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4" r:id="rId4"/>
    <p:sldId id="258" r:id="rId5"/>
    <p:sldId id="259" r:id="rId6"/>
    <p:sldId id="261" r:id="rId7"/>
    <p:sldId id="265" r:id="rId8"/>
    <p:sldId id="262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695" y="1306195"/>
            <a:ext cx="3612515" cy="38481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7" name="Content Placeholder 6" descr="ezgif.com-gif-mak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ezgif.com-gif-maker (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0"/>
            <a:ext cx="12191365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ezgif.com-gif-maker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340995"/>
            <a:ext cx="12192000" cy="7198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ezgif.com-gif-maker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009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zgif.com-gif-maker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Lucifer</cp:lastModifiedBy>
  <cp:revision>1</cp:revision>
  <dcterms:created xsi:type="dcterms:W3CDTF">2022-09-07T16:38:19Z</dcterms:created>
  <dcterms:modified xsi:type="dcterms:W3CDTF">2022-09-07T16:38:19Z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DD9218E1CD764BB79BD070233071B911</vt:lpwstr>
  </property>
  <property fmtid="{D5CDD505-2E9C-101B-9397-08002B2CF9AE}" pid="3" name="KSOProductBuildVer">
    <vt:lpwstr>1033-11.2.0.11306</vt:lpwstr>
  </property>
</Properties>
</file>