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3" r:id="rId4"/>
    <p:sldId id="264" r:id="rId5"/>
    <p:sldId id="274" r:id="rId6"/>
    <p:sldId id="259" r:id="rId7"/>
    <p:sldId id="261" r:id="rId8"/>
    <p:sldId id="275" r:id="rId9"/>
    <p:sldId id="265" r:id="rId10"/>
    <p:sldId id="262" r:id="rId11"/>
    <p:sldId id="276" r:id="rId12"/>
    <p:sldId id="266" r:id="rId13"/>
    <p:sldId id="263" r:id="rId14"/>
    <p:sldId id="277" r:id="rId15"/>
    <p:sldId id="267" r:id="rId16"/>
    <p:sldId id="27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695" y="1306195"/>
            <a:ext cx="3612515" cy="38481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7" name="Content Placeholder 6" descr="ezgif.com-gif-mak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  <a:solidFill>
            <a:schemeClr val="accent1"/>
          </a:solidFill>
        </p:spPr>
        <p:txBody>
          <a:bodyPr/>
          <a:p>
            <a:pPr algn="ctr"/>
            <a:r>
              <a:rPr lang="en-US" sz="6000">
                <a:solidFill>
                  <a:schemeClr val="bg1"/>
                </a:solidFill>
              </a:rPr>
              <a:t>CSS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5970"/>
            <a:ext cx="12191365" cy="4351655"/>
          </a:xfrm>
        </p:spPr>
        <p:txBody>
          <a:bodyPr/>
          <a:p>
            <a:r>
              <a:rPr lang="en-US"/>
              <a:t>CSS is the language we use to style a Web page.</a:t>
            </a:r>
            <a:endParaRPr lang="en-US"/>
          </a:p>
          <a:p>
            <a:r>
              <a:rPr lang="en-US"/>
              <a:t>CSS stands for Cascading Style Sheets.</a:t>
            </a:r>
            <a:endParaRPr lang="en-US"/>
          </a:p>
          <a:p>
            <a:r>
              <a:rPr lang="en-US"/>
              <a:t>CSS describes how HTML elements are to be displayed on screen, paper, or in other media.</a:t>
            </a:r>
            <a:endParaRPr lang="en-US"/>
          </a:p>
          <a:p>
            <a:r>
              <a:rPr lang="en-US"/>
              <a:t>CSS saves a lot of work. It can control the layout of multiple web pages all at once.</a:t>
            </a:r>
            <a:endParaRPr lang="en-US"/>
          </a:p>
          <a:p>
            <a:r>
              <a:rPr lang="en-US"/>
              <a:t>External stylesheets are stored in CSS files.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0730" cy="833755"/>
          </a:xfrm>
        </p:spPr>
        <p:txBody>
          <a:bodyPr>
            <a:normAutofit/>
          </a:bodyPr>
          <a:p>
            <a:pPr algn="ctr"/>
            <a:r>
              <a:rPr lang="en-US"/>
              <a:t>Example of CSS</a:t>
            </a:r>
            <a:endParaRPr lang="en-US"/>
          </a:p>
        </p:txBody>
      </p:sp>
      <p:pic>
        <p:nvPicPr>
          <p:cNvPr id="4" name="Content Placeholder 3" descr="ezgif.com-gif-maker (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33755"/>
            <a:ext cx="12190095" cy="6024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endParaRPr 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5150"/>
            <a:ext cx="12191365" cy="4782820"/>
          </a:xfrm>
        </p:spPr>
        <p:txBody>
          <a:bodyPr/>
          <a:p>
            <a:r>
              <a:rPr lang="en-US"/>
              <a:t>JavaScript is a dynamic programming language that's used for web development, in web applications, for game development, and lots more. </a:t>
            </a:r>
            <a:endParaRPr lang="en-US"/>
          </a:p>
          <a:p>
            <a:r>
              <a:rPr lang="en-US"/>
              <a:t>It allows you to implement dynamic features on web pages that cannot be done with only HTML and CSS.</a:t>
            </a:r>
            <a:endParaRPr lang="en-US"/>
          </a:p>
          <a:p>
            <a:r>
              <a:rPr lang="en-US"/>
              <a:t>Any time you see a click-to-show dropdown menu, extra content added to a page, and dynamically changing element colors on a page, to name a few features, you're seeing the effects of JavaScript.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113665"/>
            <a:ext cx="12192635" cy="701040"/>
          </a:xfrm>
        </p:spPr>
        <p:txBody>
          <a:bodyPr>
            <a:normAutofit fontScale="90000"/>
          </a:bodyPr>
          <a:p>
            <a:pPr algn="ctr"/>
            <a:r>
              <a:rPr lang="en-US"/>
              <a:t>Example of JAVASCRIPT</a:t>
            </a:r>
            <a:endParaRPr lang="en-US"/>
          </a:p>
        </p:txBody>
      </p:sp>
      <p:pic>
        <p:nvPicPr>
          <p:cNvPr id="6" name="Content Placeholder 5" descr="ezgif.com-gif-maker (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948690"/>
            <a:ext cx="12192635" cy="59099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-133985"/>
            <a:ext cx="12192635" cy="1325880"/>
          </a:xfrm>
          <a:solidFill>
            <a:schemeClr val="tx1"/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BACK-END</a:t>
            </a:r>
            <a:endParaRPr 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4" name="Content Placeholder 3" descr="Screenshot 2022-09-08 0013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064260"/>
            <a:ext cx="12192000" cy="57937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045065" y="5326380"/>
            <a:ext cx="1657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accent4"/>
                </a:solidFill>
                <a:highlight>
                  <a:srgbClr val="000000"/>
                </a:highlight>
              </a:rPr>
              <a:t>Database</a:t>
            </a:r>
            <a:endParaRPr lang="en-US" sz="2400">
              <a:solidFill>
                <a:schemeClr val="accent4"/>
              </a:solidFill>
              <a:highlight>
                <a:srgbClr val="000000"/>
              </a:highligh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87160" y="5929630"/>
            <a:ext cx="1294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accent4"/>
                </a:solidFill>
                <a:highlight>
                  <a:srgbClr val="000000"/>
                </a:highlight>
              </a:rPr>
              <a:t>Server</a:t>
            </a:r>
            <a:endParaRPr lang="en-US" sz="2400">
              <a:solidFill>
                <a:schemeClr val="accent4"/>
              </a:solidFill>
              <a:highlight>
                <a:srgbClr val="000000"/>
              </a:highligh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2095" y="5546090"/>
            <a:ext cx="1200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>
                <a:solidFill>
                  <a:schemeClr val="accent4"/>
                </a:solidFill>
                <a:highlight>
                  <a:srgbClr val="000000"/>
                </a:highlight>
              </a:rPr>
              <a:t>Browser</a:t>
            </a:r>
            <a:endParaRPr lang="en-US" sz="2400">
              <a:solidFill>
                <a:schemeClr val="accent4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290" y="3240405"/>
            <a:ext cx="932815" cy="50165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8" name="Content Placeholder 7" descr="ezgif.com-gif-maker (1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880"/>
          </a:xfrm>
          <a:solidFill>
            <a:schemeClr val="tx1"/>
          </a:solidFill>
        </p:spPr>
        <p:txBody>
          <a:bodyPr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Development</a:t>
            </a:r>
            <a:endParaRPr 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557020"/>
            <a:ext cx="11598275" cy="5300980"/>
          </a:xfrm>
        </p:spPr>
        <p:txBody>
          <a:bodyPr>
            <a:normAutofit lnSpcReduction="10000"/>
          </a:bodyPr>
          <a:p>
            <a:r>
              <a:rPr lang="en-US"/>
              <a:t>Web development refers to the building, creating, and maintaining of websites.</a:t>
            </a:r>
            <a:endParaRPr lang="en-US"/>
          </a:p>
          <a:p>
            <a:r>
              <a:rPr lang="en-US"/>
              <a:t> It includes aspects such as web design, web publishing, web programming, and database management.</a:t>
            </a:r>
            <a:endParaRPr lang="en-US"/>
          </a:p>
          <a:p>
            <a:r>
              <a:rPr lang="en-US"/>
              <a:t> It is the creation of an application that works over the internet i.e. websites.</a:t>
            </a:r>
            <a:endParaRPr lang="en-US" sz="2400"/>
          </a:p>
          <a:p>
            <a:endParaRPr lang="en-US"/>
          </a:p>
          <a:p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word Web Development is made up of two words, that is:</a:t>
            </a:r>
            <a:endParaRPr lang="en-US" sz="3200"/>
          </a:p>
          <a:p>
            <a:r>
              <a:rPr lang="en-US">
                <a:solidFill>
                  <a:schemeClr val="accent2"/>
                </a:solidFill>
              </a:rPr>
              <a:t>Web:</a:t>
            </a:r>
            <a:r>
              <a:rPr lang="en-US"/>
              <a:t> It refers to websites, web pages or anything that works over the internet.</a:t>
            </a:r>
            <a:endParaRPr lang="en-US" sz="2400"/>
          </a:p>
          <a:p>
            <a:r>
              <a:rPr lang="en-US">
                <a:solidFill>
                  <a:schemeClr val="accent6"/>
                </a:solidFill>
              </a:rPr>
              <a:t>Development:</a:t>
            </a:r>
            <a:r>
              <a:rPr lang="en-US"/>
              <a:t> Building the application from scratch.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830" y="7078345"/>
            <a:ext cx="3279140" cy="355600"/>
          </a:xfrm>
        </p:spPr>
        <p:txBody>
          <a:bodyPr>
            <a:noAutofit/>
          </a:bodyPr>
          <a:p>
            <a:pPr marL="457200" indent="-45720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404620"/>
            <a:ext cx="12191365" cy="5453380"/>
          </a:xfrm>
        </p:spPr>
        <p:txBody>
          <a:bodyPr>
            <a:normAutofit lnSpcReduction="20000"/>
          </a:bodyPr>
          <a:p>
            <a:r>
              <a:rPr lang="en-US" sz="2400">
                <a:sym typeface="+mn-ea"/>
              </a:rPr>
              <a:t>The part of a website that the user interacts directly is termed as front end.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 It is also referred to as the ‘client side’ of the application.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HTML, CSS and JavaScript for a website or Web Application so that a user can see and interact with them directly.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br>
              <a:rPr lang="en-US" sz="2400">
                <a:sym typeface="+mn-ea"/>
              </a:rPr>
            </a:br>
            <a:br>
              <a:rPr lang="en-US" sz="2400">
                <a:sym typeface="+mn-ea"/>
              </a:rPr>
            </a:br>
            <a:endParaRPr lang="en-US" sz="2400">
              <a:sym typeface="+mn-e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Backend is the server side of a website. 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It is the part of the website that users cannot see and interact.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It is the portion of software that does not come in direct contact with the users. 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It is used to store and arrange data.</a:t>
            </a:r>
            <a:br>
              <a:rPr lang="en-US" sz="2400">
                <a:sym typeface="+mn-ea"/>
              </a:rPr>
            </a:br>
            <a:endParaRPr lang="en-US" sz="2400"/>
          </a:p>
        </p:txBody>
      </p:sp>
      <p:sp>
        <p:nvSpPr>
          <p:cNvPr id="4" name="Rectangles 3"/>
          <p:cNvSpPr/>
          <p:nvPr/>
        </p:nvSpPr>
        <p:spPr>
          <a:xfrm>
            <a:off x="0" y="3373755"/>
            <a:ext cx="12192000" cy="910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>
                <a:solidFill>
                  <a:schemeClr val="bg1"/>
                </a:solidFill>
              </a:rPr>
              <a:t>BACK-END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0"/>
            <a:ext cx="12192000" cy="910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/>
              <a:t>FRONT-END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999490"/>
          </a:xfrm>
          <a:solidFill>
            <a:schemeClr val="accent1">
              <a:lumMod val="50000"/>
            </a:schemeClr>
          </a:solidFill>
        </p:spPr>
        <p:txBody>
          <a:bodyPr/>
          <a:p>
            <a:pPr algn="ctr"/>
            <a:r>
              <a:rPr lang="en-US">
                <a:solidFill>
                  <a:schemeClr val="bg1"/>
                </a:solidFill>
              </a:rPr>
              <a:t>FRONT-END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ezgif.com-gif-maker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99490"/>
            <a:ext cx="12192000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ezgif.com-gif-maker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1325880"/>
          </a:xfrm>
          <a:solidFill>
            <a:schemeClr val="tx1"/>
          </a:solidFill>
        </p:spPr>
        <p:txBody>
          <a:bodyPr/>
          <a:p>
            <a:pPr algn="ctr"/>
            <a:r>
              <a:rPr lang="en-US" sz="6000">
                <a:solidFill>
                  <a:schemeClr val="accent4"/>
                </a:solidFill>
              </a:rPr>
              <a:t>HTML</a:t>
            </a:r>
            <a:endParaRPr lang="en-US" sz="600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" y="1969770"/>
            <a:ext cx="11972290" cy="4504690"/>
          </a:xfrm>
        </p:spPr>
        <p:txBody>
          <a:bodyPr/>
          <a:p>
            <a:r>
              <a:rPr lang="en-US"/>
              <a:t>HTML stands for Hyper Text Markup Language.</a:t>
            </a:r>
            <a:endParaRPr lang="en-US"/>
          </a:p>
          <a:p>
            <a:r>
              <a:rPr lang="en-US"/>
              <a:t>HTML is the standard markup language for creating Web pages.</a:t>
            </a:r>
            <a:endParaRPr lang="en-US"/>
          </a:p>
          <a:p>
            <a:r>
              <a:rPr lang="en-US"/>
              <a:t>HTML describes the structure of a Web page.</a:t>
            </a:r>
            <a:endParaRPr lang="en-US"/>
          </a:p>
          <a:p>
            <a:r>
              <a:rPr lang="en-US"/>
              <a:t>HTML consists of a series of elements.</a:t>
            </a:r>
            <a:endParaRPr lang="en-US"/>
          </a:p>
          <a:p>
            <a:r>
              <a:rPr lang="en-US"/>
              <a:t>HTML elements tell the browser how to display the content.</a:t>
            </a:r>
            <a:endParaRPr lang="en-US"/>
          </a:p>
          <a:p>
            <a:r>
              <a:rPr lang="en-US"/>
              <a:t>HTML elements label pieces of content such as "this is a heading", "this is a paragraph", "this is a link", etc.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1033145"/>
          </a:xfrm>
        </p:spPr>
        <p:txBody>
          <a:bodyPr>
            <a:normAutofit/>
          </a:bodyPr>
          <a:p>
            <a:pPr algn="ctr"/>
            <a:r>
              <a:rPr lang="en-US"/>
              <a:t>Example of HTML</a:t>
            </a:r>
            <a:endParaRPr lang="en-US"/>
          </a:p>
        </p:txBody>
      </p:sp>
      <p:pic>
        <p:nvPicPr>
          <p:cNvPr id="4" name="Content Placeholder 3" descr="ezgif.com-gif-maker (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967105"/>
            <a:ext cx="12191365" cy="5890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WPS Presentation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Web Development</vt:lpstr>
      <vt:lpstr>PowerPoint 演示文稿</vt:lpstr>
      <vt:lpstr>PowerPoint 演示文稿</vt:lpstr>
      <vt:lpstr>FRONT-END</vt:lpstr>
      <vt:lpstr>PowerPoint 演示文稿</vt:lpstr>
      <vt:lpstr>HTML</vt:lpstr>
      <vt:lpstr>Example of HTML</vt:lpstr>
      <vt:lpstr>PowerPoint 演示文稿</vt:lpstr>
      <vt:lpstr>CSS</vt:lpstr>
      <vt:lpstr>Example of CSS</vt:lpstr>
      <vt:lpstr>PowerPoint 演示文稿</vt:lpstr>
      <vt:lpstr>JAVASCRIPT</vt:lpstr>
      <vt:lpstr>Example of JAVASCRIPT</vt:lpstr>
      <vt:lpstr>BACK-END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Lucifer</cp:lastModifiedBy>
  <cp:revision>4</cp:revision>
  <dcterms:created xsi:type="dcterms:W3CDTF">2022-09-07T16:38:00Z</dcterms:created>
  <dcterms:modified xsi:type="dcterms:W3CDTF">2022-09-07T19:17:18Z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DD9218E1CD764BB79BD070233071B911</vt:lpwstr>
  </property>
  <property fmtid="{D5CDD505-2E9C-101B-9397-08002B2CF9AE}" pid="3" name="KSOProductBuildVer">
    <vt:lpwstr>1033-11.2.0.11306</vt:lpwstr>
  </property>
</Properties>
</file>