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0" r:id="rId5"/>
    <p:sldId id="263" r:id="rId6"/>
    <p:sldId id="265" r:id="rId7"/>
    <p:sldId id="264" r:id="rId8"/>
    <p:sldId id="261" r:id="rId9"/>
    <p:sldId id="266" r:id="rId10"/>
    <p:sldId id="262"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Mangal" panose="02040503050203030202" pitchFamily="18"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84985" autoAdjust="0"/>
  </p:normalViewPr>
  <p:slideViewPr>
    <p:cSldViewPr snapToGrid="0">
      <p:cViewPr varScale="1">
        <p:scale>
          <a:sx n="85" d="100"/>
          <a:sy n="85" d="100"/>
        </p:scale>
        <p:origin x="45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325375" y="189108"/>
            <a:ext cx="6941932" cy="229872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400" dirty="0"/>
              <a:t>Football FIFA World Cup Analysis</a:t>
            </a:r>
            <a:endParaRPr dirty="0"/>
          </a:p>
        </p:txBody>
      </p:sp>
      <p:pic>
        <p:nvPicPr>
          <p:cNvPr id="5" name="Picture 4">
            <a:extLst>
              <a:ext uri="{FF2B5EF4-FFF2-40B4-BE49-F238E27FC236}">
                <a16:creationId xmlns:a16="http://schemas.microsoft.com/office/drawing/2014/main" id="{F8725C08-CAB2-4C65-982D-34DF2B14708F}"/>
              </a:ext>
            </a:extLst>
          </p:cNvPr>
          <p:cNvPicPr>
            <a:picLocks noChangeAspect="1"/>
          </p:cNvPicPr>
          <p:nvPr/>
        </p:nvPicPr>
        <p:blipFill>
          <a:blip r:embed="rId3"/>
          <a:stretch>
            <a:fillRect/>
          </a:stretch>
        </p:blipFill>
        <p:spPr>
          <a:xfrm>
            <a:off x="8162777" y="-1409491"/>
            <a:ext cx="4124325" cy="5495925"/>
          </a:xfrm>
          <a:prstGeom prst="rect">
            <a:avLst/>
          </a:prstGeom>
        </p:spPr>
      </p:pic>
      <p:pic>
        <p:nvPicPr>
          <p:cNvPr id="9" name="Picture 8">
            <a:extLst>
              <a:ext uri="{FF2B5EF4-FFF2-40B4-BE49-F238E27FC236}">
                <a16:creationId xmlns:a16="http://schemas.microsoft.com/office/drawing/2014/main" id="{4C800AF2-349C-46BE-B17F-093B76EE0AE2}"/>
              </a:ext>
            </a:extLst>
          </p:cNvPr>
          <p:cNvPicPr>
            <a:picLocks noChangeAspect="1"/>
          </p:cNvPicPr>
          <p:nvPr/>
        </p:nvPicPr>
        <p:blipFill>
          <a:blip r:embed="rId4"/>
          <a:stretch>
            <a:fillRect/>
          </a:stretch>
        </p:blipFill>
        <p:spPr>
          <a:xfrm>
            <a:off x="1325375" y="0"/>
            <a:ext cx="1731837" cy="1707736"/>
          </a:xfrm>
          <a:prstGeom prst="rect">
            <a:avLst/>
          </a:prstGeom>
        </p:spPr>
      </p:pic>
      <p:pic>
        <p:nvPicPr>
          <p:cNvPr id="11" name="Picture 10">
            <a:extLst>
              <a:ext uri="{FF2B5EF4-FFF2-40B4-BE49-F238E27FC236}">
                <a16:creationId xmlns:a16="http://schemas.microsoft.com/office/drawing/2014/main" id="{F7724571-88C1-4C8D-AA3D-584518FB5060}"/>
              </a:ext>
            </a:extLst>
          </p:cNvPr>
          <p:cNvPicPr>
            <a:picLocks noChangeAspect="1"/>
          </p:cNvPicPr>
          <p:nvPr/>
        </p:nvPicPr>
        <p:blipFill>
          <a:blip r:embed="rId5"/>
          <a:stretch>
            <a:fillRect/>
          </a:stretch>
        </p:blipFill>
        <p:spPr>
          <a:xfrm>
            <a:off x="4043666" y="2187624"/>
            <a:ext cx="3314700" cy="4747143"/>
          </a:xfrm>
          <a:prstGeom prst="rect">
            <a:avLst/>
          </a:prstGeom>
        </p:spPr>
      </p:pic>
      <p:pic>
        <p:nvPicPr>
          <p:cNvPr id="13" name="Picture 12">
            <a:extLst>
              <a:ext uri="{FF2B5EF4-FFF2-40B4-BE49-F238E27FC236}">
                <a16:creationId xmlns:a16="http://schemas.microsoft.com/office/drawing/2014/main" id="{C01F0C64-C556-46FB-B221-6138A6A5A982}"/>
              </a:ext>
            </a:extLst>
          </p:cNvPr>
          <p:cNvPicPr>
            <a:picLocks noChangeAspect="1"/>
          </p:cNvPicPr>
          <p:nvPr/>
        </p:nvPicPr>
        <p:blipFill>
          <a:blip r:embed="rId6"/>
          <a:stretch>
            <a:fillRect/>
          </a:stretch>
        </p:blipFill>
        <p:spPr>
          <a:xfrm>
            <a:off x="11125397" y="4873658"/>
            <a:ext cx="1066603" cy="1984342"/>
          </a:xfrm>
          <a:prstGeom prst="rect">
            <a:avLst/>
          </a:prstGeom>
        </p:spPr>
      </p:pic>
      <p:pic>
        <p:nvPicPr>
          <p:cNvPr id="15" name="Picture 14">
            <a:extLst>
              <a:ext uri="{FF2B5EF4-FFF2-40B4-BE49-F238E27FC236}">
                <a16:creationId xmlns:a16="http://schemas.microsoft.com/office/drawing/2014/main" id="{94D7A8F0-52FE-4EE5-825A-5F93B7FE1C41}"/>
              </a:ext>
            </a:extLst>
          </p:cNvPr>
          <p:cNvPicPr>
            <a:picLocks noChangeAspect="1"/>
          </p:cNvPicPr>
          <p:nvPr/>
        </p:nvPicPr>
        <p:blipFill>
          <a:blip r:embed="rId7"/>
          <a:stretch>
            <a:fillRect/>
          </a:stretch>
        </p:blipFill>
        <p:spPr>
          <a:xfrm>
            <a:off x="-904232" y="-1"/>
            <a:ext cx="3314699" cy="4561197"/>
          </a:xfrm>
          <a:prstGeom prst="rect">
            <a:avLst/>
          </a:prstGeom>
        </p:spPr>
      </p:pic>
      <p:sp>
        <p:nvSpPr>
          <p:cNvPr id="18" name="Flowchart: Punched Tape 17">
            <a:extLst>
              <a:ext uri="{FF2B5EF4-FFF2-40B4-BE49-F238E27FC236}">
                <a16:creationId xmlns:a16="http://schemas.microsoft.com/office/drawing/2014/main" id="{6CB4CCF9-7E3C-45A6-8957-65C24B8CE6DE}"/>
              </a:ext>
            </a:extLst>
          </p:cNvPr>
          <p:cNvSpPr/>
          <p:nvPr/>
        </p:nvSpPr>
        <p:spPr>
          <a:xfrm>
            <a:off x="7424353" y="4275542"/>
            <a:ext cx="2564091" cy="1116589"/>
          </a:xfrm>
          <a:prstGeom prst="flowChartPunchedTap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mr-IN"/>
          </a:p>
        </p:txBody>
      </p:sp>
      <p:sp>
        <p:nvSpPr>
          <p:cNvPr id="16" name="TextBox 15">
            <a:extLst>
              <a:ext uri="{FF2B5EF4-FFF2-40B4-BE49-F238E27FC236}">
                <a16:creationId xmlns:a16="http://schemas.microsoft.com/office/drawing/2014/main" id="{2BA26907-EFC5-4A33-876F-86BA608AEA4A}"/>
              </a:ext>
            </a:extLst>
          </p:cNvPr>
          <p:cNvSpPr txBox="1"/>
          <p:nvPr/>
        </p:nvSpPr>
        <p:spPr>
          <a:xfrm>
            <a:off x="7556328" y="4550492"/>
            <a:ext cx="2564091" cy="646331"/>
          </a:xfrm>
          <a:prstGeom prst="rect">
            <a:avLst/>
          </a:prstGeom>
          <a:noFill/>
        </p:spPr>
        <p:txBody>
          <a:bodyPr wrap="square" rtlCol="0">
            <a:spAutoFit/>
          </a:bodyPr>
          <a:lstStyle/>
          <a:p>
            <a:r>
              <a:rPr lang="en-US" sz="1800" b="1" dirty="0"/>
              <a:t>Tushar Padavi</a:t>
            </a:r>
          </a:p>
          <a:p>
            <a:r>
              <a:rPr lang="en-US" sz="1800" b="1" dirty="0"/>
              <a:t>Data Analysis</a:t>
            </a:r>
            <a:endParaRPr lang="mr-IN" sz="1800" b="1" dirty="0"/>
          </a:p>
        </p:txBody>
      </p:sp>
      <p:sp>
        <p:nvSpPr>
          <p:cNvPr id="19" name="Oval 18">
            <a:extLst>
              <a:ext uri="{FF2B5EF4-FFF2-40B4-BE49-F238E27FC236}">
                <a16:creationId xmlns:a16="http://schemas.microsoft.com/office/drawing/2014/main" id="{FF382FDB-1596-43E5-9CBC-FD7A95252454}"/>
              </a:ext>
            </a:extLst>
          </p:cNvPr>
          <p:cNvSpPr/>
          <p:nvPr/>
        </p:nvSpPr>
        <p:spPr>
          <a:xfrm>
            <a:off x="1066603" y="5581239"/>
            <a:ext cx="1227247" cy="1276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pic>
        <p:nvPicPr>
          <p:cNvPr id="7" name="Picture 6">
            <a:extLst>
              <a:ext uri="{FF2B5EF4-FFF2-40B4-BE49-F238E27FC236}">
                <a16:creationId xmlns:a16="http://schemas.microsoft.com/office/drawing/2014/main" id="{AB5B5A80-7325-4E21-84A5-DF31CAC9D8BA}"/>
              </a:ext>
            </a:extLst>
          </p:cNvPr>
          <p:cNvPicPr>
            <a:picLocks noChangeAspect="1"/>
          </p:cNvPicPr>
          <p:nvPr/>
        </p:nvPicPr>
        <p:blipFill>
          <a:blip r:embed="rId8"/>
          <a:stretch>
            <a:fillRect/>
          </a:stretch>
        </p:blipFill>
        <p:spPr>
          <a:xfrm rot="11155184">
            <a:off x="652516" y="4451428"/>
            <a:ext cx="2838129" cy="24221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1"/>
            <a:ext cx="9779183" cy="76835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2"/>
          <p:cNvSpPr txBox="1">
            <a:spLocks noGrp="1"/>
          </p:cNvSpPr>
          <p:nvPr>
            <p:ph type="body" idx="1"/>
          </p:nvPr>
        </p:nvSpPr>
        <p:spPr>
          <a:xfrm>
            <a:off x="234238" y="2282463"/>
            <a:ext cx="10804550" cy="3590371"/>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800" dirty="0"/>
              <a:t>.</a:t>
            </a:r>
            <a:endParaRPr dirty="0"/>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25/05/2024</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 name="Rectangle 1">
            <a:extLst>
              <a:ext uri="{FF2B5EF4-FFF2-40B4-BE49-F238E27FC236}">
                <a16:creationId xmlns:a16="http://schemas.microsoft.com/office/drawing/2014/main" id="{67005507-9240-4591-AB7E-E1B25BE3FD68}"/>
              </a:ext>
            </a:extLst>
          </p:cNvPr>
          <p:cNvSpPr/>
          <p:nvPr/>
        </p:nvSpPr>
        <p:spPr>
          <a:xfrm>
            <a:off x="452848" y="1732928"/>
            <a:ext cx="11208469" cy="307777"/>
          </a:xfrm>
          <a:prstGeom prst="rect">
            <a:avLst/>
          </a:prstGeom>
        </p:spPr>
        <p:txBody>
          <a:bodyPr wrap="square">
            <a:spAutoFit/>
          </a:bodyPr>
          <a:lstStyle/>
          <a:p>
            <a:r>
              <a:rPr lang="mr-IN" dirty="0"/>
              <a:t>.</a:t>
            </a:r>
          </a:p>
        </p:txBody>
      </p:sp>
      <p:sp>
        <p:nvSpPr>
          <p:cNvPr id="4" name="Rectangle 3">
            <a:extLst>
              <a:ext uri="{FF2B5EF4-FFF2-40B4-BE49-F238E27FC236}">
                <a16:creationId xmlns:a16="http://schemas.microsoft.com/office/drawing/2014/main" id="{60E51C4F-B446-4D6A-9C1D-F6C092582564}"/>
              </a:ext>
            </a:extLst>
          </p:cNvPr>
          <p:cNvSpPr/>
          <p:nvPr/>
        </p:nvSpPr>
        <p:spPr>
          <a:xfrm>
            <a:off x="381000" y="2413262"/>
            <a:ext cx="10318423" cy="3539430"/>
          </a:xfrm>
          <a:prstGeom prst="rect">
            <a:avLst/>
          </a:prstGeom>
        </p:spPr>
        <p:txBody>
          <a:bodyPr wrap="square">
            <a:spAutoFit/>
          </a:bodyPr>
          <a:lstStyle/>
          <a:p>
            <a:pPr marL="285750" indent="-285750">
              <a:buFont typeface="Arial" panose="020B0604020202020204" pitchFamily="34" charset="0"/>
              <a:buChar char="•"/>
            </a:pPr>
            <a:r>
              <a:rPr lang="en-US" sz="1600" dirty="0"/>
              <a:t>The FIFA World Cup, often simply called the World Cup, is an international association football competition among the senior men's national teams of the members of the Fédération International de Football Association (FIFA), the sport's global governing body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The tournament has been held every four years since the inaugural tournament in 1930.</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a:t>
            </a:r>
            <a:r>
              <a:rPr lang="en-US" dirty="0"/>
              <a:t> </a:t>
            </a:r>
            <a:r>
              <a:rPr lang="en-US" sz="1600" dirty="0"/>
              <a:t>primary objective is to compile a comprehensive report detailing key information such as the year of each tournament, the host country, the champion, the runner-up, the final score, and the number of participating teams. By meticulously collecting and organizing this data, the project aims to offer valuable insights into the historical trends and patterns of the FIFA World Cup. Furthermore, the project seeks to enhance data interpretation through the creation of insightful visualizations.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mr-IN" sz="1600" dirty="0"/>
          </a:p>
        </p:txBody>
      </p:sp>
      <p:pic>
        <p:nvPicPr>
          <p:cNvPr id="6" name="Picture 5">
            <a:extLst>
              <a:ext uri="{FF2B5EF4-FFF2-40B4-BE49-F238E27FC236}">
                <a16:creationId xmlns:a16="http://schemas.microsoft.com/office/drawing/2014/main" id="{C5CEC020-A985-46BF-8CF0-E6122FDF3CA0}"/>
              </a:ext>
            </a:extLst>
          </p:cNvPr>
          <p:cNvPicPr>
            <a:picLocks noChangeAspect="1"/>
          </p:cNvPicPr>
          <p:nvPr/>
        </p:nvPicPr>
        <p:blipFill>
          <a:blip r:embed="rId3"/>
          <a:stretch>
            <a:fillRect/>
          </a:stretch>
        </p:blipFill>
        <p:spPr>
          <a:xfrm>
            <a:off x="8549149" y="768351"/>
            <a:ext cx="2228830" cy="1479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F73E6735-2A3A-4FC6-8144-744007CCFB03}"/>
              </a:ext>
            </a:extLst>
          </p:cNvPr>
          <p:cNvPicPr>
            <a:picLocks noChangeAspect="1"/>
          </p:cNvPicPr>
          <p:nvPr/>
        </p:nvPicPr>
        <p:blipFill>
          <a:blip r:embed="rId4"/>
          <a:stretch>
            <a:fillRect/>
          </a:stretch>
        </p:blipFill>
        <p:spPr>
          <a:xfrm>
            <a:off x="10777979" y="2644211"/>
            <a:ext cx="1153212" cy="15695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91214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Details of Data</a:t>
            </a:r>
            <a:endParaRPr dirty="0"/>
          </a:p>
        </p:txBody>
      </p:sp>
      <p:sp>
        <p:nvSpPr>
          <p:cNvPr id="206" name="Google Shape;206;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25/05/2024</a:t>
            </a:r>
            <a:endParaRPr dirty="0"/>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cxnSp>
        <p:nvCxnSpPr>
          <p:cNvPr id="218" name="Google Shape;218;p3"/>
          <p:cNvCxnSpPr>
            <a:cxnSpLocks/>
          </p:cNvCxnSpPr>
          <p:nvPr/>
        </p:nvCxnSpPr>
        <p:spPr>
          <a:xfrm>
            <a:off x="3899847" y="4793099"/>
            <a:ext cx="7639879" cy="22922"/>
          </a:xfrm>
          <a:prstGeom prst="straightConnector1">
            <a:avLst/>
          </a:prstGeom>
          <a:noFill/>
          <a:ln w="19050" cap="flat" cmpd="sng">
            <a:solidFill>
              <a:schemeClr val="accent1"/>
            </a:solidFill>
            <a:prstDash val="solid"/>
            <a:miter lim="800000"/>
            <a:headEnd type="none" w="sm" len="sm"/>
            <a:tailEnd type="triangle" w="med" len="med"/>
          </a:ln>
        </p:spPr>
      </p:cxnSp>
      <p:pic>
        <p:nvPicPr>
          <p:cNvPr id="5" name="Picture 4">
            <a:extLst>
              <a:ext uri="{FF2B5EF4-FFF2-40B4-BE49-F238E27FC236}">
                <a16:creationId xmlns:a16="http://schemas.microsoft.com/office/drawing/2014/main" id="{AF082123-829B-49BA-91C2-659A9E230608}"/>
              </a:ext>
            </a:extLst>
          </p:cNvPr>
          <p:cNvPicPr>
            <a:picLocks noChangeAspect="1"/>
          </p:cNvPicPr>
          <p:nvPr/>
        </p:nvPicPr>
        <p:blipFill>
          <a:blip r:embed="rId3"/>
          <a:stretch>
            <a:fillRect/>
          </a:stretch>
        </p:blipFill>
        <p:spPr>
          <a:xfrm>
            <a:off x="357004" y="2074434"/>
            <a:ext cx="3210373" cy="42586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885E9F7-B20A-4A81-835C-5E47A9106AA4}"/>
              </a:ext>
            </a:extLst>
          </p:cNvPr>
          <p:cNvPicPr>
            <a:picLocks noChangeAspect="1"/>
          </p:cNvPicPr>
          <p:nvPr/>
        </p:nvPicPr>
        <p:blipFill>
          <a:blip r:embed="rId4"/>
          <a:stretch>
            <a:fillRect/>
          </a:stretch>
        </p:blipFill>
        <p:spPr>
          <a:xfrm>
            <a:off x="4038600" y="2074433"/>
            <a:ext cx="2457793" cy="2582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1FF2143E-9C9C-4B43-8230-DA3AEFCD77E5}"/>
              </a:ext>
            </a:extLst>
          </p:cNvPr>
          <p:cNvPicPr>
            <a:picLocks noChangeAspect="1"/>
          </p:cNvPicPr>
          <p:nvPr/>
        </p:nvPicPr>
        <p:blipFill>
          <a:blip r:embed="rId5"/>
          <a:stretch>
            <a:fillRect/>
          </a:stretch>
        </p:blipFill>
        <p:spPr>
          <a:xfrm>
            <a:off x="7188939" y="2072132"/>
            <a:ext cx="2686566" cy="2584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28378A5D-4AB0-4948-B6A1-0B6664C8CF14}"/>
              </a:ext>
            </a:extLst>
          </p:cNvPr>
          <p:cNvSpPr txBox="1"/>
          <p:nvPr/>
        </p:nvSpPr>
        <p:spPr>
          <a:xfrm>
            <a:off x="428251" y="1460690"/>
            <a:ext cx="3067878" cy="338554"/>
          </a:xfrm>
          <a:prstGeom prst="rect">
            <a:avLst/>
          </a:prstGeom>
          <a:noFill/>
        </p:spPr>
        <p:txBody>
          <a:bodyPr wrap="square" rtlCol="0">
            <a:spAutoFit/>
          </a:bodyPr>
          <a:lstStyle/>
          <a:p>
            <a:r>
              <a:rPr lang="en-US" sz="1600" b="1" dirty="0"/>
              <a:t>World Cup Matches </a:t>
            </a:r>
            <a:endParaRPr lang="mr-IN" sz="1600" b="1" dirty="0"/>
          </a:p>
        </p:txBody>
      </p:sp>
      <p:sp>
        <p:nvSpPr>
          <p:cNvPr id="27" name="TextBox 26">
            <a:extLst>
              <a:ext uri="{FF2B5EF4-FFF2-40B4-BE49-F238E27FC236}">
                <a16:creationId xmlns:a16="http://schemas.microsoft.com/office/drawing/2014/main" id="{E28CDCF0-72A1-4BB6-84F7-E0373ED10162}"/>
              </a:ext>
            </a:extLst>
          </p:cNvPr>
          <p:cNvSpPr txBox="1"/>
          <p:nvPr/>
        </p:nvSpPr>
        <p:spPr>
          <a:xfrm>
            <a:off x="4296991" y="1460690"/>
            <a:ext cx="2199402" cy="307777"/>
          </a:xfrm>
          <a:prstGeom prst="rect">
            <a:avLst/>
          </a:prstGeom>
          <a:noFill/>
        </p:spPr>
        <p:txBody>
          <a:bodyPr wrap="square" rtlCol="0">
            <a:spAutoFit/>
          </a:bodyPr>
          <a:lstStyle/>
          <a:p>
            <a:r>
              <a:rPr lang="en-US" b="1" dirty="0"/>
              <a:t>World Cup Players</a:t>
            </a:r>
            <a:endParaRPr lang="mr-IN" b="1" dirty="0"/>
          </a:p>
        </p:txBody>
      </p:sp>
      <p:sp>
        <p:nvSpPr>
          <p:cNvPr id="28" name="TextBox 27">
            <a:extLst>
              <a:ext uri="{FF2B5EF4-FFF2-40B4-BE49-F238E27FC236}">
                <a16:creationId xmlns:a16="http://schemas.microsoft.com/office/drawing/2014/main" id="{DBDE8B4F-8046-49A7-84F1-65613CB9C77B}"/>
              </a:ext>
            </a:extLst>
          </p:cNvPr>
          <p:cNvSpPr txBox="1"/>
          <p:nvPr/>
        </p:nvSpPr>
        <p:spPr>
          <a:xfrm>
            <a:off x="7719786" y="1460690"/>
            <a:ext cx="1155857" cy="307777"/>
          </a:xfrm>
          <a:prstGeom prst="rect">
            <a:avLst/>
          </a:prstGeom>
          <a:noFill/>
        </p:spPr>
        <p:txBody>
          <a:bodyPr wrap="square" rtlCol="0">
            <a:spAutoFit/>
          </a:bodyPr>
          <a:lstStyle/>
          <a:p>
            <a:r>
              <a:rPr lang="en-US" b="1" dirty="0"/>
              <a:t>World Cup  </a:t>
            </a:r>
            <a:endParaRPr lang="mr-IN" b="1" dirty="0"/>
          </a:p>
        </p:txBody>
      </p:sp>
      <p:sp>
        <p:nvSpPr>
          <p:cNvPr id="12" name="Rectangle 11">
            <a:extLst>
              <a:ext uri="{FF2B5EF4-FFF2-40B4-BE49-F238E27FC236}">
                <a16:creationId xmlns:a16="http://schemas.microsoft.com/office/drawing/2014/main" id="{16E489D5-8923-4CB6-9548-3E8AD0A2D963}"/>
              </a:ext>
            </a:extLst>
          </p:cNvPr>
          <p:cNvSpPr/>
          <p:nvPr/>
        </p:nvSpPr>
        <p:spPr>
          <a:xfrm>
            <a:off x="8696739" y="146069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985853" y="228744"/>
            <a:ext cx="5469399" cy="283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2800" dirty="0"/>
              <a:t>Mock – up Dashboard</a:t>
            </a:r>
            <a:endParaRPr dirty="0"/>
          </a:p>
        </p:txBody>
      </p:sp>
      <p:sp>
        <p:nvSpPr>
          <p:cNvPr id="236" name="Google Shape;236;p5"/>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lvl="0"/>
            <a:r>
              <a:rPr lang="en-US" dirty="0"/>
              <a:t>25/05/2024</a:t>
            </a:r>
          </a:p>
        </p:txBody>
      </p:sp>
      <p:sp>
        <p:nvSpPr>
          <p:cNvPr id="237" name="Google Shape;2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39" name="Google Shape;239;p5"/>
          <p:cNvSpPr txBox="1">
            <a:spLocks noGrp="1"/>
          </p:cNvSpPr>
          <p:nvPr>
            <p:ph type="body" idx="1"/>
          </p:nvPr>
        </p:nvSpPr>
        <p:spPr>
          <a:xfrm>
            <a:off x="225287" y="2399071"/>
            <a:ext cx="7928113" cy="1273564"/>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sz="1800" dirty="0"/>
              <a:t>The city with the highest count of home team names is Salvador, boasting four distinct teams. This distribution highlights the varied landscape of sports teams within different cities, indicating varying levels of sporting diversity and activity across regions</a:t>
            </a:r>
            <a:endParaRPr sz="1800" b="1" dirty="0"/>
          </a:p>
        </p:txBody>
      </p:sp>
      <p:sp>
        <p:nvSpPr>
          <p:cNvPr id="240" name="Google Shape;240;p5"/>
          <p:cNvSpPr txBox="1">
            <a:spLocks noGrp="1"/>
          </p:cNvSpPr>
          <p:nvPr>
            <p:ph type="body" idx="3"/>
          </p:nvPr>
        </p:nvSpPr>
        <p:spPr>
          <a:xfrm>
            <a:off x="6374135" y="4172156"/>
            <a:ext cx="3789587" cy="1625759"/>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sz="1800" b="0" dirty="0"/>
              <a:t>YEAR 1938, with 4.6% of records, 1986. with 7.7% of records: and 1934, with 3.1% of records, among others, most affect the distribution</a:t>
            </a:r>
            <a:endParaRPr sz="1800" b="0" dirty="0"/>
          </a:p>
        </p:txBody>
      </p:sp>
      <p:pic>
        <p:nvPicPr>
          <p:cNvPr id="3" name="Picture 2">
            <a:extLst>
              <a:ext uri="{FF2B5EF4-FFF2-40B4-BE49-F238E27FC236}">
                <a16:creationId xmlns:a16="http://schemas.microsoft.com/office/drawing/2014/main" id="{289EA165-7EF8-4DA7-A537-4C45DCC024DE}"/>
              </a:ext>
            </a:extLst>
          </p:cNvPr>
          <p:cNvPicPr>
            <a:picLocks noChangeAspect="1"/>
          </p:cNvPicPr>
          <p:nvPr/>
        </p:nvPicPr>
        <p:blipFill>
          <a:blip r:embed="rId3"/>
          <a:stretch>
            <a:fillRect/>
          </a:stretch>
        </p:blipFill>
        <p:spPr>
          <a:xfrm>
            <a:off x="8268929" y="856084"/>
            <a:ext cx="3733025" cy="2757637"/>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8273184A-C8E5-44A0-B751-41E0110C8DC2}"/>
              </a:ext>
            </a:extLst>
          </p:cNvPr>
          <p:cNvPicPr>
            <a:picLocks noChangeAspect="1"/>
          </p:cNvPicPr>
          <p:nvPr/>
        </p:nvPicPr>
        <p:blipFill>
          <a:blip r:embed="rId4"/>
          <a:stretch>
            <a:fillRect/>
          </a:stretch>
        </p:blipFill>
        <p:spPr>
          <a:xfrm>
            <a:off x="109758" y="3522517"/>
            <a:ext cx="6123894" cy="2740631"/>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21EA763B-E3C8-4AC2-85CE-14BF4ED93042}"/>
              </a:ext>
            </a:extLst>
          </p:cNvPr>
          <p:cNvPicPr>
            <a:picLocks noChangeAspect="1"/>
          </p:cNvPicPr>
          <p:nvPr/>
        </p:nvPicPr>
        <p:blipFill>
          <a:blip r:embed="rId5"/>
          <a:stretch>
            <a:fillRect/>
          </a:stretch>
        </p:blipFill>
        <p:spPr>
          <a:xfrm>
            <a:off x="225287" y="856084"/>
            <a:ext cx="5091933" cy="1423227"/>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02D7-99DB-49CF-8644-A20C308A926B}"/>
              </a:ext>
            </a:extLst>
          </p:cNvPr>
          <p:cNvSpPr>
            <a:spLocks noGrp="1"/>
          </p:cNvSpPr>
          <p:nvPr>
            <p:ph type="title"/>
          </p:nvPr>
        </p:nvSpPr>
        <p:spPr>
          <a:xfrm>
            <a:off x="342698" y="119270"/>
            <a:ext cx="5014494" cy="317311"/>
          </a:xfrm>
        </p:spPr>
        <p:txBody>
          <a:bodyPr/>
          <a:lstStyle/>
          <a:p>
            <a:r>
              <a:rPr lang="en-US" sz="2400" dirty="0"/>
              <a:t>Dashboard Overview </a:t>
            </a:r>
            <a:endParaRPr lang="mr-IN" sz="2400" dirty="0"/>
          </a:p>
        </p:txBody>
      </p:sp>
      <p:sp>
        <p:nvSpPr>
          <p:cNvPr id="5" name="Text Placeholder 4">
            <a:extLst>
              <a:ext uri="{FF2B5EF4-FFF2-40B4-BE49-F238E27FC236}">
                <a16:creationId xmlns:a16="http://schemas.microsoft.com/office/drawing/2014/main" id="{4010FCF4-504B-4F22-AD59-9AA90CCC12B3}"/>
              </a:ext>
            </a:extLst>
          </p:cNvPr>
          <p:cNvSpPr>
            <a:spLocks noGrp="1"/>
          </p:cNvSpPr>
          <p:nvPr>
            <p:ph type="body" idx="3"/>
          </p:nvPr>
        </p:nvSpPr>
        <p:spPr>
          <a:xfrm>
            <a:off x="5209307" y="946714"/>
            <a:ext cx="4530435" cy="317310"/>
          </a:xfrm>
        </p:spPr>
        <p:txBody>
          <a:bodyPr/>
          <a:lstStyle/>
          <a:p>
            <a:r>
              <a:rPr lang="en-US" dirty="0"/>
              <a:t>No of the Players with Position.</a:t>
            </a:r>
            <a:endParaRPr lang="mr-IN" dirty="0"/>
          </a:p>
        </p:txBody>
      </p:sp>
      <p:sp>
        <p:nvSpPr>
          <p:cNvPr id="14" name="Text Placeholder 13">
            <a:extLst>
              <a:ext uri="{FF2B5EF4-FFF2-40B4-BE49-F238E27FC236}">
                <a16:creationId xmlns:a16="http://schemas.microsoft.com/office/drawing/2014/main" id="{C65F8DBF-4B77-4762-9C27-0369BC1C7284}"/>
              </a:ext>
            </a:extLst>
          </p:cNvPr>
          <p:cNvSpPr>
            <a:spLocks noGrp="1"/>
          </p:cNvSpPr>
          <p:nvPr>
            <p:ph type="body" idx="15"/>
          </p:nvPr>
        </p:nvSpPr>
        <p:spPr>
          <a:xfrm>
            <a:off x="5209309" y="4087093"/>
            <a:ext cx="4530435" cy="317310"/>
          </a:xfrm>
        </p:spPr>
        <p:txBody>
          <a:bodyPr/>
          <a:lstStyle/>
          <a:p>
            <a:r>
              <a:rPr lang="en-US" dirty="0"/>
              <a:t>No of Coach Line-up Matches </a:t>
            </a:r>
            <a:endParaRPr lang="mr-IN" dirty="0"/>
          </a:p>
        </p:txBody>
      </p:sp>
      <p:sp>
        <p:nvSpPr>
          <p:cNvPr id="15" name="Slide Number Placeholder 14">
            <a:extLst>
              <a:ext uri="{FF2B5EF4-FFF2-40B4-BE49-F238E27FC236}">
                <a16:creationId xmlns:a16="http://schemas.microsoft.com/office/drawing/2014/main" id="{7B5E8384-2360-4B00-86CB-A2A38907D6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7" name="Picture 16">
            <a:extLst>
              <a:ext uri="{FF2B5EF4-FFF2-40B4-BE49-F238E27FC236}">
                <a16:creationId xmlns:a16="http://schemas.microsoft.com/office/drawing/2014/main" id="{2F667FEC-3EE6-4A9F-B06E-799E67B3849C}"/>
              </a:ext>
            </a:extLst>
          </p:cNvPr>
          <p:cNvPicPr>
            <a:picLocks noChangeAspect="1"/>
          </p:cNvPicPr>
          <p:nvPr/>
        </p:nvPicPr>
        <p:blipFill>
          <a:blip r:embed="rId2"/>
          <a:stretch>
            <a:fillRect/>
          </a:stretch>
        </p:blipFill>
        <p:spPr>
          <a:xfrm>
            <a:off x="7474525" y="272530"/>
            <a:ext cx="1106393" cy="426869"/>
          </a:xfrm>
          <a:prstGeom prst="rect">
            <a:avLst/>
          </a:prstGeom>
        </p:spPr>
      </p:pic>
      <p:pic>
        <p:nvPicPr>
          <p:cNvPr id="18" name="Picture 17">
            <a:extLst>
              <a:ext uri="{FF2B5EF4-FFF2-40B4-BE49-F238E27FC236}">
                <a16:creationId xmlns:a16="http://schemas.microsoft.com/office/drawing/2014/main" id="{360B86B8-91CF-4E65-918D-4518F1F84AAC}"/>
              </a:ext>
            </a:extLst>
          </p:cNvPr>
          <p:cNvPicPr>
            <a:picLocks noChangeAspect="1"/>
          </p:cNvPicPr>
          <p:nvPr/>
        </p:nvPicPr>
        <p:blipFill>
          <a:blip r:embed="rId3"/>
          <a:stretch>
            <a:fillRect/>
          </a:stretch>
        </p:blipFill>
        <p:spPr>
          <a:xfrm>
            <a:off x="8726557" y="272531"/>
            <a:ext cx="1013186" cy="421235"/>
          </a:xfrm>
          <a:prstGeom prst="rect">
            <a:avLst/>
          </a:prstGeom>
        </p:spPr>
      </p:pic>
      <p:pic>
        <p:nvPicPr>
          <p:cNvPr id="19" name="Picture 18">
            <a:extLst>
              <a:ext uri="{FF2B5EF4-FFF2-40B4-BE49-F238E27FC236}">
                <a16:creationId xmlns:a16="http://schemas.microsoft.com/office/drawing/2014/main" id="{FCD43332-4CDE-4DC7-94B7-3B9B61CB00CE}"/>
              </a:ext>
            </a:extLst>
          </p:cNvPr>
          <p:cNvPicPr>
            <a:picLocks noChangeAspect="1"/>
          </p:cNvPicPr>
          <p:nvPr/>
        </p:nvPicPr>
        <p:blipFill>
          <a:blip r:embed="rId4"/>
          <a:stretch>
            <a:fillRect/>
          </a:stretch>
        </p:blipFill>
        <p:spPr>
          <a:xfrm>
            <a:off x="5957095" y="272530"/>
            <a:ext cx="1371791" cy="403157"/>
          </a:xfrm>
          <a:prstGeom prst="rect">
            <a:avLst/>
          </a:prstGeom>
        </p:spPr>
      </p:pic>
      <p:pic>
        <p:nvPicPr>
          <p:cNvPr id="20" name="Picture 19">
            <a:extLst>
              <a:ext uri="{FF2B5EF4-FFF2-40B4-BE49-F238E27FC236}">
                <a16:creationId xmlns:a16="http://schemas.microsoft.com/office/drawing/2014/main" id="{47DDF9EF-5EE5-4824-9FA0-22C1B977B051}"/>
              </a:ext>
            </a:extLst>
          </p:cNvPr>
          <p:cNvPicPr>
            <a:picLocks noChangeAspect="1"/>
          </p:cNvPicPr>
          <p:nvPr/>
        </p:nvPicPr>
        <p:blipFill>
          <a:blip r:embed="rId5"/>
          <a:stretch>
            <a:fillRect/>
          </a:stretch>
        </p:blipFill>
        <p:spPr>
          <a:xfrm>
            <a:off x="273958" y="4142933"/>
            <a:ext cx="4836425" cy="2522699"/>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a:extLst>
              <a:ext uri="{FF2B5EF4-FFF2-40B4-BE49-F238E27FC236}">
                <a16:creationId xmlns:a16="http://schemas.microsoft.com/office/drawing/2014/main" id="{246E9B1B-1249-4A31-82D0-3D31C1040AAF}"/>
              </a:ext>
            </a:extLst>
          </p:cNvPr>
          <p:cNvPicPr>
            <a:picLocks noChangeAspect="1"/>
          </p:cNvPicPr>
          <p:nvPr/>
        </p:nvPicPr>
        <p:blipFill>
          <a:blip r:embed="rId6"/>
          <a:stretch>
            <a:fillRect/>
          </a:stretch>
        </p:blipFill>
        <p:spPr>
          <a:xfrm>
            <a:off x="275901" y="859759"/>
            <a:ext cx="4836425" cy="3087408"/>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7456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60A5-0E9E-4352-BE6C-6768C5F97B1A}"/>
              </a:ext>
            </a:extLst>
          </p:cNvPr>
          <p:cNvSpPr>
            <a:spLocks noGrp="1"/>
          </p:cNvSpPr>
          <p:nvPr>
            <p:ph type="title"/>
          </p:nvPr>
        </p:nvSpPr>
        <p:spPr>
          <a:xfrm>
            <a:off x="724147" y="143453"/>
            <a:ext cx="9779183" cy="522515"/>
          </a:xfrm>
        </p:spPr>
        <p:txBody>
          <a:bodyPr/>
          <a:lstStyle/>
          <a:p>
            <a:r>
              <a:rPr lang="en-US" sz="2400" dirty="0"/>
              <a:t>Dashboard Overview </a:t>
            </a:r>
            <a:endParaRPr lang="mr-IN" sz="2400" dirty="0"/>
          </a:p>
        </p:txBody>
      </p:sp>
      <p:sp>
        <p:nvSpPr>
          <p:cNvPr id="9" name="Slide Number Placeholder 8">
            <a:extLst>
              <a:ext uri="{FF2B5EF4-FFF2-40B4-BE49-F238E27FC236}">
                <a16:creationId xmlns:a16="http://schemas.microsoft.com/office/drawing/2014/main" id="{1C6FFDE3-99B8-41BC-A64C-A13822D6BF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10" name="Picture 9">
            <a:extLst>
              <a:ext uri="{FF2B5EF4-FFF2-40B4-BE49-F238E27FC236}">
                <a16:creationId xmlns:a16="http://schemas.microsoft.com/office/drawing/2014/main" id="{C48847D5-6870-4DE2-9C28-3ED5B6E67CD5}"/>
              </a:ext>
            </a:extLst>
          </p:cNvPr>
          <p:cNvPicPr>
            <a:picLocks noChangeAspect="1"/>
          </p:cNvPicPr>
          <p:nvPr/>
        </p:nvPicPr>
        <p:blipFill>
          <a:blip r:embed="rId2"/>
          <a:stretch>
            <a:fillRect/>
          </a:stretch>
        </p:blipFill>
        <p:spPr>
          <a:xfrm>
            <a:off x="142707" y="736970"/>
            <a:ext cx="5794186" cy="3254868"/>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69A0CA2C-BDC7-4F17-9A05-7FF8F26787BE}"/>
              </a:ext>
            </a:extLst>
          </p:cNvPr>
          <p:cNvPicPr>
            <a:picLocks noChangeAspect="1"/>
          </p:cNvPicPr>
          <p:nvPr/>
        </p:nvPicPr>
        <p:blipFill>
          <a:blip r:embed="rId3"/>
          <a:stretch>
            <a:fillRect/>
          </a:stretch>
        </p:blipFill>
        <p:spPr>
          <a:xfrm>
            <a:off x="2556664" y="4220020"/>
            <a:ext cx="3960397" cy="2636133"/>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1">
            <a:extLst>
              <a:ext uri="{FF2B5EF4-FFF2-40B4-BE49-F238E27FC236}">
                <a16:creationId xmlns:a16="http://schemas.microsoft.com/office/drawing/2014/main" id="{3B52AFEF-38F3-4191-8526-B3928938778B}"/>
              </a:ext>
            </a:extLst>
          </p:cNvPr>
          <p:cNvSpPr>
            <a:spLocks noGrp="1" noChangeArrowheads="1"/>
          </p:cNvSpPr>
          <p:nvPr>
            <p:ph type="body" idx="4"/>
          </p:nvPr>
        </p:nvSpPr>
        <p:spPr bwMode="auto">
          <a:xfrm>
            <a:off x="6254751" y="738258"/>
            <a:ext cx="521310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mr-IN" altLang="mr-IN" sz="1400" b="1" i="0" u="none" strike="noStrike" cap="none" normalizeH="0" baseline="0" dirty="0" err="1">
                <a:ln>
                  <a:noFill/>
                </a:ln>
                <a:solidFill>
                  <a:schemeClr val="tx1"/>
                </a:solidFill>
                <a:effectLst/>
                <a:latin typeface="Arial" panose="020B0604020202020204" pitchFamily="34" charset="0"/>
              </a:rPr>
              <a:t>Highest</a:t>
            </a:r>
            <a:r>
              <a:rPr kumimoji="0" lang="mr-IN" altLang="mr-IN" sz="1400" b="1" i="0" u="none" strike="noStrike" cap="none" normalizeH="0" baseline="0" dirty="0">
                <a:ln>
                  <a:noFill/>
                </a:ln>
                <a:solidFill>
                  <a:schemeClr val="tx1"/>
                </a:solidFill>
                <a:effectLst/>
                <a:latin typeface="Arial" panose="020B0604020202020204" pitchFamily="34" charset="0"/>
              </a:rPr>
              <a:t> </a:t>
            </a:r>
            <a:r>
              <a:rPr kumimoji="0" lang="mr-IN" altLang="mr-IN" sz="1400" b="1" i="0" u="none" strike="noStrike" cap="none" normalizeH="0" baseline="0" dirty="0" err="1">
                <a:ln>
                  <a:noFill/>
                </a:ln>
                <a:solidFill>
                  <a:schemeClr val="tx1"/>
                </a:solidFill>
                <a:effectLst/>
                <a:latin typeface="Arial" panose="020B0604020202020204" pitchFamily="34" charset="0"/>
              </a:rPr>
              <a:t>Frequency</a:t>
            </a:r>
            <a:r>
              <a:rPr kumimoji="0" lang="mr-IN" altLang="mr-IN" sz="1400" b="1" i="0" u="none" strike="noStrike" cap="none" normalizeH="0" baseline="0" dirty="0">
                <a:ln>
                  <a:noFill/>
                </a:ln>
                <a:solidFill>
                  <a:schemeClr val="tx1"/>
                </a:solidFill>
                <a:effectLst/>
                <a:latin typeface="Arial" panose="020B0604020202020204" pitchFamily="34" charset="0"/>
              </a:rPr>
              <a:t> (13.33%):</a:t>
            </a:r>
            <a:endParaRPr kumimoji="0" lang="mr-IN" altLang="mr-I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mr-I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mr-IN" altLang="mr-IN" sz="1400" b="0" i="0" u="none" strike="noStrike" cap="none" normalizeH="0" baseline="0" dirty="0" err="1">
                <a:ln>
                  <a:noFill/>
                </a:ln>
                <a:solidFill>
                  <a:schemeClr val="tx1"/>
                </a:solidFill>
                <a:effectLst/>
                <a:latin typeface="Arial" panose="020B0604020202020204" pitchFamily="34" charset="0"/>
              </a:rPr>
              <a:t>Two</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events</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denoted</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by</a:t>
            </a:r>
            <a:r>
              <a:rPr kumimoji="0" lang="mr-IN" altLang="mr-IN" sz="1400" b="0" i="0" u="none" strike="noStrike" cap="none" normalizeH="0" baseline="0" dirty="0">
                <a:ln>
                  <a:noFill/>
                </a:ln>
                <a:solidFill>
                  <a:schemeClr val="tx1"/>
                </a:solidFill>
                <a:effectLst/>
                <a:latin typeface="Arial" panose="020B0604020202020204" pitchFamily="34" charset="0"/>
              </a:rPr>
              <a:t> the </a:t>
            </a:r>
            <a:r>
              <a:rPr kumimoji="0" lang="mr-IN" altLang="mr-IN" sz="1400" b="0" i="0" u="none" strike="noStrike" cap="none" normalizeH="0" baseline="0" dirty="0" err="1">
                <a:ln>
                  <a:noFill/>
                </a:ln>
                <a:solidFill>
                  <a:schemeClr val="tx1"/>
                </a:solidFill>
                <a:effectLst/>
                <a:latin typeface="Arial" panose="020B0604020202020204" pitchFamily="34" charset="0"/>
              </a:rPr>
              <a:t>orange</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and</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light</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blue</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segments</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each</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represent</a:t>
            </a:r>
            <a:r>
              <a:rPr kumimoji="0" lang="mr-IN" altLang="mr-IN" sz="1400" b="0" i="0" u="none" strike="noStrike" cap="none" normalizeH="0" baseline="0" dirty="0">
                <a:ln>
                  <a:noFill/>
                </a:ln>
                <a:solidFill>
                  <a:schemeClr val="tx1"/>
                </a:solidFill>
                <a:effectLst/>
                <a:latin typeface="Arial" panose="020B0604020202020204" pitchFamily="34" charset="0"/>
              </a:rPr>
              <a:t> 13.33% of the </a:t>
            </a:r>
            <a:r>
              <a:rPr kumimoji="0" lang="mr-IN" altLang="mr-IN" sz="1400" b="0" i="0" u="none" strike="noStrike" cap="none" normalizeH="0" baseline="0" dirty="0" err="1">
                <a:ln>
                  <a:noFill/>
                </a:ln>
                <a:solidFill>
                  <a:schemeClr val="tx1"/>
                </a:solidFill>
                <a:effectLst/>
                <a:latin typeface="Arial" panose="020B0604020202020204" pitchFamily="34" charset="0"/>
              </a:rPr>
              <a:t>total</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These</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are</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events</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a:ln>
                  <a:noFill/>
                </a:ln>
                <a:solidFill>
                  <a:schemeClr val="tx1"/>
                </a:solidFill>
                <a:effectLst/>
                <a:latin typeface="Arial Unicode MS"/>
              </a:rPr>
              <a:t>Y42' O97'</a:t>
            </a:r>
            <a:r>
              <a:rPr kumimoji="0" lang="mr-IN" altLang="mr-IN" sz="1400" b="0" i="0" u="none" strike="noStrike" cap="none" normalizeH="0" baseline="0" dirty="0">
                <a:ln>
                  <a:noFill/>
                </a:ln>
                <a:solidFill>
                  <a:schemeClr val="tx1"/>
                </a:solidFill>
                <a:effectLst/>
              </a:rPr>
              <a:t> </a:t>
            </a:r>
            <a:r>
              <a:rPr kumimoji="0" lang="mr-IN" altLang="mr-IN" sz="1400" b="0" i="0" u="none" strike="noStrike" cap="none" normalizeH="0" baseline="0" dirty="0" err="1">
                <a:ln>
                  <a:noFill/>
                </a:ln>
                <a:solidFill>
                  <a:schemeClr val="tx1"/>
                </a:solidFill>
                <a:effectLst/>
              </a:rPr>
              <a:t>and</a:t>
            </a:r>
            <a:r>
              <a:rPr kumimoji="0" lang="mr-IN" altLang="mr-IN" sz="1400" b="0" i="0" u="none" strike="noStrike" cap="none" normalizeH="0" baseline="0" dirty="0">
                <a:ln>
                  <a:noFill/>
                </a:ln>
                <a:solidFill>
                  <a:schemeClr val="tx1"/>
                </a:solidFill>
                <a:effectLst/>
              </a:rPr>
              <a:t> </a:t>
            </a:r>
            <a:r>
              <a:rPr kumimoji="0" lang="mr-IN" altLang="mr-IN" sz="1400" b="0" i="0" u="none" strike="noStrike" cap="none" normalizeH="0" baseline="0" dirty="0">
                <a:ln>
                  <a:noFill/>
                </a:ln>
                <a:solidFill>
                  <a:schemeClr val="tx1"/>
                </a:solidFill>
                <a:effectLst/>
                <a:latin typeface="Arial Unicode MS"/>
              </a:rPr>
              <a:t>Y67' O89'</a:t>
            </a:r>
            <a:r>
              <a:rPr kumimoji="0" lang="mr-IN" altLang="mr-IN" sz="1400" b="0" i="0" u="none" strike="noStrike" cap="none" normalizeH="0" baseline="0" dirty="0">
                <a:ln>
                  <a:noFill/>
                </a:ln>
                <a:solidFill>
                  <a:schemeClr val="tx1"/>
                </a:solidFill>
                <a:effectLst/>
              </a:rPr>
              <a:t>, </a:t>
            </a:r>
            <a:r>
              <a:rPr kumimoji="0" lang="mr-IN" altLang="mr-IN" sz="1400" b="0" i="0" u="none" strike="noStrike" cap="none" normalizeH="0" baseline="0" dirty="0" err="1">
                <a:ln>
                  <a:noFill/>
                </a:ln>
                <a:solidFill>
                  <a:schemeClr val="tx1"/>
                </a:solidFill>
                <a:effectLst/>
              </a:rPr>
              <a:t>indicating</a:t>
            </a:r>
            <a:r>
              <a:rPr kumimoji="0" lang="mr-IN" altLang="mr-IN" sz="1400" b="0" i="0" u="none" strike="noStrike" cap="none" normalizeH="0" baseline="0" dirty="0">
                <a:ln>
                  <a:noFill/>
                </a:ln>
                <a:solidFill>
                  <a:schemeClr val="tx1"/>
                </a:solidFill>
                <a:effectLst/>
              </a:rPr>
              <a:t> </a:t>
            </a:r>
            <a:r>
              <a:rPr kumimoji="0" lang="mr-IN" altLang="mr-IN" sz="1400" b="0" i="0" u="none" strike="noStrike" cap="none" normalizeH="0" baseline="0" dirty="0" err="1">
                <a:ln>
                  <a:noFill/>
                </a:ln>
                <a:solidFill>
                  <a:schemeClr val="tx1"/>
                </a:solidFill>
                <a:effectLst/>
              </a:rPr>
              <a:t>that</a:t>
            </a:r>
            <a:r>
              <a:rPr kumimoji="0" lang="mr-IN" altLang="mr-IN" sz="1400" b="0" i="0" u="none" strike="noStrike" cap="none" normalizeH="0" baseline="0" dirty="0">
                <a:ln>
                  <a:noFill/>
                </a:ln>
                <a:solidFill>
                  <a:schemeClr val="tx1"/>
                </a:solidFill>
                <a:effectLst/>
              </a:rPr>
              <a:t> </a:t>
            </a:r>
            <a:r>
              <a:rPr kumimoji="0" lang="mr-IN" altLang="mr-IN" sz="1400" b="0" i="0" u="none" strike="noStrike" cap="none" normalizeH="0" baseline="0" dirty="0" err="1">
                <a:ln>
                  <a:noFill/>
                </a:ln>
                <a:solidFill>
                  <a:schemeClr val="tx1"/>
                </a:solidFill>
                <a:effectLst/>
              </a:rPr>
              <a:t>these</a:t>
            </a:r>
            <a:r>
              <a:rPr kumimoji="0" lang="mr-IN" altLang="mr-IN" sz="1400" b="0" i="0" u="none" strike="noStrike" cap="none" normalizeH="0" baseline="0" dirty="0">
                <a:ln>
                  <a:noFill/>
                </a:ln>
                <a:solidFill>
                  <a:schemeClr val="tx1"/>
                </a:solidFill>
                <a:effectLst/>
              </a:rPr>
              <a:t> </a:t>
            </a:r>
            <a:r>
              <a:rPr kumimoji="0" lang="mr-IN" altLang="mr-IN" sz="1400" b="0" i="0" u="none" strike="noStrike" cap="none" normalizeH="0" baseline="0" dirty="0" err="1">
                <a:ln>
                  <a:noFill/>
                </a:ln>
                <a:solidFill>
                  <a:schemeClr val="tx1"/>
                </a:solidFill>
                <a:effectLst/>
              </a:rPr>
              <a:t>particular</a:t>
            </a:r>
            <a:r>
              <a:rPr kumimoji="0" lang="mr-IN" altLang="mr-IN" sz="1400" b="0" i="0" u="none" strike="noStrike" cap="none" normalizeH="0" baseline="0" dirty="0">
                <a:ln>
                  <a:noFill/>
                </a:ln>
                <a:solidFill>
                  <a:schemeClr val="tx1"/>
                </a:solidFill>
                <a:effectLst/>
              </a:rPr>
              <a:t> </a:t>
            </a:r>
            <a:r>
              <a:rPr kumimoji="0" lang="mr-IN" altLang="mr-IN" sz="1400" b="0" i="0" u="none" strike="noStrike" cap="none" normalizeH="0" baseline="0" dirty="0" err="1">
                <a:ln>
                  <a:noFill/>
                </a:ln>
                <a:solidFill>
                  <a:schemeClr val="tx1"/>
                </a:solidFill>
                <a:effectLst/>
              </a:rPr>
              <a:t>lowest</a:t>
            </a:r>
            <a:r>
              <a:rPr kumimoji="0" lang="mr-IN" altLang="mr-IN" sz="1400" b="0" i="0" u="none" strike="noStrike" cap="none" normalizeH="0" baseline="0" dirty="0">
                <a:ln>
                  <a:noFill/>
                </a:ln>
                <a:solidFill>
                  <a:schemeClr val="tx1"/>
                </a:solidFill>
                <a:effectLst/>
              </a:rPr>
              <a:t> </a:t>
            </a:r>
            <a:r>
              <a:rPr kumimoji="0" lang="mr-IN" altLang="mr-IN" sz="1400" b="0" i="0" u="none" strike="noStrike" cap="none" normalizeH="0" baseline="0" dirty="0" err="1">
                <a:ln>
                  <a:noFill/>
                </a:ln>
                <a:solidFill>
                  <a:schemeClr val="tx1"/>
                </a:solidFill>
                <a:effectLst/>
              </a:rPr>
              <a:t>scoring</a:t>
            </a:r>
            <a:r>
              <a:rPr kumimoji="0" lang="mr-IN" altLang="mr-IN" sz="1400" b="0" i="0" u="none" strike="noStrike" cap="none" normalizeH="0" baseline="0" dirty="0">
                <a:ln>
                  <a:noFill/>
                </a:ln>
                <a:solidFill>
                  <a:schemeClr val="tx1"/>
                </a:solidFill>
                <a:effectLst/>
              </a:rPr>
              <a:t> </a:t>
            </a:r>
            <a:r>
              <a:rPr kumimoji="0" lang="mr-IN" altLang="mr-IN" sz="1400" b="0" i="0" u="none" strike="noStrike" cap="none" normalizeH="0" baseline="0" dirty="0" err="1">
                <a:ln>
                  <a:noFill/>
                </a:ln>
                <a:solidFill>
                  <a:schemeClr val="tx1"/>
                </a:solidFill>
                <a:effectLst/>
              </a:rPr>
              <a:t>events</a:t>
            </a:r>
            <a:r>
              <a:rPr kumimoji="0" lang="mr-IN" altLang="mr-IN" sz="1400" b="0" i="0" u="none" strike="noStrike" cap="none" normalizeH="0" baseline="0" dirty="0">
                <a:ln>
                  <a:noFill/>
                </a:ln>
                <a:solidFill>
                  <a:schemeClr val="tx1"/>
                </a:solidFill>
                <a:effectLst/>
              </a:rPr>
              <a:t> </a:t>
            </a:r>
            <a:r>
              <a:rPr kumimoji="0" lang="mr-IN" altLang="mr-IN" sz="1400" b="0" i="0" u="none" strike="noStrike" cap="none" normalizeH="0" baseline="0" dirty="0" err="1">
                <a:ln>
                  <a:noFill/>
                </a:ln>
                <a:solidFill>
                  <a:schemeClr val="tx1"/>
                </a:solidFill>
                <a:effectLst/>
              </a:rPr>
              <a:t>have</a:t>
            </a:r>
            <a:r>
              <a:rPr kumimoji="0" lang="mr-IN" altLang="mr-IN" sz="1400" b="0" i="0" u="none" strike="noStrike" cap="none" normalizeH="0" baseline="0" dirty="0">
                <a:ln>
                  <a:noFill/>
                </a:ln>
                <a:solidFill>
                  <a:schemeClr val="tx1"/>
                </a:solidFill>
                <a:effectLst/>
              </a:rPr>
              <a:t> </a:t>
            </a:r>
            <a:r>
              <a:rPr kumimoji="0" lang="mr-IN" altLang="mr-IN" sz="1400" b="0" i="0" u="none" strike="noStrike" cap="none" normalizeH="0" baseline="0" dirty="0" err="1">
                <a:ln>
                  <a:noFill/>
                </a:ln>
                <a:solidFill>
                  <a:schemeClr val="tx1"/>
                </a:solidFill>
                <a:effectLst/>
              </a:rPr>
              <a:t>occurred</a:t>
            </a:r>
            <a:r>
              <a:rPr kumimoji="0" lang="mr-IN" altLang="mr-IN" sz="1400" b="0" i="0" u="none" strike="noStrike" cap="none" normalizeH="0" baseline="0" dirty="0">
                <a:ln>
                  <a:noFill/>
                </a:ln>
                <a:solidFill>
                  <a:schemeClr val="tx1"/>
                </a:solidFill>
                <a:effectLst/>
              </a:rPr>
              <a:t> </a:t>
            </a:r>
            <a:r>
              <a:rPr kumimoji="0" lang="mr-IN" altLang="mr-IN" sz="1400" b="0" i="0" u="none" strike="noStrike" cap="none" normalizeH="0" baseline="0" dirty="0" err="1">
                <a:ln>
                  <a:noFill/>
                </a:ln>
                <a:solidFill>
                  <a:schemeClr val="tx1"/>
                </a:solidFill>
                <a:effectLst/>
              </a:rPr>
              <a:t>more</a:t>
            </a:r>
            <a:r>
              <a:rPr kumimoji="0" lang="mr-IN" altLang="mr-IN" sz="1400" b="0" i="0" u="none" strike="noStrike" cap="none" normalizeH="0" baseline="0" dirty="0">
                <a:ln>
                  <a:noFill/>
                </a:ln>
                <a:solidFill>
                  <a:schemeClr val="tx1"/>
                </a:solidFill>
                <a:effectLst/>
              </a:rPr>
              <a:t> </a:t>
            </a:r>
            <a:r>
              <a:rPr kumimoji="0" lang="mr-IN" altLang="mr-IN" sz="1400" b="0" i="0" u="none" strike="noStrike" cap="none" normalizeH="0" baseline="0" dirty="0" err="1">
                <a:ln>
                  <a:noFill/>
                </a:ln>
                <a:solidFill>
                  <a:schemeClr val="tx1"/>
                </a:solidFill>
                <a:effectLst/>
              </a:rPr>
              <a:t>frequently</a:t>
            </a:r>
            <a:r>
              <a:rPr kumimoji="0" lang="mr-IN" altLang="mr-IN" sz="1400" b="0" i="0" u="none" strike="noStrike" cap="none" normalizeH="0" baseline="0" dirty="0">
                <a:ln>
                  <a:noFill/>
                </a:ln>
                <a:solidFill>
                  <a:schemeClr val="tx1"/>
                </a:solidFill>
                <a:effectLst/>
              </a:rPr>
              <a:t>.</a:t>
            </a:r>
            <a:endParaRPr kumimoji="0" lang="en-US" altLang="mr-I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mr-IN" altLang="mr-I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mr-IN" altLang="mr-IN" sz="1400" b="1" i="0" u="none" strike="noStrike" cap="none" normalizeH="0" baseline="0" dirty="0" err="1">
                <a:ln>
                  <a:noFill/>
                </a:ln>
                <a:solidFill>
                  <a:schemeClr val="tx1"/>
                </a:solidFill>
                <a:effectLst/>
                <a:latin typeface="Arial" panose="020B0604020202020204" pitchFamily="34" charset="0"/>
              </a:rPr>
              <a:t>Equal</a:t>
            </a:r>
            <a:r>
              <a:rPr kumimoji="0" lang="mr-IN" altLang="mr-IN" sz="1400" b="1" i="0" u="none" strike="noStrike" cap="none" normalizeH="0" baseline="0" dirty="0">
                <a:ln>
                  <a:noFill/>
                </a:ln>
                <a:solidFill>
                  <a:schemeClr val="tx1"/>
                </a:solidFill>
                <a:effectLst/>
                <a:latin typeface="Arial" panose="020B0604020202020204" pitchFamily="34" charset="0"/>
              </a:rPr>
              <a:t> </a:t>
            </a:r>
            <a:r>
              <a:rPr kumimoji="0" lang="mr-IN" altLang="mr-IN" sz="1400" b="1" i="0" u="none" strike="noStrike" cap="none" normalizeH="0" baseline="0" dirty="0" err="1">
                <a:ln>
                  <a:noFill/>
                </a:ln>
                <a:solidFill>
                  <a:schemeClr val="tx1"/>
                </a:solidFill>
                <a:effectLst/>
                <a:latin typeface="Arial" panose="020B0604020202020204" pitchFamily="34" charset="0"/>
              </a:rPr>
              <a:t>Distribution</a:t>
            </a:r>
            <a:r>
              <a:rPr kumimoji="0" lang="mr-IN" altLang="mr-IN" sz="1400" b="1" i="0" u="none" strike="noStrike" cap="none" normalizeH="0" baseline="0" dirty="0">
                <a:ln>
                  <a:noFill/>
                </a:ln>
                <a:solidFill>
                  <a:schemeClr val="tx1"/>
                </a:solidFill>
                <a:effectLst/>
                <a:latin typeface="Arial" panose="020B0604020202020204" pitchFamily="34" charset="0"/>
              </a:rPr>
              <a:t> (6.67%):</a:t>
            </a:r>
            <a:endParaRPr kumimoji="0" lang="en-US" altLang="mr-IN"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mr-IN" altLang="mr-IN"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mr-IN" altLang="mr-IN" sz="1400" b="0" i="0" u="none" strike="noStrike" cap="none" normalizeH="0" baseline="0" dirty="0">
                <a:ln>
                  <a:noFill/>
                </a:ln>
                <a:solidFill>
                  <a:schemeClr val="tx1"/>
                </a:solidFill>
                <a:effectLst/>
                <a:latin typeface="Arial" panose="020B0604020202020204" pitchFamily="34" charset="0"/>
              </a:rPr>
              <a:t>The </a:t>
            </a:r>
            <a:r>
              <a:rPr kumimoji="0" lang="mr-IN" altLang="mr-IN" sz="1400" b="0" i="0" u="none" strike="noStrike" cap="none" normalizeH="0" baseline="0" dirty="0" err="1">
                <a:ln>
                  <a:noFill/>
                </a:ln>
                <a:solidFill>
                  <a:schemeClr val="tx1"/>
                </a:solidFill>
                <a:effectLst/>
                <a:latin typeface="Arial" panose="020B0604020202020204" pitchFamily="34" charset="0"/>
              </a:rPr>
              <a:t>remaining</a:t>
            </a:r>
            <a:r>
              <a:rPr kumimoji="0" lang="mr-IN" altLang="mr-IN" sz="1400" b="0" i="0" u="none" strike="noStrike" cap="none" normalizeH="0" baseline="0" dirty="0">
                <a:ln>
                  <a:noFill/>
                </a:ln>
                <a:solidFill>
                  <a:schemeClr val="tx1"/>
                </a:solidFill>
                <a:effectLst/>
                <a:latin typeface="Arial" panose="020B0604020202020204" pitchFamily="34" charset="0"/>
              </a:rPr>
              <a:t> 13 </a:t>
            </a:r>
            <a:r>
              <a:rPr kumimoji="0" lang="mr-IN" altLang="mr-IN" sz="1400" b="0" i="0" u="none" strike="noStrike" cap="none" normalizeH="0" baseline="0" dirty="0" err="1">
                <a:ln>
                  <a:noFill/>
                </a:ln>
                <a:solidFill>
                  <a:schemeClr val="tx1"/>
                </a:solidFill>
                <a:effectLst/>
                <a:latin typeface="Arial" panose="020B0604020202020204" pitchFamily="34" charset="0"/>
              </a:rPr>
              <a:t>segments</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each</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represent</a:t>
            </a:r>
            <a:r>
              <a:rPr kumimoji="0" lang="mr-IN" altLang="mr-IN" sz="1400" b="0" i="0" u="none" strike="noStrike" cap="none" normalizeH="0" baseline="0" dirty="0">
                <a:ln>
                  <a:noFill/>
                </a:ln>
                <a:solidFill>
                  <a:schemeClr val="tx1"/>
                </a:solidFill>
                <a:effectLst/>
                <a:latin typeface="Arial" panose="020B0604020202020204" pitchFamily="34" charset="0"/>
              </a:rPr>
              <a:t> 6.67% of the </a:t>
            </a:r>
            <a:r>
              <a:rPr kumimoji="0" lang="mr-IN" altLang="mr-IN" sz="1400" b="0" i="0" u="none" strike="noStrike" cap="none" normalizeH="0" baseline="0" dirty="0" err="1">
                <a:ln>
                  <a:noFill/>
                </a:ln>
                <a:solidFill>
                  <a:schemeClr val="tx1"/>
                </a:solidFill>
                <a:effectLst/>
                <a:latin typeface="Arial" panose="020B0604020202020204" pitchFamily="34" charset="0"/>
              </a:rPr>
              <a:t>total</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showing</a:t>
            </a:r>
            <a:r>
              <a:rPr kumimoji="0" lang="mr-IN" altLang="mr-IN" sz="1400" b="0" i="0" u="none" strike="noStrike" cap="none" normalizeH="0" baseline="0" dirty="0">
                <a:ln>
                  <a:noFill/>
                </a:ln>
                <a:solidFill>
                  <a:schemeClr val="tx1"/>
                </a:solidFill>
                <a:effectLst/>
                <a:latin typeface="Arial" panose="020B0604020202020204" pitchFamily="34" charset="0"/>
              </a:rPr>
              <a:t> a </a:t>
            </a:r>
            <a:r>
              <a:rPr kumimoji="0" lang="mr-IN" altLang="mr-IN" sz="1400" b="0" i="0" u="none" strike="noStrike" cap="none" normalizeH="0" baseline="0" dirty="0" err="1">
                <a:ln>
                  <a:noFill/>
                </a:ln>
                <a:solidFill>
                  <a:schemeClr val="tx1"/>
                </a:solidFill>
                <a:effectLst/>
                <a:latin typeface="Arial" panose="020B0604020202020204" pitchFamily="34" charset="0"/>
              </a:rPr>
              <a:t>relatively</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equal</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distribution</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among</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these</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events</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This</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indicates</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that</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there</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is</a:t>
            </a:r>
            <a:r>
              <a:rPr kumimoji="0" lang="mr-IN" altLang="mr-IN" sz="1400" b="0" i="0" u="none" strike="noStrike" cap="none" normalizeH="0" baseline="0" dirty="0">
                <a:ln>
                  <a:noFill/>
                </a:ln>
                <a:solidFill>
                  <a:schemeClr val="tx1"/>
                </a:solidFill>
                <a:effectLst/>
                <a:latin typeface="Arial" panose="020B0604020202020204" pitchFamily="34" charset="0"/>
              </a:rPr>
              <a:t> a </a:t>
            </a:r>
            <a:r>
              <a:rPr kumimoji="0" lang="mr-IN" altLang="mr-IN" sz="1400" b="0" i="0" u="none" strike="noStrike" cap="none" normalizeH="0" baseline="0" dirty="0" err="1">
                <a:ln>
                  <a:noFill/>
                </a:ln>
                <a:solidFill>
                  <a:schemeClr val="tx1"/>
                </a:solidFill>
                <a:effectLst/>
                <a:latin typeface="Arial" panose="020B0604020202020204" pitchFamily="34" charset="0"/>
              </a:rPr>
              <a:t>variety</a:t>
            </a:r>
            <a:r>
              <a:rPr kumimoji="0" lang="mr-IN" altLang="mr-IN" sz="1400" b="0" i="0" u="none" strike="noStrike" cap="none" normalizeH="0" baseline="0" dirty="0">
                <a:ln>
                  <a:noFill/>
                </a:ln>
                <a:solidFill>
                  <a:schemeClr val="tx1"/>
                </a:solidFill>
                <a:effectLst/>
                <a:latin typeface="Arial" panose="020B0604020202020204" pitchFamily="34" charset="0"/>
              </a:rPr>
              <a:t> of </a:t>
            </a:r>
            <a:r>
              <a:rPr kumimoji="0" lang="mr-IN" altLang="mr-IN" sz="1400" b="0" i="0" u="none" strike="noStrike" cap="none" normalizeH="0" baseline="0" dirty="0" err="1">
                <a:ln>
                  <a:noFill/>
                </a:ln>
                <a:solidFill>
                  <a:schemeClr val="tx1"/>
                </a:solidFill>
                <a:effectLst/>
                <a:latin typeface="Arial" panose="020B0604020202020204" pitchFamily="34" charset="0"/>
              </a:rPr>
              <a:t>lowest</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scoring</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events</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but</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no</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single</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event</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overwhelmingly</a:t>
            </a:r>
            <a:r>
              <a:rPr kumimoji="0" lang="mr-IN" altLang="mr-IN" sz="1400" b="0" i="0" u="none" strike="noStrike" cap="none" normalizeH="0" baseline="0" dirty="0">
                <a:ln>
                  <a:noFill/>
                </a:ln>
                <a:solidFill>
                  <a:schemeClr val="tx1"/>
                </a:solidFill>
                <a:effectLst/>
                <a:latin typeface="Arial" panose="020B0604020202020204" pitchFamily="34" charset="0"/>
              </a:rPr>
              <a:t> </a:t>
            </a:r>
            <a:r>
              <a:rPr kumimoji="0" lang="mr-IN" altLang="mr-IN" sz="1400" b="0" i="0" u="none" strike="noStrike" cap="none" normalizeH="0" baseline="0" dirty="0" err="1">
                <a:ln>
                  <a:noFill/>
                </a:ln>
                <a:solidFill>
                  <a:schemeClr val="tx1"/>
                </a:solidFill>
                <a:effectLst/>
                <a:latin typeface="Arial" panose="020B0604020202020204" pitchFamily="34" charset="0"/>
              </a:rPr>
              <a:t>dominates</a:t>
            </a:r>
            <a:r>
              <a:rPr kumimoji="0" lang="mr-IN" altLang="mr-IN" sz="1400" b="0" i="0" u="none" strike="noStrike" cap="none" normalizeH="0" baseline="0" dirty="0">
                <a:ln>
                  <a:noFill/>
                </a:ln>
                <a:solidFill>
                  <a:schemeClr val="tx1"/>
                </a:solidFill>
                <a:effectLst/>
                <a:latin typeface="Arial" panose="020B0604020202020204" pitchFamily="34" charset="0"/>
              </a:rPr>
              <a:t> the </a:t>
            </a:r>
            <a:r>
              <a:rPr kumimoji="0" lang="mr-IN" altLang="mr-IN" sz="1400" b="0" i="0" u="none" strike="noStrike" cap="none" normalizeH="0" baseline="0" dirty="0" err="1">
                <a:ln>
                  <a:noFill/>
                </a:ln>
                <a:solidFill>
                  <a:schemeClr val="tx1"/>
                </a:solidFill>
                <a:effectLst/>
                <a:latin typeface="Arial" panose="020B0604020202020204" pitchFamily="34" charset="0"/>
              </a:rPr>
              <a:t>others</a:t>
            </a:r>
            <a:r>
              <a:rPr kumimoji="0" lang="mr-IN" altLang="mr-IN"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mr-IN" altLang="mr-IN"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AC5AB09-66AA-4701-9583-EB65ABCE359A}"/>
              </a:ext>
            </a:extLst>
          </p:cNvPr>
          <p:cNvSpPr>
            <a:spLocks noGrp="1" noChangeArrowheads="1"/>
          </p:cNvSpPr>
          <p:nvPr>
            <p:ph type="body" idx="6"/>
          </p:nvPr>
        </p:nvSpPr>
        <p:spPr bwMode="auto">
          <a:xfrm>
            <a:off x="6795154" y="4209208"/>
            <a:ext cx="5080237"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mr-IN" altLang="mr-IN" sz="1400" dirty="0">
                <a:solidFill>
                  <a:schemeClr val="tx1"/>
                </a:solidFill>
                <a:latin typeface="Arial" panose="020B0604020202020204" pitchFamily="34" charset="0"/>
              </a:rPr>
              <a:t>Top </a:t>
            </a:r>
            <a:r>
              <a:rPr lang="mr-IN" altLang="mr-IN" sz="1400" dirty="0" err="1">
                <a:solidFill>
                  <a:schemeClr val="tx1"/>
                </a:solidFill>
                <a:latin typeface="Arial" panose="020B0604020202020204" pitchFamily="34" charset="0"/>
              </a:rPr>
              <a:t>Event</a:t>
            </a:r>
            <a:r>
              <a:rPr lang="mr-IN" altLang="mr-IN" sz="1400" dirty="0">
                <a:solidFill>
                  <a:schemeClr val="tx1"/>
                </a:solidFill>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lang="mr-IN" altLang="mr-IN" sz="1400" b="0" dirty="0">
                <a:solidFill>
                  <a:schemeClr val="tx1"/>
                </a:solidFill>
                <a:latin typeface="Arial" panose="020B0604020202020204" pitchFamily="34" charset="0"/>
              </a:rPr>
              <a:t>OH46' </a:t>
            </a:r>
            <a:r>
              <a:rPr lang="mr-IN" altLang="mr-IN" sz="1400" b="0" dirty="0" err="1">
                <a:solidFill>
                  <a:schemeClr val="tx1"/>
                </a:solidFill>
                <a:latin typeface="Arial" panose="020B0604020202020204" pitchFamily="34" charset="0"/>
              </a:rPr>
              <a:t>is</a:t>
            </a:r>
            <a:r>
              <a:rPr lang="mr-IN" altLang="mr-IN" sz="1400" b="0" dirty="0">
                <a:solidFill>
                  <a:schemeClr val="tx1"/>
                </a:solidFill>
                <a:latin typeface="Arial" panose="020B0604020202020204" pitchFamily="34" charset="0"/>
              </a:rPr>
              <a:t> the </a:t>
            </a:r>
            <a:r>
              <a:rPr lang="mr-IN" altLang="mr-IN" sz="1400" b="0" dirty="0" err="1">
                <a:solidFill>
                  <a:schemeClr val="tx1"/>
                </a:solidFill>
                <a:latin typeface="Arial" panose="020B0604020202020204" pitchFamily="34" charset="0"/>
              </a:rPr>
              <a:t>most</a:t>
            </a:r>
            <a:r>
              <a:rPr lang="mr-IN" altLang="mr-IN" sz="1400" b="0" dirty="0">
                <a:solidFill>
                  <a:schemeClr val="tx1"/>
                </a:solidFill>
                <a:latin typeface="Arial" panose="020B0604020202020204" pitchFamily="34" charset="0"/>
              </a:rPr>
              <a:t> </a:t>
            </a:r>
            <a:r>
              <a:rPr lang="mr-IN" altLang="mr-IN" sz="1400" b="0" dirty="0" err="1">
                <a:solidFill>
                  <a:schemeClr val="tx1"/>
                </a:solidFill>
                <a:latin typeface="Arial" panose="020B0604020202020204" pitchFamily="34" charset="0"/>
              </a:rPr>
              <a:t>frequent</a:t>
            </a:r>
            <a:r>
              <a:rPr lang="mr-IN" altLang="mr-IN" sz="1400" b="0" dirty="0">
                <a:solidFill>
                  <a:schemeClr val="tx1"/>
                </a:solidFill>
                <a:latin typeface="Arial" panose="020B0604020202020204" pitchFamily="34" charset="0"/>
              </a:rPr>
              <a:t> </a:t>
            </a:r>
            <a:r>
              <a:rPr lang="mr-IN" altLang="mr-IN" sz="1400" b="0" dirty="0" err="1">
                <a:solidFill>
                  <a:schemeClr val="tx1"/>
                </a:solidFill>
                <a:latin typeface="Arial" panose="020B0604020202020204" pitchFamily="34" charset="0"/>
              </a:rPr>
              <a:t>event</a:t>
            </a:r>
            <a:r>
              <a:rPr lang="mr-IN" altLang="mr-IN" sz="1400" b="0" dirty="0">
                <a:solidFill>
                  <a:schemeClr val="tx1"/>
                </a:solidFill>
                <a:latin typeface="Arial" panose="020B0604020202020204" pitchFamily="34" charset="0"/>
              </a:rPr>
              <a:t> </a:t>
            </a:r>
            <a:r>
              <a:rPr lang="mr-IN" altLang="mr-IN" sz="1400" b="0" dirty="0" err="1">
                <a:solidFill>
                  <a:schemeClr val="tx1"/>
                </a:solidFill>
                <a:latin typeface="Arial" panose="020B0604020202020204" pitchFamily="34" charset="0"/>
              </a:rPr>
              <a:t>with</a:t>
            </a:r>
            <a:r>
              <a:rPr lang="mr-IN" altLang="mr-IN" sz="1400" b="0" dirty="0">
                <a:solidFill>
                  <a:schemeClr val="tx1"/>
                </a:solidFill>
                <a:latin typeface="Arial" panose="020B0604020202020204" pitchFamily="34" charset="0"/>
              </a:rPr>
              <a:t> 247 </a:t>
            </a:r>
            <a:r>
              <a:rPr lang="mr-IN" altLang="mr-IN" sz="1400" b="0" dirty="0" err="1">
                <a:solidFill>
                  <a:schemeClr val="tx1"/>
                </a:solidFill>
                <a:latin typeface="Arial" panose="020B0604020202020204" pitchFamily="34" charset="0"/>
              </a:rPr>
              <a:t>team</a:t>
            </a:r>
            <a:r>
              <a:rPr lang="mr-IN" altLang="mr-IN" sz="1400" b="0" dirty="0">
                <a:solidFill>
                  <a:schemeClr val="tx1"/>
                </a:solidFill>
                <a:latin typeface="Arial" panose="020B0604020202020204" pitchFamily="34" charset="0"/>
              </a:rPr>
              <a:t> </a:t>
            </a:r>
            <a:r>
              <a:rPr lang="mr-IN" altLang="mr-IN" sz="1400" b="0" dirty="0" err="1">
                <a:solidFill>
                  <a:schemeClr val="tx1"/>
                </a:solidFill>
                <a:latin typeface="Arial" panose="020B0604020202020204" pitchFamily="34" charset="0"/>
              </a:rPr>
              <a:t>initials</a:t>
            </a:r>
            <a:r>
              <a:rPr lang="mr-IN" altLang="mr-IN" sz="1400" b="0" dirty="0">
                <a:solidFill>
                  <a:schemeClr val="tx1"/>
                </a:solidFill>
                <a:latin typeface="Arial" panose="020B0604020202020204" pitchFamily="34" charset="0"/>
              </a:rPr>
              <a:t>.</a:t>
            </a:r>
          </a:p>
          <a:p>
            <a:pPr marL="0" indent="0" eaLnBrk="0" fontAlgn="base" hangingPunct="0">
              <a:lnSpc>
                <a:spcPct val="100000"/>
              </a:lnSpc>
              <a:spcBef>
                <a:spcPct val="0"/>
              </a:spcBef>
              <a:spcAft>
                <a:spcPct val="0"/>
              </a:spcAft>
              <a:buClrTx/>
              <a:buSzTx/>
              <a:buFontTx/>
              <a:buChar char="•"/>
            </a:pPr>
            <a:r>
              <a:rPr lang="mr-IN" altLang="mr-IN" sz="1400" dirty="0" err="1">
                <a:solidFill>
                  <a:schemeClr val="tx1"/>
                </a:solidFill>
                <a:latin typeface="Arial" panose="020B0604020202020204" pitchFamily="34" charset="0"/>
              </a:rPr>
              <a:t>Second</a:t>
            </a:r>
            <a:r>
              <a:rPr lang="mr-IN" altLang="mr-IN" sz="1400" dirty="0">
                <a:solidFill>
                  <a:schemeClr val="tx1"/>
                </a:solidFill>
                <a:latin typeface="Arial" panose="020B0604020202020204" pitchFamily="34" charset="0"/>
              </a:rPr>
              <a:t> </a:t>
            </a:r>
            <a:r>
              <a:rPr lang="mr-IN" altLang="mr-IN" sz="1400" dirty="0" err="1">
                <a:solidFill>
                  <a:schemeClr val="tx1"/>
                </a:solidFill>
                <a:latin typeface="Arial" panose="020B0604020202020204" pitchFamily="34" charset="0"/>
              </a:rPr>
              <a:t>Event</a:t>
            </a:r>
            <a:r>
              <a:rPr lang="mr-IN" altLang="mr-IN" sz="1400" dirty="0">
                <a:solidFill>
                  <a:schemeClr val="tx1"/>
                </a:solidFill>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lang="mr-IN" altLang="mr-IN" sz="1400" b="0" dirty="0">
                <a:solidFill>
                  <a:schemeClr val="tx1"/>
                </a:solidFill>
                <a:latin typeface="Arial" panose="020B0604020202020204" pitchFamily="34" charset="0"/>
              </a:rPr>
              <a:t>IH46' </a:t>
            </a:r>
            <a:r>
              <a:rPr lang="mr-IN" altLang="mr-IN" sz="1400" b="0" dirty="0" err="1">
                <a:solidFill>
                  <a:schemeClr val="tx1"/>
                </a:solidFill>
                <a:latin typeface="Arial" panose="020B0604020202020204" pitchFamily="34" charset="0"/>
              </a:rPr>
              <a:t>follows</a:t>
            </a:r>
            <a:r>
              <a:rPr lang="mr-IN" altLang="mr-IN" sz="1400" b="0" dirty="0">
                <a:solidFill>
                  <a:schemeClr val="tx1"/>
                </a:solidFill>
                <a:latin typeface="Arial" panose="020B0604020202020204" pitchFamily="34" charset="0"/>
              </a:rPr>
              <a:t> </a:t>
            </a:r>
            <a:r>
              <a:rPr lang="mr-IN" altLang="mr-IN" sz="1400" b="0" dirty="0" err="1">
                <a:solidFill>
                  <a:schemeClr val="tx1"/>
                </a:solidFill>
                <a:latin typeface="Arial" panose="020B0604020202020204" pitchFamily="34" charset="0"/>
              </a:rPr>
              <a:t>with</a:t>
            </a:r>
            <a:r>
              <a:rPr lang="mr-IN" altLang="mr-IN" sz="1400" b="0" dirty="0">
                <a:solidFill>
                  <a:schemeClr val="tx1"/>
                </a:solidFill>
                <a:latin typeface="Arial" panose="020B0604020202020204" pitchFamily="34" charset="0"/>
              </a:rPr>
              <a:t> 206 </a:t>
            </a:r>
            <a:r>
              <a:rPr lang="mr-IN" altLang="mr-IN" sz="1400" b="0" dirty="0" err="1">
                <a:solidFill>
                  <a:schemeClr val="tx1"/>
                </a:solidFill>
                <a:latin typeface="Arial" panose="020B0604020202020204" pitchFamily="34" charset="0"/>
              </a:rPr>
              <a:t>team</a:t>
            </a:r>
            <a:r>
              <a:rPr lang="mr-IN" altLang="mr-IN" sz="1400" b="0" dirty="0">
                <a:solidFill>
                  <a:schemeClr val="tx1"/>
                </a:solidFill>
                <a:latin typeface="Arial" panose="020B0604020202020204" pitchFamily="34" charset="0"/>
              </a:rPr>
              <a:t> </a:t>
            </a:r>
            <a:r>
              <a:rPr lang="mr-IN" altLang="mr-IN" sz="1400" b="0" dirty="0" err="1">
                <a:solidFill>
                  <a:schemeClr val="tx1"/>
                </a:solidFill>
                <a:latin typeface="Arial" panose="020B0604020202020204" pitchFamily="34" charset="0"/>
              </a:rPr>
              <a:t>initials</a:t>
            </a:r>
            <a:r>
              <a:rPr lang="mr-IN" altLang="mr-IN" sz="1400" b="0" dirty="0">
                <a:solidFill>
                  <a:schemeClr val="tx1"/>
                </a:solidFill>
                <a:latin typeface="Arial" panose="020B0604020202020204" pitchFamily="34" charset="0"/>
              </a:rPr>
              <a:t>.</a:t>
            </a:r>
          </a:p>
          <a:p>
            <a:pPr marL="0" lvl="0" indent="0" defTabSz="914400" eaLnBrk="0" fontAlgn="base" latinLnBrk="0" hangingPunct="0">
              <a:lnSpc>
                <a:spcPct val="100000"/>
              </a:lnSpc>
              <a:spcBef>
                <a:spcPct val="0"/>
              </a:spcBef>
              <a:spcAft>
                <a:spcPct val="0"/>
              </a:spcAft>
              <a:buClrTx/>
              <a:buSzTx/>
              <a:buFontTx/>
              <a:buChar char="•"/>
              <a:tabLst/>
            </a:pPr>
            <a:r>
              <a:rPr lang="mr-IN" altLang="mr-IN" sz="1400" dirty="0" err="1">
                <a:solidFill>
                  <a:schemeClr val="tx1"/>
                </a:solidFill>
                <a:latin typeface="Arial" panose="020B0604020202020204" pitchFamily="34" charset="0"/>
              </a:rPr>
              <a:t>Other</a:t>
            </a:r>
            <a:r>
              <a:rPr lang="mr-IN" altLang="mr-IN" sz="1400" dirty="0">
                <a:solidFill>
                  <a:schemeClr val="tx1"/>
                </a:solidFill>
                <a:latin typeface="Arial" panose="020B0604020202020204" pitchFamily="34" charset="0"/>
              </a:rPr>
              <a:t> </a:t>
            </a:r>
            <a:r>
              <a:rPr lang="mr-IN" altLang="mr-IN" sz="1400" dirty="0" err="1">
                <a:solidFill>
                  <a:schemeClr val="tx1"/>
                </a:solidFill>
                <a:latin typeface="Arial" panose="020B0604020202020204" pitchFamily="34" charset="0"/>
              </a:rPr>
              <a:t>Significant</a:t>
            </a:r>
            <a:r>
              <a:rPr lang="mr-IN" altLang="mr-IN" sz="1400" dirty="0">
                <a:solidFill>
                  <a:schemeClr val="tx1"/>
                </a:solidFill>
                <a:latin typeface="Arial" panose="020B0604020202020204" pitchFamily="34" charset="0"/>
              </a:rPr>
              <a:t> </a:t>
            </a:r>
            <a:r>
              <a:rPr lang="mr-IN" altLang="mr-IN" sz="1400" dirty="0" err="1">
                <a:solidFill>
                  <a:schemeClr val="tx1"/>
                </a:solidFill>
                <a:latin typeface="Arial" panose="020B0604020202020204" pitchFamily="34" charset="0"/>
              </a:rPr>
              <a:t>Events</a:t>
            </a:r>
            <a:r>
              <a:rPr lang="mr-IN" altLang="mr-IN" sz="1400" dirty="0">
                <a:solidFill>
                  <a:schemeClr val="tx1"/>
                </a:solidFill>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lang="mr-IN" altLang="mr-IN" sz="1400" b="0" dirty="0">
                <a:solidFill>
                  <a:schemeClr val="tx1"/>
                </a:solidFill>
                <a:latin typeface="Arial" panose="020B0604020202020204" pitchFamily="34" charset="0"/>
              </a:rPr>
              <a:t>Y1' </a:t>
            </a:r>
            <a:r>
              <a:rPr lang="mr-IN" altLang="mr-IN" sz="1400" b="0" dirty="0" err="1">
                <a:solidFill>
                  <a:schemeClr val="tx1"/>
                </a:solidFill>
                <a:latin typeface="Arial" panose="020B0604020202020204" pitchFamily="34" charset="0"/>
              </a:rPr>
              <a:t>has</a:t>
            </a:r>
            <a:r>
              <a:rPr lang="mr-IN" altLang="mr-IN" sz="1400" b="0" dirty="0">
                <a:solidFill>
                  <a:schemeClr val="tx1"/>
                </a:solidFill>
                <a:latin typeface="Arial" panose="020B0604020202020204" pitchFamily="34" charset="0"/>
              </a:rPr>
              <a:t> 87 </a:t>
            </a:r>
            <a:r>
              <a:rPr lang="mr-IN" altLang="mr-IN" sz="1400" b="0" dirty="0" err="1">
                <a:solidFill>
                  <a:schemeClr val="tx1"/>
                </a:solidFill>
                <a:latin typeface="Arial" panose="020B0604020202020204" pitchFamily="34" charset="0"/>
              </a:rPr>
              <a:t>team</a:t>
            </a:r>
            <a:r>
              <a:rPr lang="mr-IN" altLang="mr-IN" sz="1400" b="0" dirty="0">
                <a:solidFill>
                  <a:schemeClr val="tx1"/>
                </a:solidFill>
                <a:latin typeface="Arial" panose="020B0604020202020204" pitchFamily="34" charset="0"/>
              </a:rPr>
              <a:t> </a:t>
            </a:r>
            <a:r>
              <a:rPr lang="mr-IN" altLang="mr-IN" sz="1400" b="0" dirty="0" err="1">
                <a:solidFill>
                  <a:schemeClr val="tx1"/>
                </a:solidFill>
                <a:latin typeface="Arial" panose="020B0604020202020204" pitchFamily="34" charset="0"/>
              </a:rPr>
              <a:t>initials</a:t>
            </a:r>
            <a:r>
              <a:rPr lang="mr-IN" altLang="mr-IN" sz="1400" b="0" dirty="0">
                <a:solidFill>
                  <a:schemeClr val="tx1"/>
                </a:solidFill>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lang="mr-IN" altLang="mr-IN" sz="1400" b="0" dirty="0">
                <a:solidFill>
                  <a:schemeClr val="tx1"/>
                </a:solidFill>
                <a:latin typeface="Arial" panose="020B0604020202020204" pitchFamily="34" charset="0"/>
              </a:rPr>
              <a:t>I77' </a:t>
            </a:r>
            <a:r>
              <a:rPr lang="mr-IN" altLang="mr-IN" sz="1400" b="0" dirty="0" err="1">
                <a:solidFill>
                  <a:schemeClr val="tx1"/>
                </a:solidFill>
                <a:latin typeface="Arial" panose="020B0604020202020204" pitchFamily="34" charset="0"/>
              </a:rPr>
              <a:t>and</a:t>
            </a:r>
            <a:r>
              <a:rPr lang="mr-IN" altLang="mr-IN" sz="1400" b="0" dirty="0">
                <a:solidFill>
                  <a:schemeClr val="tx1"/>
                </a:solidFill>
                <a:latin typeface="Arial" panose="020B0604020202020204" pitchFamily="34" charset="0"/>
              </a:rPr>
              <a:t> I78' </a:t>
            </a:r>
            <a:r>
              <a:rPr lang="mr-IN" altLang="mr-IN" sz="1400" b="0" dirty="0" err="1">
                <a:solidFill>
                  <a:schemeClr val="tx1"/>
                </a:solidFill>
                <a:latin typeface="Arial" panose="020B0604020202020204" pitchFamily="34" charset="0"/>
              </a:rPr>
              <a:t>both</a:t>
            </a:r>
            <a:r>
              <a:rPr lang="mr-IN" altLang="mr-IN" sz="1400" b="0" dirty="0">
                <a:solidFill>
                  <a:schemeClr val="tx1"/>
                </a:solidFill>
                <a:latin typeface="Arial" panose="020B0604020202020204" pitchFamily="34" charset="0"/>
              </a:rPr>
              <a:t> </a:t>
            </a:r>
            <a:r>
              <a:rPr lang="mr-IN" altLang="mr-IN" sz="1400" b="0" dirty="0" err="1">
                <a:solidFill>
                  <a:schemeClr val="tx1"/>
                </a:solidFill>
                <a:latin typeface="Arial" panose="020B0604020202020204" pitchFamily="34" charset="0"/>
              </a:rPr>
              <a:t>have</a:t>
            </a:r>
            <a:r>
              <a:rPr lang="mr-IN" altLang="mr-IN" sz="1400" b="0" dirty="0">
                <a:solidFill>
                  <a:schemeClr val="tx1"/>
                </a:solidFill>
                <a:latin typeface="Arial" panose="020B0604020202020204" pitchFamily="34" charset="0"/>
              </a:rPr>
              <a:t> 78 </a:t>
            </a:r>
            <a:r>
              <a:rPr lang="mr-IN" altLang="mr-IN" sz="1400" b="0" dirty="0" err="1">
                <a:solidFill>
                  <a:schemeClr val="tx1"/>
                </a:solidFill>
                <a:latin typeface="Arial" panose="020B0604020202020204" pitchFamily="34" charset="0"/>
              </a:rPr>
              <a:t>team</a:t>
            </a:r>
            <a:r>
              <a:rPr lang="mr-IN" altLang="mr-IN" sz="1400" b="0" dirty="0">
                <a:solidFill>
                  <a:schemeClr val="tx1"/>
                </a:solidFill>
                <a:latin typeface="Arial" panose="020B0604020202020204" pitchFamily="34" charset="0"/>
              </a:rPr>
              <a:t> </a:t>
            </a:r>
            <a:r>
              <a:rPr lang="mr-IN" altLang="mr-IN" sz="1400" b="0" dirty="0" err="1">
                <a:solidFill>
                  <a:schemeClr val="tx1"/>
                </a:solidFill>
                <a:latin typeface="Arial" panose="020B0604020202020204" pitchFamily="34" charset="0"/>
              </a:rPr>
              <a:t>initials</a:t>
            </a:r>
            <a:r>
              <a:rPr lang="mr-IN" altLang="mr-IN" sz="1400" b="0" dirty="0">
                <a:solidFill>
                  <a:schemeClr val="tx1"/>
                </a:solidFill>
                <a:latin typeface="Arial" panose="020B0604020202020204" pitchFamily="34" charset="0"/>
              </a:rPr>
              <a:t> </a:t>
            </a:r>
            <a:r>
              <a:rPr lang="mr-IN" altLang="mr-IN" sz="1400" b="0" dirty="0" err="1">
                <a:solidFill>
                  <a:schemeClr val="tx1"/>
                </a:solidFill>
                <a:latin typeface="Arial" panose="020B0604020202020204" pitchFamily="34" charset="0"/>
              </a:rPr>
              <a:t>each</a:t>
            </a:r>
            <a:r>
              <a:rPr lang="mr-IN" altLang="mr-IN" sz="1400" b="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mr-IN" altLang="mr-I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93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E6F2-02F5-4DD8-933A-F89F2BF95079}"/>
              </a:ext>
            </a:extLst>
          </p:cNvPr>
          <p:cNvSpPr>
            <a:spLocks noGrp="1"/>
          </p:cNvSpPr>
          <p:nvPr>
            <p:ph type="ctrTitle"/>
          </p:nvPr>
        </p:nvSpPr>
        <p:spPr>
          <a:xfrm>
            <a:off x="1167493" y="-1914"/>
            <a:ext cx="6220278" cy="467898"/>
          </a:xfrm>
        </p:spPr>
        <p:txBody>
          <a:bodyPr/>
          <a:lstStyle/>
          <a:p>
            <a:r>
              <a:rPr lang="en-US" sz="2400" dirty="0"/>
              <a:t>Dashboard Overview </a:t>
            </a:r>
            <a:endParaRPr lang="mr-IN" sz="2400" dirty="0"/>
          </a:p>
        </p:txBody>
      </p:sp>
      <p:pic>
        <p:nvPicPr>
          <p:cNvPr id="4" name="Picture 3">
            <a:extLst>
              <a:ext uri="{FF2B5EF4-FFF2-40B4-BE49-F238E27FC236}">
                <a16:creationId xmlns:a16="http://schemas.microsoft.com/office/drawing/2014/main" id="{904F37C6-E563-4AF5-9E4D-97FA3819DBAD}"/>
              </a:ext>
            </a:extLst>
          </p:cNvPr>
          <p:cNvPicPr>
            <a:picLocks noChangeAspect="1"/>
          </p:cNvPicPr>
          <p:nvPr/>
        </p:nvPicPr>
        <p:blipFill>
          <a:blip r:embed="rId2"/>
          <a:stretch>
            <a:fillRect/>
          </a:stretch>
        </p:blipFill>
        <p:spPr>
          <a:xfrm>
            <a:off x="6475196" y="56180"/>
            <a:ext cx="1057423" cy="445261"/>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88A4E770-8AD4-44E5-B153-A0EE8B365046}"/>
              </a:ext>
            </a:extLst>
          </p:cNvPr>
          <p:cNvPicPr>
            <a:picLocks noChangeAspect="1"/>
          </p:cNvPicPr>
          <p:nvPr/>
        </p:nvPicPr>
        <p:blipFill>
          <a:blip r:embed="rId3"/>
          <a:stretch>
            <a:fillRect/>
          </a:stretch>
        </p:blipFill>
        <p:spPr>
          <a:xfrm>
            <a:off x="8672639" y="57747"/>
            <a:ext cx="1047896" cy="467899"/>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ED967A3A-A87C-49DC-8C52-1CF102F9C142}"/>
              </a:ext>
            </a:extLst>
          </p:cNvPr>
          <p:cNvPicPr>
            <a:picLocks noChangeAspect="1"/>
          </p:cNvPicPr>
          <p:nvPr/>
        </p:nvPicPr>
        <p:blipFill>
          <a:blip r:embed="rId4"/>
          <a:stretch>
            <a:fillRect/>
          </a:stretch>
        </p:blipFill>
        <p:spPr>
          <a:xfrm>
            <a:off x="6833372" y="1095069"/>
            <a:ext cx="5358628" cy="368312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CD708DB0-D888-4C9D-9C40-DB9A87AB9C64}"/>
              </a:ext>
            </a:extLst>
          </p:cNvPr>
          <p:cNvPicPr>
            <a:picLocks noChangeAspect="1"/>
          </p:cNvPicPr>
          <p:nvPr/>
        </p:nvPicPr>
        <p:blipFill>
          <a:blip r:embed="rId5"/>
          <a:stretch>
            <a:fillRect/>
          </a:stretch>
        </p:blipFill>
        <p:spPr>
          <a:xfrm>
            <a:off x="7607260" y="57748"/>
            <a:ext cx="990738" cy="46789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
        <p:nvSpPr>
          <p:cNvPr id="7" name="Rectangle 1">
            <a:extLst>
              <a:ext uri="{FF2B5EF4-FFF2-40B4-BE49-F238E27FC236}">
                <a16:creationId xmlns:a16="http://schemas.microsoft.com/office/drawing/2014/main" id="{7CDEB143-2A44-4333-A5EC-BEA606F9D8E2}"/>
              </a:ext>
            </a:extLst>
          </p:cNvPr>
          <p:cNvSpPr>
            <a:spLocks noChangeArrowheads="1"/>
          </p:cNvSpPr>
          <p:nvPr/>
        </p:nvSpPr>
        <p:spPr bwMode="auto">
          <a:xfrm>
            <a:off x="0" y="1193099"/>
            <a:ext cx="6633882"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mr-IN" altLang="mr-IN" b="0" i="0" u="none" strike="noStrike" cap="none" normalizeH="0" baseline="0" dirty="0" err="1">
                <a:ln>
                  <a:noFill/>
                </a:ln>
                <a:solidFill>
                  <a:schemeClr val="tx1"/>
                </a:solidFill>
                <a:effectLst/>
                <a:latin typeface="Arial" panose="020B0604020202020204" pitchFamily="34" charset="0"/>
              </a:rPr>
              <a:t>This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chart</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represents</a:t>
            </a:r>
            <a:r>
              <a:rPr kumimoji="0" lang="mr-IN" altLang="mr-IN" b="0" i="0" u="none" strike="noStrike" cap="none" normalizeH="0" baseline="0" dirty="0">
                <a:ln>
                  <a:noFill/>
                </a:ln>
                <a:solidFill>
                  <a:schemeClr val="tx1"/>
                </a:solidFill>
                <a:effectLst/>
                <a:latin typeface="Arial" panose="020B0604020202020204" pitchFamily="34" charset="0"/>
              </a:rPr>
              <a:t> the </a:t>
            </a:r>
            <a:r>
              <a:rPr kumimoji="0" lang="mr-IN" altLang="mr-IN" b="0" i="0" u="none" strike="noStrike" cap="none" normalizeH="0" baseline="0" dirty="0" err="1">
                <a:ln>
                  <a:noFill/>
                </a:ln>
                <a:solidFill>
                  <a:schemeClr val="tx1"/>
                </a:solidFill>
                <a:effectLst/>
                <a:latin typeface="Arial" panose="020B0604020202020204" pitchFamily="34" charset="0"/>
              </a:rPr>
              <a:t>total</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number</a:t>
            </a:r>
            <a:r>
              <a:rPr kumimoji="0" lang="mr-IN" altLang="mr-IN" b="0" i="0" u="none" strike="noStrike" cap="none" normalizeH="0" baseline="0" dirty="0">
                <a:ln>
                  <a:noFill/>
                </a:ln>
                <a:solidFill>
                  <a:schemeClr val="tx1"/>
                </a:solidFill>
                <a:effectLst/>
                <a:latin typeface="Arial" panose="020B0604020202020204" pitchFamily="34" charset="0"/>
              </a:rPr>
              <a:t> of </a:t>
            </a:r>
            <a:r>
              <a:rPr kumimoji="0" lang="mr-IN" altLang="mr-IN" b="0" i="0" u="none" strike="noStrike" cap="none" normalizeH="0" baseline="0" dirty="0" err="1">
                <a:ln>
                  <a:noFill/>
                </a:ln>
                <a:solidFill>
                  <a:schemeClr val="tx1"/>
                </a:solidFill>
                <a:effectLst/>
                <a:latin typeface="Arial" panose="020B0604020202020204" pitchFamily="34" charset="0"/>
              </a:rPr>
              <a:t>goals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scored</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each</a:t>
            </a:r>
            <a:r>
              <a:rPr kumimoji="0" lang="mr-IN" altLang="mr-IN" b="0" i="0" u="none" strike="noStrike" cap="none" normalizeH="0" baseline="0" dirty="0">
                <a:ln>
                  <a:noFill/>
                </a:ln>
                <a:solidFill>
                  <a:schemeClr val="tx1"/>
                </a:solidFill>
                <a:effectLst/>
                <a:latin typeface="Arial" panose="020B0604020202020204" pitchFamily="34" charset="0"/>
              </a:rPr>
              <a:t> FIFA </a:t>
            </a:r>
            <a:r>
              <a:rPr kumimoji="0" lang="mr-IN" altLang="mr-IN" b="0" i="0" u="none" strike="noStrike" cap="none" normalizeH="0" baseline="0" dirty="0" err="1">
                <a:ln>
                  <a:noFill/>
                </a:ln>
                <a:solidFill>
                  <a:schemeClr val="tx1"/>
                </a:solidFill>
                <a:effectLst/>
                <a:latin typeface="Arial" panose="020B0604020202020204" pitchFamily="34" charset="0"/>
              </a:rPr>
              <a:t>World</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Cup</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from</a:t>
            </a:r>
            <a:r>
              <a:rPr kumimoji="0" lang="mr-IN" altLang="mr-IN" b="0" i="0" u="none" strike="noStrike" cap="none" normalizeH="0" baseline="0" dirty="0">
                <a:ln>
                  <a:noFill/>
                </a:ln>
                <a:solidFill>
                  <a:schemeClr val="tx1"/>
                </a:solidFill>
                <a:effectLst/>
                <a:latin typeface="Arial" panose="020B0604020202020204" pitchFamily="34" charset="0"/>
              </a:rPr>
              <a:t> 1930 to 201</a:t>
            </a:r>
            <a:r>
              <a:rPr kumimoji="0" lang="en-US" altLang="mr-IN" b="0" i="0" u="none" strike="noStrike" cap="none" normalizeH="0" baseline="0" dirty="0">
                <a:ln>
                  <a:noFill/>
                </a:ln>
                <a:solidFill>
                  <a:schemeClr val="tx1"/>
                </a:solidFill>
                <a:effectLst/>
                <a:latin typeface="Arial" panose="020B0604020202020204" pitchFamily="34" charset="0"/>
              </a:rPr>
              <a:t>4</a:t>
            </a:r>
            <a:r>
              <a:rPr kumimoji="0" lang="mr-IN" altLang="mr-IN"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mr-IN" altLang="mr-IN" b="1" i="0" u="none" strike="noStrike" cap="none" normalizeH="0" baseline="0" dirty="0" err="1">
                <a:ln>
                  <a:noFill/>
                </a:ln>
                <a:solidFill>
                  <a:schemeClr val="tx1"/>
                </a:solidFill>
                <a:effectLst/>
                <a:latin typeface="Arial" panose="020B0604020202020204" pitchFamily="34" charset="0"/>
              </a:rPr>
              <a:t>Trend</a:t>
            </a:r>
            <a:r>
              <a:rPr kumimoji="0" lang="mr-IN" altLang="mr-IN" b="1" i="0" u="none" strike="noStrike" cap="none" normalizeH="0" baseline="0" dirty="0">
                <a:ln>
                  <a:noFill/>
                </a:ln>
                <a:solidFill>
                  <a:schemeClr val="tx1"/>
                </a:solidFill>
                <a:effectLst/>
                <a:latin typeface="Arial" panose="020B0604020202020204" pitchFamily="34" charset="0"/>
              </a:rPr>
              <a:t> </a:t>
            </a:r>
            <a:r>
              <a:rPr kumimoji="0" lang="mr-IN" altLang="mr-IN" b="1" i="0" u="none" strike="noStrike" cap="none" normalizeH="0" baseline="0" dirty="0" err="1">
                <a:ln>
                  <a:noFill/>
                </a:ln>
                <a:solidFill>
                  <a:schemeClr val="tx1"/>
                </a:solidFill>
                <a:effectLst/>
                <a:latin typeface="Arial" panose="020B0604020202020204" pitchFamily="34" charset="0"/>
              </a:rPr>
              <a:t>Analysis</a:t>
            </a:r>
            <a:endParaRPr kumimoji="0" lang="mr-IN" altLang="mr-I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mr-IN" altLang="mr-IN" b="1" i="0" u="none" strike="noStrike" cap="none" normalizeH="0" baseline="0" dirty="0">
                <a:ln>
                  <a:noFill/>
                </a:ln>
                <a:solidFill>
                  <a:schemeClr val="tx1"/>
                </a:solidFill>
                <a:effectLst/>
                <a:latin typeface="Arial" panose="020B0604020202020204" pitchFamily="34" charset="0"/>
              </a:rPr>
              <a:t>1930 - 1950: </a:t>
            </a:r>
            <a:r>
              <a:rPr kumimoji="0" lang="mr-IN" altLang="mr-IN" b="1" i="0" u="none" strike="noStrike" cap="none" normalizeH="0" baseline="0" dirty="0" err="1">
                <a:ln>
                  <a:noFill/>
                </a:ln>
                <a:solidFill>
                  <a:schemeClr val="tx1"/>
                </a:solidFill>
                <a:effectLst/>
                <a:latin typeface="Arial" panose="020B0604020202020204" pitchFamily="34" charset="0"/>
              </a:rPr>
              <a:t>Steady</a:t>
            </a:r>
            <a:r>
              <a:rPr kumimoji="0" lang="mr-IN" altLang="mr-IN" b="1" i="0" u="none" strike="noStrike" cap="none" normalizeH="0" baseline="0" dirty="0">
                <a:ln>
                  <a:noFill/>
                </a:ln>
                <a:solidFill>
                  <a:schemeClr val="tx1"/>
                </a:solidFill>
                <a:effectLst/>
                <a:latin typeface="Arial" panose="020B0604020202020204" pitchFamily="34" charset="0"/>
              </a:rPr>
              <a:t> </a:t>
            </a:r>
            <a:r>
              <a:rPr kumimoji="0" lang="mr-IN" altLang="mr-IN" b="1" i="0" u="none" strike="noStrike" cap="none" normalizeH="0" baseline="0" dirty="0" err="1">
                <a:ln>
                  <a:noFill/>
                </a:ln>
                <a:solidFill>
                  <a:schemeClr val="tx1"/>
                </a:solidFill>
                <a:effectLst/>
                <a:latin typeface="Arial" panose="020B0604020202020204" pitchFamily="34" charset="0"/>
              </a:rPr>
              <a:t>Increase</a:t>
            </a:r>
            <a:endParaRPr kumimoji="0" lang="mr-IN" altLang="mr-IN"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mr-IN" altLang="mr-IN" b="0" i="0" u="none" strike="noStrike" cap="none" normalizeH="0" baseline="0" dirty="0" err="1">
                <a:ln>
                  <a:noFill/>
                </a:ln>
                <a:solidFill>
                  <a:schemeClr val="tx1"/>
                </a:solidFill>
                <a:effectLst/>
                <a:latin typeface="Arial" panose="020B0604020202020204" pitchFamily="34" charset="0"/>
              </a:rPr>
              <a:t>Starting</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from</a:t>
            </a:r>
            <a:r>
              <a:rPr kumimoji="0" lang="mr-IN" altLang="mr-IN" b="0" i="0" u="none" strike="noStrike" cap="none" normalizeH="0" baseline="0" dirty="0">
                <a:ln>
                  <a:noFill/>
                </a:ln>
                <a:solidFill>
                  <a:schemeClr val="tx1"/>
                </a:solidFill>
                <a:effectLst/>
                <a:latin typeface="Arial" panose="020B0604020202020204" pitchFamily="34" charset="0"/>
              </a:rPr>
              <a:t> 70 </a:t>
            </a:r>
            <a:r>
              <a:rPr kumimoji="0" lang="mr-IN" altLang="mr-IN" b="0" i="0" u="none" strike="noStrike" cap="none" normalizeH="0" baseline="0" dirty="0" err="1">
                <a:ln>
                  <a:noFill/>
                </a:ln>
                <a:solidFill>
                  <a:schemeClr val="tx1"/>
                </a:solidFill>
                <a:effectLst/>
                <a:latin typeface="Arial" panose="020B0604020202020204" pitchFamily="34" charset="0"/>
              </a:rPr>
              <a:t>goals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a:t>
            </a:r>
            <a:r>
              <a:rPr kumimoji="0" lang="mr-IN" altLang="mr-IN" b="0" i="0" u="none" strike="noStrike" cap="none" normalizeH="0" baseline="0" dirty="0">
                <a:ln>
                  <a:noFill/>
                </a:ln>
                <a:solidFill>
                  <a:schemeClr val="tx1"/>
                </a:solidFill>
                <a:effectLst/>
                <a:latin typeface="Arial" panose="020B0604020202020204" pitchFamily="34" charset="0"/>
              </a:rPr>
              <a:t> 1930, </a:t>
            </a:r>
            <a:r>
              <a:rPr kumimoji="0" lang="mr-IN" altLang="mr-IN" b="0" i="0" u="none" strike="noStrike" cap="none" normalizeH="0" baseline="0" dirty="0" err="1">
                <a:ln>
                  <a:noFill/>
                </a:ln>
                <a:solidFill>
                  <a:schemeClr val="tx1"/>
                </a:solidFill>
                <a:effectLst/>
                <a:latin typeface="Arial" panose="020B0604020202020204" pitchFamily="34" charset="0"/>
              </a:rPr>
              <a:t>there</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was</a:t>
            </a:r>
            <a:r>
              <a:rPr kumimoji="0" lang="mr-IN" altLang="mr-IN" b="0" i="0" u="none" strike="noStrike" cap="none" normalizeH="0" baseline="0" dirty="0">
                <a:ln>
                  <a:noFill/>
                </a:ln>
                <a:solidFill>
                  <a:schemeClr val="tx1"/>
                </a:solidFill>
                <a:effectLst/>
                <a:latin typeface="Arial" panose="020B0604020202020204" pitchFamily="34" charset="0"/>
              </a:rPr>
              <a:t> a </a:t>
            </a:r>
            <a:r>
              <a:rPr kumimoji="0" lang="mr-IN" altLang="mr-IN" b="0" i="0" u="none" strike="noStrike" cap="none" normalizeH="0" baseline="0" dirty="0" err="1">
                <a:ln>
                  <a:noFill/>
                </a:ln>
                <a:solidFill>
                  <a:schemeClr val="tx1"/>
                </a:solidFill>
                <a:effectLst/>
                <a:latin typeface="Arial" panose="020B0604020202020204" pitchFamily="34" charset="0"/>
              </a:rPr>
              <a:t>steady</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increase</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a:t>
            </a:r>
            <a:r>
              <a:rPr kumimoji="0" lang="mr-IN" altLang="mr-IN" b="0" i="0" u="none" strike="noStrike" cap="none" normalizeH="0" baseline="0" dirty="0">
                <a:ln>
                  <a:noFill/>
                </a:ln>
                <a:solidFill>
                  <a:schemeClr val="tx1"/>
                </a:solidFill>
                <a:effectLst/>
                <a:latin typeface="Arial" panose="020B0604020202020204" pitchFamily="34" charset="0"/>
              </a:rPr>
              <a:t> the </a:t>
            </a:r>
            <a:r>
              <a:rPr kumimoji="0" lang="mr-IN" altLang="mr-IN" b="0" i="0" u="none" strike="noStrike" cap="none" normalizeH="0" baseline="0" dirty="0" err="1">
                <a:ln>
                  <a:noFill/>
                </a:ln>
                <a:solidFill>
                  <a:schemeClr val="tx1"/>
                </a:solidFill>
                <a:effectLst/>
                <a:latin typeface="Arial" panose="020B0604020202020204" pitchFamily="34" charset="0"/>
              </a:rPr>
              <a:t>number</a:t>
            </a:r>
            <a:r>
              <a:rPr kumimoji="0" lang="mr-IN" altLang="mr-IN" b="0" i="0" u="none" strike="noStrike" cap="none" normalizeH="0" baseline="0" dirty="0">
                <a:ln>
                  <a:noFill/>
                </a:ln>
                <a:solidFill>
                  <a:schemeClr val="tx1"/>
                </a:solidFill>
                <a:effectLst/>
                <a:latin typeface="Arial" panose="020B0604020202020204" pitchFamily="34" charset="0"/>
              </a:rPr>
              <a:t> of </a:t>
            </a:r>
            <a:r>
              <a:rPr kumimoji="0" lang="mr-IN" altLang="mr-IN" b="0" i="0" u="none" strike="noStrike" cap="none" normalizeH="0" baseline="0" dirty="0" err="1">
                <a:ln>
                  <a:noFill/>
                </a:ln>
                <a:solidFill>
                  <a:schemeClr val="tx1"/>
                </a:solidFill>
                <a:effectLst/>
                <a:latin typeface="Arial" panose="020B0604020202020204" pitchFamily="34" charset="0"/>
              </a:rPr>
              <a:t>goals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scored</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reaching</a:t>
            </a:r>
            <a:r>
              <a:rPr kumimoji="0" lang="mr-IN" altLang="mr-IN" b="0" i="0" u="none" strike="noStrike" cap="none" normalizeH="0" baseline="0" dirty="0">
                <a:ln>
                  <a:noFill/>
                </a:ln>
                <a:solidFill>
                  <a:schemeClr val="tx1"/>
                </a:solidFill>
                <a:effectLst/>
                <a:latin typeface="Arial" panose="020B0604020202020204" pitchFamily="34" charset="0"/>
              </a:rPr>
              <a:t> 84 </a:t>
            </a:r>
            <a:r>
              <a:rPr kumimoji="0" lang="mr-IN" altLang="mr-IN" b="0" i="0" u="none" strike="noStrike" cap="none" normalizeH="0" baseline="0" dirty="0" err="1">
                <a:ln>
                  <a:noFill/>
                </a:ln>
                <a:solidFill>
                  <a:schemeClr val="tx1"/>
                </a:solidFill>
                <a:effectLst/>
                <a:latin typeface="Arial" panose="020B0604020202020204" pitchFamily="34" charset="0"/>
              </a:rPr>
              <a:t>goals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a:t>
            </a:r>
            <a:r>
              <a:rPr kumimoji="0" lang="mr-IN" altLang="mr-IN" b="0" i="0" u="none" strike="noStrike" cap="none" normalizeH="0" baseline="0" dirty="0">
                <a:ln>
                  <a:noFill/>
                </a:ln>
                <a:solidFill>
                  <a:schemeClr val="tx1"/>
                </a:solidFill>
                <a:effectLst/>
                <a:latin typeface="Arial" panose="020B0604020202020204" pitchFamily="34" charset="0"/>
              </a:rPr>
              <a:t> 1950.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mr-IN" altLang="mr-IN" b="1" i="0" u="none" strike="noStrike" cap="none" normalizeH="0" baseline="0" dirty="0">
                <a:ln>
                  <a:noFill/>
                </a:ln>
                <a:solidFill>
                  <a:schemeClr val="tx1"/>
                </a:solidFill>
                <a:effectLst/>
                <a:latin typeface="Arial" panose="020B0604020202020204" pitchFamily="34" charset="0"/>
              </a:rPr>
              <a:t>1954 - 1962: </a:t>
            </a:r>
            <a:r>
              <a:rPr kumimoji="0" lang="mr-IN" altLang="mr-IN" b="1" i="0" u="none" strike="noStrike" cap="none" normalizeH="0" baseline="0" dirty="0" err="1">
                <a:ln>
                  <a:noFill/>
                </a:ln>
                <a:solidFill>
                  <a:schemeClr val="tx1"/>
                </a:solidFill>
                <a:effectLst/>
                <a:latin typeface="Arial" panose="020B0604020202020204" pitchFamily="34" charset="0"/>
              </a:rPr>
              <a:t>Fluctuations</a:t>
            </a:r>
            <a:endParaRPr kumimoji="0" lang="mr-IN" altLang="mr-IN"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mr-IN" altLang="mr-IN" b="0" i="0" u="none" strike="noStrike" cap="none" normalizeH="0" baseline="0" dirty="0">
                <a:ln>
                  <a:noFill/>
                </a:ln>
                <a:solidFill>
                  <a:schemeClr val="tx1"/>
                </a:solidFill>
                <a:effectLst/>
                <a:latin typeface="Arial" panose="020B0604020202020204" pitchFamily="34" charset="0"/>
              </a:rPr>
              <a:t>A </a:t>
            </a:r>
            <a:r>
              <a:rPr kumimoji="0" lang="mr-IN" altLang="mr-IN" b="0" i="0" u="none" strike="noStrike" cap="none" normalizeH="0" baseline="0" dirty="0" err="1">
                <a:ln>
                  <a:noFill/>
                </a:ln>
                <a:solidFill>
                  <a:schemeClr val="tx1"/>
                </a:solidFill>
                <a:effectLst/>
                <a:latin typeface="Arial" panose="020B0604020202020204" pitchFamily="34" charset="0"/>
              </a:rPr>
              <a:t>sharp</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increase</a:t>
            </a:r>
            <a:r>
              <a:rPr kumimoji="0" lang="mr-IN" altLang="mr-IN" b="0" i="0" u="none" strike="noStrike" cap="none" normalizeH="0" baseline="0" dirty="0">
                <a:ln>
                  <a:noFill/>
                </a:ln>
                <a:solidFill>
                  <a:schemeClr val="tx1"/>
                </a:solidFill>
                <a:effectLst/>
                <a:latin typeface="Arial" panose="020B0604020202020204" pitchFamily="34" charset="0"/>
              </a:rPr>
              <a:t> to 140 </a:t>
            </a:r>
            <a:r>
              <a:rPr kumimoji="0" lang="mr-IN" altLang="mr-IN" b="0" i="0" u="none" strike="noStrike" cap="none" normalizeH="0" baseline="0" dirty="0" err="1">
                <a:ln>
                  <a:noFill/>
                </a:ln>
                <a:solidFill>
                  <a:schemeClr val="tx1"/>
                </a:solidFill>
                <a:effectLst/>
                <a:latin typeface="Arial" panose="020B0604020202020204" pitchFamily="34" charset="0"/>
              </a:rPr>
              <a:t>goals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a:t>
            </a:r>
            <a:r>
              <a:rPr kumimoji="0" lang="mr-IN" altLang="mr-IN" b="0" i="0" u="none" strike="noStrike" cap="none" normalizeH="0" baseline="0" dirty="0">
                <a:ln>
                  <a:noFill/>
                </a:ln>
                <a:solidFill>
                  <a:schemeClr val="tx1"/>
                </a:solidFill>
                <a:effectLst/>
                <a:latin typeface="Arial" panose="020B0604020202020204" pitchFamily="34" charset="0"/>
              </a:rPr>
              <a:t> 1954, </a:t>
            </a:r>
            <a:r>
              <a:rPr kumimoji="0" lang="mr-IN" altLang="mr-IN" b="0" i="0" u="none" strike="noStrike" cap="none" normalizeH="0" baseline="0" dirty="0" err="1">
                <a:ln>
                  <a:noFill/>
                </a:ln>
                <a:solidFill>
                  <a:schemeClr val="tx1"/>
                </a:solidFill>
                <a:effectLst/>
                <a:latin typeface="Arial" panose="020B0604020202020204" pitchFamily="34" charset="0"/>
              </a:rPr>
              <a:t>followed</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by</a:t>
            </a:r>
            <a:r>
              <a:rPr kumimoji="0" lang="mr-IN" altLang="mr-IN" b="0" i="0" u="none" strike="noStrike" cap="none" normalizeH="0" baseline="0" dirty="0">
                <a:ln>
                  <a:noFill/>
                </a:ln>
                <a:solidFill>
                  <a:schemeClr val="tx1"/>
                </a:solidFill>
                <a:effectLst/>
                <a:latin typeface="Arial" panose="020B0604020202020204" pitchFamily="34" charset="0"/>
              </a:rPr>
              <a:t> a </a:t>
            </a:r>
            <a:r>
              <a:rPr kumimoji="0" lang="mr-IN" altLang="mr-IN" b="0" i="0" u="none" strike="noStrike" cap="none" normalizeH="0" baseline="0" dirty="0" err="1">
                <a:ln>
                  <a:noFill/>
                </a:ln>
                <a:solidFill>
                  <a:schemeClr val="tx1"/>
                </a:solidFill>
                <a:effectLst/>
                <a:latin typeface="Arial" panose="020B0604020202020204" pitchFamily="34" charset="0"/>
              </a:rPr>
              <a:t>decline</a:t>
            </a:r>
            <a:r>
              <a:rPr kumimoji="0" lang="mr-IN" altLang="mr-IN" b="0" i="0" u="none" strike="noStrike" cap="none" normalizeH="0" baseline="0" dirty="0">
                <a:ln>
                  <a:noFill/>
                </a:ln>
                <a:solidFill>
                  <a:schemeClr val="tx1"/>
                </a:solidFill>
                <a:effectLst/>
                <a:latin typeface="Arial" panose="020B0604020202020204" pitchFamily="34" charset="0"/>
              </a:rPr>
              <a:t> to 89 </a:t>
            </a:r>
            <a:r>
              <a:rPr kumimoji="0" lang="mr-IN" altLang="mr-IN" b="0" i="0" u="none" strike="noStrike" cap="none" normalizeH="0" baseline="0" dirty="0" err="1">
                <a:ln>
                  <a:noFill/>
                </a:ln>
                <a:solidFill>
                  <a:schemeClr val="tx1"/>
                </a:solidFill>
                <a:effectLst/>
                <a:latin typeface="Arial" panose="020B0604020202020204" pitchFamily="34" charset="0"/>
              </a:rPr>
              <a:t>goals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a:t>
            </a:r>
            <a:r>
              <a:rPr kumimoji="0" lang="mr-IN" altLang="mr-IN" b="0" i="0" u="none" strike="noStrike" cap="none" normalizeH="0" baseline="0" dirty="0">
                <a:ln>
                  <a:noFill/>
                </a:ln>
                <a:solidFill>
                  <a:schemeClr val="tx1"/>
                </a:solidFill>
                <a:effectLst/>
                <a:latin typeface="Arial" panose="020B0604020202020204" pitchFamily="34" charset="0"/>
              </a:rPr>
              <a:t> 1962.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mr-IN" altLang="mr-IN" b="1" i="0" u="none" strike="noStrike" cap="none" normalizeH="0" baseline="0" dirty="0">
                <a:ln>
                  <a:noFill/>
                </a:ln>
                <a:solidFill>
                  <a:schemeClr val="tx1"/>
                </a:solidFill>
                <a:effectLst/>
                <a:latin typeface="Arial" panose="020B0604020202020204" pitchFamily="34" charset="0"/>
              </a:rPr>
              <a:t>1970 - 1982: </a:t>
            </a:r>
            <a:r>
              <a:rPr kumimoji="0" lang="mr-IN" altLang="mr-IN" b="1" i="0" u="none" strike="noStrike" cap="none" normalizeH="0" baseline="0" dirty="0" err="1">
                <a:ln>
                  <a:noFill/>
                </a:ln>
                <a:solidFill>
                  <a:schemeClr val="tx1"/>
                </a:solidFill>
                <a:effectLst/>
                <a:latin typeface="Arial" panose="020B0604020202020204" pitchFamily="34" charset="0"/>
              </a:rPr>
              <a:t>Peaks</a:t>
            </a:r>
            <a:r>
              <a:rPr kumimoji="0" lang="mr-IN" altLang="mr-IN" b="1" i="0" u="none" strike="noStrike" cap="none" normalizeH="0" baseline="0" dirty="0">
                <a:ln>
                  <a:noFill/>
                </a:ln>
                <a:solidFill>
                  <a:schemeClr val="tx1"/>
                </a:solidFill>
                <a:effectLst/>
                <a:latin typeface="Arial" panose="020B0604020202020204" pitchFamily="34" charset="0"/>
              </a:rPr>
              <a:t> </a:t>
            </a:r>
            <a:r>
              <a:rPr kumimoji="0" lang="mr-IN" altLang="mr-IN" b="1" i="0" u="none" strike="noStrike" cap="none" normalizeH="0" baseline="0" dirty="0" err="1">
                <a:ln>
                  <a:noFill/>
                </a:ln>
                <a:solidFill>
                  <a:schemeClr val="tx1"/>
                </a:solidFill>
                <a:effectLst/>
                <a:latin typeface="Arial" panose="020B0604020202020204" pitchFamily="34" charset="0"/>
              </a:rPr>
              <a:t>and</a:t>
            </a:r>
            <a:r>
              <a:rPr kumimoji="0" lang="mr-IN" altLang="mr-IN" b="1" i="0" u="none" strike="noStrike" cap="none" normalizeH="0" baseline="0" dirty="0">
                <a:ln>
                  <a:noFill/>
                </a:ln>
                <a:solidFill>
                  <a:schemeClr val="tx1"/>
                </a:solidFill>
                <a:effectLst/>
                <a:latin typeface="Arial" panose="020B0604020202020204" pitchFamily="34" charset="0"/>
              </a:rPr>
              <a:t> </a:t>
            </a:r>
            <a:r>
              <a:rPr kumimoji="0" lang="mr-IN" altLang="mr-IN" b="1" i="0" u="none" strike="noStrike" cap="none" normalizeH="0" baseline="0" dirty="0" err="1">
                <a:ln>
                  <a:noFill/>
                </a:ln>
                <a:solidFill>
                  <a:schemeClr val="tx1"/>
                </a:solidFill>
                <a:effectLst/>
                <a:latin typeface="Arial" panose="020B0604020202020204" pitchFamily="34" charset="0"/>
              </a:rPr>
              <a:t>Valleys</a:t>
            </a:r>
            <a:endParaRPr kumimoji="0" lang="mr-IN" altLang="mr-IN"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mr-IN" altLang="mr-IN" b="0" i="0" u="none" strike="noStrike" cap="none" normalizeH="0" baseline="0" dirty="0" err="1">
                <a:ln>
                  <a:noFill/>
                </a:ln>
                <a:solidFill>
                  <a:schemeClr val="tx1"/>
                </a:solidFill>
                <a:effectLst/>
                <a:latin typeface="Arial" panose="020B0604020202020204" pitchFamily="34" charset="0"/>
              </a:rPr>
              <a:t>An</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increase</a:t>
            </a:r>
            <a:r>
              <a:rPr kumimoji="0" lang="mr-IN" altLang="mr-IN" b="0" i="0" u="none" strike="noStrike" cap="none" normalizeH="0" baseline="0" dirty="0">
                <a:ln>
                  <a:noFill/>
                </a:ln>
                <a:solidFill>
                  <a:schemeClr val="tx1"/>
                </a:solidFill>
                <a:effectLst/>
                <a:latin typeface="Arial" panose="020B0604020202020204" pitchFamily="34" charset="0"/>
              </a:rPr>
              <a:t> to 95 </a:t>
            </a:r>
            <a:r>
              <a:rPr kumimoji="0" lang="mr-IN" altLang="mr-IN" b="0" i="0" u="none" strike="noStrike" cap="none" normalizeH="0" baseline="0" dirty="0" err="1">
                <a:ln>
                  <a:noFill/>
                </a:ln>
                <a:solidFill>
                  <a:schemeClr val="tx1"/>
                </a:solidFill>
                <a:effectLst/>
                <a:latin typeface="Arial" panose="020B0604020202020204" pitchFamily="34" charset="0"/>
              </a:rPr>
              <a:t>goals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a:t>
            </a:r>
            <a:r>
              <a:rPr kumimoji="0" lang="mr-IN" altLang="mr-IN" b="0" i="0" u="none" strike="noStrike" cap="none" normalizeH="0" baseline="0" dirty="0">
                <a:ln>
                  <a:noFill/>
                </a:ln>
                <a:solidFill>
                  <a:schemeClr val="tx1"/>
                </a:solidFill>
                <a:effectLst/>
                <a:latin typeface="Arial" panose="020B0604020202020204" pitchFamily="34" charset="0"/>
              </a:rPr>
              <a:t> 1970, </a:t>
            </a:r>
            <a:r>
              <a:rPr kumimoji="0" lang="mr-IN" altLang="mr-IN" b="0" i="0" u="none" strike="noStrike" cap="none" normalizeH="0" baseline="0" dirty="0" err="1">
                <a:ln>
                  <a:noFill/>
                </a:ln>
                <a:solidFill>
                  <a:schemeClr val="tx1"/>
                </a:solidFill>
                <a:effectLst/>
                <a:latin typeface="Arial" panose="020B0604020202020204" pitchFamily="34" charset="0"/>
              </a:rPr>
              <a:t>then</a:t>
            </a:r>
            <a:r>
              <a:rPr kumimoji="0" lang="mr-IN" altLang="mr-IN" b="0" i="0" u="none" strike="noStrike" cap="none" normalizeH="0" baseline="0" dirty="0">
                <a:ln>
                  <a:noFill/>
                </a:ln>
                <a:solidFill>
                  <a:schemeClr val="tx1"/>
                </a:solidFill>
                <a:effectLst/>
                <a:latin typeface="Arial" panose="020B0604020202020204" pitchFamily="34" charset="0"/>
              </a:rPr>
              <a:t> a </a:t>
            </a:r>
            <a:r>
              <a:rPr kumimoji="0" lang="mr-IN" altLang="mr-IN" b="0" i="0" u="none" strike="noStrike" cap="none" normalizeH="0" baseline="0" dirty="0" err="1">
                <a:ln>
                  <a:noFill/>
                </a:ln>
                <a:solidFill>
                  <a:schemeClr val="tx1"/>
                </a:solidFill>
                <a:effectLst/>
                <a:latin typeface="Arial" panose="020B0604020202020204" pitchFamily="34" charset="0"/>
              </a:rPr>
              <a:t>significant</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rise</a:t>
            </a:r>
            <a:r>
              <a:rPr kumimoji="0" lang="mr-IN" altLang="mr-IN" b="0" i="0" u="none" strike="noStrike" cap="none" normalizeH="0" baseline="0" dirty="0">
                <a:ln>
                  <a:noFill/>
                </a:ln>
                <a:solidFill>
                  <a:schemeClr val="tx1"/>
                </a:solidFill>
                <a:effectLst/>
                <a:latin typeface="Arial" panose="020B0604020202020204" pitchFamily="34" charset="0"/>
              </a:rPr>
              <a:t> to 146 </a:t>
            </a:r>
            <a:r>
              <a:rPr kumimoji="0" lang="mr-IN" altLang="mr-IN" b="0" i="0" u="none" strike="noStrike" cap="none" normalizeH="0" baseline="0" dirty="0" err="1">
                <a:ln>
                  <a:noFill/>
                </a:ln>
                <a:solidFill>
                  <a:schemeClr val="tx1"/>
                </a:solidFill>
                <a:effectLst/>
                <a:latin typeface="Arial" panose="020B0604020202020204" pitchFamily="34" charset="0"/>
              </a:rPr>
              <a:t>goals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a:t>
            </a:r>
            <a:r>
              <a:rPr kumimoji="0" lang="mr-IN" altLang="mr-IN" b="0" i="0" u="none" strike="noStrike" cap="none" normalizeH="0" baseline="0" dirty="0">
                <a:ln>
                  <a:noFill/>
                </a:ln>
                <a:solidFill>
                  <a:schemeClr val="tx1"/>
                </a:solidFill>
                <a:effectLst/>
                <a:latin typeface="Arial" panose="020B0604020202020204" pitchFamily="34" charset="0"/>
              </a:rPr>
              <a:t> 1982.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mr-IN" altLang="mr-IN" b="1" i="0" u="none" strike="noStrike" cap="none" normalizeH="0" baseline="0" dirty="0">
                <a:ln>
                  <a:noFill/>
                </a:ln>
                <a:solidFill>
                  <a:schemeClr val="tx1"/>
                </a:solidFill>
                <a:effectLst/>
                <a:latin typeface="Arial" panose="020B0604020202020204" pitchFamily="34" charset="0"/>
              </a:rPr>
              <a:t>1986 - 1998: </a:t>
            </a:r>
            <a:r>
              <a:rPr kumimoji="0" lang="mr-IN" altLang="mr-IN" b="1" i="0" u="none" strike="noStrike" cap="none" normalizeH="0" baseline="0" dirty="0" err="1">
                <a:ln>
                  <a:noFill/>
                </a:ln>
                <a:solidFill>
                  <a:schemeClr val="tx1"/>
                </a:solidFill>
                <a:effectLst/>
                <a:latin typeface="Arial" panose="020B0604020202020204" pitchFamily="34" charset="0"/>
              </a:rPr>
              <a:t>Variable</a:t>
            </a:r>
            <a:r>
              <a:rPr kumimoji="0" lang="mr-IN" altLang="mr-IN" b="1" i="0" u="none" strike="noStrike" cap="none" normalizeH="0" baseline="0" dirty="0">
                <a:ln>
                  <a:noFill/>
                </a:ln>
                <a:solidFill>
                  <a:schemeClr val="tx1"/>
                </a:solidFill>
                <a:effectLst/>
                <a:latin typeface="Arial" panose="020B0604020202020204" pitchFamily="34" charset="0"/>
              </a:rPr>
              <a:t> </a:t>
            </a:r>
            <a:r>
              <a:rPr kumimoji="0" lang="mr-IN" altLang="mr-IN" b="1" i="0" u="none" strike="noStrike" cap="none" normalizeH="0" baseline="0" dirty="0" err="1">
                <a:ln>
                  <a:noFill/>
                </a:ln>
                <a:solidFill>
                  <a:schemeClr val="tx1"/>
                </a:solidFill>
                <a:effectLst/>
                <a:latin typeface="Arial" panose="020B0604020202020204" pitchFamily="34" charset="0"/>
              </a:rPr>
              <a:t>Trends</a:t>
            </a:r>
            <a:endParaRPr kumimoji="0" lang="mr-IN" altLang="mr-IN"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mr-IN" altLang="mr-IN" b="0" i="0" u="none" strike="noStrike" cap="none" normalizeH="0" baseline="0" dirty="0" err="1">
                <a:ln>
                  <a:noFill/>
                </a:ln>
                <a:solidFill>
                  <a:schemeClr val="tx1"/>
                </a:solidFill>
                <a:effectLst/>
                <a:latin typeface="Arial" panose="020B0604020202020204" pitchFamily="34" charset="0"/>
              </a:rPr>
              <a:t>Goals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scored</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fluctuated</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with</a:t>
            </a:r>
            <a:r>
              <a:rPr kumimoji="0" lang="mr-IN" altLang="mr-IN" b="0" i="0" u="none" strike="noStrike" cap="none" normalizeH="0" baseline="0" dirty="0">
                <a:ln>
                  <a:noFill/>
                </a:ln>
                <a:solidFill>
                  <a:schemeClr val="tx1"/>
                </a:solidFill>
                <a:effectLst/>
                <a:latin typeface="Arial" panose="020B0604020202020204" pitchFamily="34" charset="0"/>
              </a:rPr>
              <a:t> 115 </a:t>
            </a:r>
            <a:r>
              <a:rPr kumimoji="0" lang="mr-IN" altLang="mr-IN" b="0" i="0" u="none" strike="noStrike" cap="none" normalizeH="0" baseline="0" dirty="0" err="1">
                <a:ln>
                  <a:noFill/>
                </a:ln>
                <a:solidFill>
                  <a:schemeClr val="tx1"/>
                </a:solidFill>
                <a:effectLst/>
                <a:latin typeface="Arial" panose="020B0604020202020204" pitchFamily="34" charset="0"/>
              </a:rPr>
              <a:t>goals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a:t>
            </a:r>
            <a:r>
              <a:rPr kumimoji="0" lang="mr-IN" altLang="mr-IN" b="0" i="0" u="none" strike="noStrike" cap="none" normalizeH="0" baseline="0" dirty="0">
                <a:ln>
                  <a:noFill/>
                </a:ln>
                <a:solidFill>
                  <a:schemeClr val="tx1"/>
                </a:solidFill>
                <a:effectLst/>
                <a:latin typeface="Arial" panose="020B0604020202020204" pitchFamily="34" charset="0"/>
              </a:rPr>
              <a:t> 1990 </a:t>
            </a:r>
            <a:r>
              <a:rPr kumimoji="0" lang="mr-IN" altLang="mr-IN" b="0" i="0" u="none" strike="noStrike" cap="none" normalizeH="0" baseline="0" dirty="0" err="1">
                <a:ln>
                  <a:noFill/>
                </a:ln>
                <a:solidFill>
                  <a:schemeClr val="tx1"/>
                </a:solidFill>
                <a:effectLst/>
                <a:latin typeface="Arial" panose="020B0604020202020204" pitchFamily="34" charset="0"/>
              </a:rPr>
              <a:t>and</a:t>
            </a:r>
            <a:r>
              <a:rPr kumimoji="0" lang="mr-IN" altLang="mr-IN" b="0" i="0" u="none" strike="noStrike" cap="none" normalizeH="0" baseline="0" dirty="0">
                <a:ln>
                  <a:noFill/>
                </a:ln>
                <a:solidFill>
                  <a:schemeClr val="tx1"/>
                </a:solidFill>
                <a:effectLst/>
                <a:latin typeface="Arial" panose="020B0604020202020204" pitchFamily="34" charset="0"/>
              </a:rPr>
              <a:t> a </a:t>
            </a:r>
            <a:r>
              <a:rPr kumimoji="0" lang="mr-IN" altLang="mr-IN" b="0" i="0" u="none" strike="noStrike" cap="none" normalizeH="0" baseline="0" dirty="0" err="1">
                <a:ln>
                  <a:noFill/>
                </a:ln>
                <a:solidFill>
                  <a:schemeClr val="tx1"/>
                </a:solidFill>
                <a:effectLst/>
                <a:latin typeface="Arial" panose="020B0604020202020204" pitchFamily="34" charset="0"/>
              </a:rPr>
              <a:t>peak</a:t>
            </a:r>
            <a:r>
              <a:rPr kumimoji="0" lang="mr-IN" altLang="mr-IN" b="0" i="0" u="none" strike="noStrike" cap="none" normalizeH="0" baseline="0" dirty="0">
                <a:ln>
                  <a:noFill/>
                </a:ln>
                <a:solidFill>
                  <a:schemeClr val="tx1"/>
                </a:solidFill>
                <a:effectLst/>
                <a:latin typeface="Arial" panose="020B0604020202020204" pitchFamily="34" charset="0"/>
              </a:rPr>
              <a:t> of 171 </a:t>
            </a:r>
            <a:r>
              <a:rPr kumimoji="0" lang="mr-IN" altLang="mr-IN" b="0" i="0" u="none" strike="noStrike" cap="none" normalizeH="0" baseline="0" dirty="0" err="1">
                <a:ln>
                  <a:noFill/>
                </a:ln>
                <a:solidFill>
                  <a:schemeClr val="tx1"/>
                </a:solidFill>
                <a:effectLst/>
                <a:latin typeface="Arial" panose="020B0604020202020204" pitchFamily="34" charset="0"/>
              </a:rPr>
              <a:t>goals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a:t>
            </a:r>
            <a:r>
              <a:rPr kumimoji="0" lang="mr-IN" altLang="mr-IN" b="0" i="0" u="none" strike="noStrike" cap="none" normalizeH="0" baseline="0" dirty="0">
                <a:ln>
                  <a:noFill/>
                </a:ln>
                <a:solidFill>
                  <a:schemeClr val="tx1"/>
                </a:solidFill>
                <a:effectLst/>
                <a:latin typeface="Arial" panose="020B0604020202020204" pitchFamily="34" charset="0"/>
              </a:rPr>
              <a:t> 1998.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mr-IN" altLang="mr-IN" b="1" i="0" u="none" strike="noStrike" cap="none" normalizeH="0" baseline="0" dirty="0">
                <a:ln>
                  <a:noFill/>
                </a:ln>
                <a:solidFill>
                  <a:schemeClr val="tx1"/>
                </a:solidFill>
                <a:effectLst/>
                <a:latin typeface="Arial" panose="020B0604020202020204" pitchFamily="34" charset="0"/>
              </a:rPr>
              <a:t>2002 - 2018: </a:t>
            </a:r>
            <a:r>
              <a:rPr kumimoji="0" lang="mr-IN" altLang="mr-IN" b="1" i="0" u="none" strike="noStrike" cap="none" normalizeH="0" baseline="0" dirty="0" err="1">
                <a:ln>
                  <a:noFill/>
                </a:ln>
                <a:solidFill>
                  <a:schemeClr val="tx1"/>
                </a:solidFill>
                <a:effectLst/>
                <a:latin typeface="Arial" panose="020B0604020202020204" pitchFamily="34" charset="0"/>
              </a:rPr>
              <a:t>Recent</a:t>
            </a:r>
            <a:r>
              <a:rPr kumimoji="0" lang="mr-IN" altLang="mr-IN" b="1" i="0" u="none" strike="noStrike" cap="none" normalizeH="0" baseline="0" dirty="0">
                <a:ln>
                  <a:noFill/>
                </a:ln>
                <a:solidFill>
                  <a:schemeClr val="tx1"/>
                </a:solidFill>
                <a:effectLst/>
                <a:latin typeface="Arial" panose="020B0604020202020204" pitchFamily="34" charset="0"/>
              </a:rPr>
              <a:t> </a:t>
            </a:r>
            <a:r>
              <a:rPr kumimoji="0" lang="mr-IN" altLang="mr-IN" b="1" i="0" u="none" strike="noStrike" cap="none" normalizeH="0" baseline="0" dirty="0" err="1">
                <a:ln>
                  <a:noFill/>
                </a:ln>
                <a:solidFill>
                  <a:schemeClr val="tx1"/>
                </a:solidFill>
                <a:effectLst/>
                <a:latin typeface="Arial" panose="020B0604020202020204" pitchFamily="34" charset="0"/>
              </a:rPr>
              <a:t>Trends</a:t>
            </a:r>
            <a:endParaRPr kumimoji="0" lang="mr-IN" altLang="mr-IN"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mr-IN" altLang="mr-IN" b="0" i="0" u="none" strike="noStrike" cap="none" normalizeH="0" baseline="0" dirty="0" err="1">
                <a:ln>
                  <a:noFill/>
                </a:ln>
                <a:solidFill>
                  <a:schemeClr val="tx1"/>
                </a:solidFill>
                <a:effectLst/>
                <a:latin typeface="Arial" panose="020B0604020202020204" pitchFamily="34" charset="0"/>
              </a:rPr>
              <a:t>After</a:t>
            </a:r>
            <a:r>
              <a:rPr kumimoji="0" lang="mr-IN" altLang="mr-IN" b="0" i="0" u="none" strike="noStrike" cap="none" normalizeH="0" baseline="0" dirty="0">
                <a:ln>
                  <a:noFill/>
                </a:ln>
                <a:solidFill>
                  <a:schemeClr val="tx1"/>
                </a:solidFill>
                <a:effectLst/>
                <a:latin typeface="Arial" panose="020B0604020202020204" pitchFamily="34" charset="0"/>
              </a:rPr>
              <a:t> a </a:t>
            </a:r>
            <a:r>
              <a:rPr kumimoji="0" lang="mr-IN" altLang="mr-IN" b="0" i="0" u="none" strike="noStrike" cap="none" normalizeH="0" baseline="0" dirty="0" err="1">
                <a:ln>
                  <a:noFill/>
                </a:ln>
                <a:solidFill>
                  <a:schemeClr val="tx1"/>
                </a:solidFill>
                <a:effectLst/>
                <a:latin typeface="Arial" panose="020B0604020202020204" pitchFamily="34" charset="0"/>
              </a:rPr>
              <a:t>decline</a:t>
            </a:r>
            <a:r>
              <a:rPr kumimoji="0" lang="mr-IN" altLang="mr-IN" b="0" i="0" u="none" strike="noStrike" cap="none" normalizeH="0" baseline="0" dirty="0">
                <a:ln>
                  <a:noFill/>
                </a:ln>
                <a:solidFill>
                  <a:schemeClr val="tx1"/>
                </a:solidFill>
                <a:effectLst/>
                <a:latin typeface="Arial" panose="020B0604020202020204" pitchFamily="34" charset="0"/>
              </a:rPr>
              <a:t> to 145 </a:t>
            </a:r>
            <a:r>
              <a:rPr kumimoji="0" lang="mr-IN" altLang="mr-IN" b="0" i="0" u="none" strike="noStrike" cap="none" normalizeH="0" baseline="0" dirty="0" err="1">
                <a:ln>
                  <a:noFill/>
                </a:ln>
                <a:solidFill>
                  <a:schemeClr val="tx1"/>
                </a:solidFill>
                <a:effectLst/>
                <a:latin typeface="Arial" panose="020B0604020202020204" pitchFamily="34" charset="0"/>
              </a:rPr>
              <a:t>goals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a:t>
            </a:r>
            <a:r>
              <a:rPr kumimoji="0" lang="mr-IN" altLang="mr-IN" b="0" i="0" u="none" strike="noStrike" cap="none" normalizeH="0" baseline="0" dirty="0">
                <a:ln>
                  <a:noFill/>
                </a:ln>
                <a:solidFill>
                  <a:schemeClr val="tx1"/>
                </a:solidFill>
                <a:effectLst/>
                <a:latin typeface="Arial" panose="020B0604020202020204" pitchFamily="34" charset="0"/>
              </a:rPr>
              <a:t> 2014, </a:t>
            </a:r>
            <a:r>
              <a:rPr kumimoji="0" lang="mr-IN" altLang="mr-IN" b="0" i="0" u="none" strike="noStrike" cap="none" normalizeH="0" baseline="0" dirty="0" err="1">
                <a:ln>
                  <a:noFill/>
                </a:ln>
                <a:solidFill>
                  <a:schemeClr val="tx1"/>
                </a:solidFill>
                <a:effectLst/>
                <a:latin typeface="Arial" panose="020B0604020202020204" pitchFamily="34" charset="0"/>
              </a:rPr>
              <a:t>it</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rose</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again</a:t>
            </a:r>
            <a:r>
              <a:rPr kumimoji="0" lang="mr-IN" altLang="mr-IN" b="0" i="0" u="none" strike="noStrike" cap="none" normalizeH="0" baseline="0" dirty="0">
                <a:ln>
                  <a:noFill/>
                </a:ln>
                <a:solidFill>
                  <a:schemeClr val="tx1"/>
                </a:solidFill>
                <a:effectLst/>
                <a:latin typeface="Arial" panose="020B0604020202020204" pitchFamily="34" charset="0"/>
              </a:rPr>
              <a:t> to 171 </a:t>
            </a:r>
            <a:r>
              <a:rPr kumimoji="0" lang="mr-IN" altLang="mr-IN" b="0" i="0" u="none" strike="noStrike" cap="none" normalizeH="0" baseline="0" dirty="0" err="1">
                <a:ln>
                  <a:noFill/>
                </a:ln>
                <a:solidFill>
                  <a:schemeClr val="tx1"/>
                </a:solidFill>
                <a:effectLst/>
                <a:latin typeface="Arial" panose="020B0604020202020204" pitchFamily="34" charset="0"/>
              </a:rPr>
              <a:t>goals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a:t>
            </a:r>
            <a:r>
              <a:rPr kumimoji="0" lang="mr-IN" altLang="mr-IN" b="0" i="0" u="none" strike="noStrike" cap="none" normalizeH="0" baseline="0" dirty="0">
                <a:ln>
                  <a:noFill/>
                </a:ln>
                <a:solidFill>
                  <a:schemeClr val="tx1"/>
                </a:solidFill>
                <a:effectLst/>
                <a:latin typeface="Arial" panose="020B0604020202020204" pitchFamily="34" charset="0"/>
              </a:rPr>
              <a:t> 2018.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mr-IN" altLang="mr-IN" b="1" i="0" u="none" strike="noStrike" cap="none" normalizeH="0" baseline="0" dirty="0" err="1">
                <a:ln>
                  <a:noFill/>
                </a:ln>
                <a:solidFill>
                  <a:schemeClr val="tx1"/>
                </a:solidFill>
                <a:effectLst/>
                <a:latin typeface="Arial" panose="020B0604020202020204" pitchFamily="34" charset="0"/>
              </a:rPr>
              <a:t>Key</a:t>
            </a:r>
            <a:r>
              <a:rPr kumimoji="0" lang="mr-IN" altLang="mr-IN" b="1" i="0" u="none" strike="noStrike" cap="none" normalizeH="0" baseline="0" dirty="0">
                <a:ln>
                  <a:noFill/>
                </a:ln>
                <a:solidFill>
                  <a:schemeClr val="tx1"/>
                </a:solidFill>
                <a:effectLst/>
                <a:latin typeface="Arial" panose="020B0604020202020204" pitchFamily="34" charset="0"/>
              </a:rPr>
              <a:t> </a:t>
            </a:r>
            <a:r>
              <a:rPr kumimoji="0" lang="mr-IN" altLang="mr-IN" b="1" i="0" u="none" strike="noStrike" cap="none" normalizeH="0" baseline="0" dirty="0" err="1">
                <a:ln>
                  <a:noFill/>
                </a:ln>
                <a:solidFill>
                  <a:schemeClr val="tx1"/>
                </a:solidFill>
                <a:effectLst/>
                <a:latin typeface="Arial" panose="020B0604020202020204" pitchFamily="34" charset="0"/>
              </a:rPr>
              <a:t>Observations</a:t>
            </a:r>
            <a:endParaRPr kumimoji="0" lang="mr-IN" altLang="mr-I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mr-IN" altLang="mr-IN" b="1" i="0" u="none" strike="noStrike" cap="none" normalizeH="0" baseline="0" dirty="0">
                <a:ln>
                  <a:noFill/>
                </a:ln>
                <a:solidFill>
                  <a:schemeClr val="tx1"/>
                </a:solidFill>
                <a:effectLst/>
                <a:latin typeface="Arial" panose="020B0604020202020204" pitchFamily="34" charset="0"/>
              </a:rPr>
              <a:t>1954 </a:t>
            </a:r>
            <a:r>
              <a:rPr kumimoji="0" lang="mr-IN" altLang="mr-IN" b="1" i="0" u="none" strike="noStrike" cap="none" normalizeH="0" baseline="0" dirty="0" err="1">
                <a:ln>
                  <a:noFill/>
                </a:ln>
                <a:solidFill>
                  <a:schemeClr val="tx1"/>
                </a:solidFill>
                <a:effectLst/>
                <a:latin typeface="Arial" panose="020B0604020202020204" pitchFamily="34" charset="0"/>
              </a:rPr>
              <a:t>and</a:t>
            </a:r>
            <a:r>
              <a:rPr kumimoji="0" lang="mr-IN" altLang="mr-IN" b="1" i="0" u="none" strike="noStrike" cap="none" normalizeH="0" baseline="0" dirty="0">
                <a:ln>
                  <a:noFill/>
                </a:ln>
                <a:solidFill>
                  <a:schemeClr val="tx1"/>
                </a:solidFill>
                <a:effectLst/>
                <a:latin typeface="Arial" panose="020B0604020202020204" pitchFamily="34" charset="0"/>
              </a:rPr>
              <a:t> 1982:</a:t>
            </a:r>
            <a:r>
              <a:rPr kumimoji="0" lang="mr-IN" altLang="mr-IN" b="0" i="0" u="none" strike="noStrike" cap="none" normalizeH="0" baseline="0" dirty="0">
                <a:ln>
                  <a:noFill/>
                </a:ln>
                <a:solidFill>
                  <a:schemeClr val="tx1"/>
                </a:solidFill>
                <a:effectLst/>
                <a:latin typeface="Arial" panose="020B0604020202020204" pitchFamily="34" charset="0"/>
              </a:rPr>
              <a:t> High-</a:t>
            </a:r>
            <a:r>
              <a:rPr kumimoji="0" lang="mr-IN" altLang="mr-IN" b="0" i="0" u="none" strike="noStrike" cap="none" normalizeH="0" baseline="0" dirty="0" err="1">
                <a:ln>
                  <a:noFill/>
                </a:ln>
                <a:solidFill>
                  <a:schemeClr val="tx1"/>
                </a:solidFill>
                <a:effectLst/>
                <a:latin typeface="Arial" panose="020B0604020202020204" pitchFamily="34" charset="0"/>
              </a:rPr>
              <a:t>scoring</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tournaments</a:t>
            </a:r>
            <a:r>
              <a:rPr kumimoji="0" lang="mr-IN" altLang="mr-IN"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mr-IN" altLang="mr-IN" b="1" i="0" u="none" strike="noStrike" cap="none" normalizeH="0" baseline="0" dirty="0">
                <a:ln>
                  <a:noFill/>
                </a:ln>
                <a:solidFill>
                  <a:schemeClr val="tx1"/>
                </a:solidFill>
                <a:effectLst/>
                <a:latin typeface="Arial" panose="020B0604020202020204" pitchFamily="34" charset="0"/>
              </a:rPr>
              <a:t>Post-1998:</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Consistent</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high</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goal</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counts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indicating</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possibly</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more</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attacking</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play</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or</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rule</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changes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favoring</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offense</a:t>
            </a:r>
            <a:r>
              <a:rPr kumimoji="0" lang="mr-IN" altLang="mr-IN"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mr-IN" altLang="mr-IN" b="1" i="0" u="none" strike="noStrike" cap="none" normalizeH="0" baseline="0" dirty="0" err="1">
                <a:ln>
                  <a:noFill/>
                </a:ln>
                <a:solidFill>
                  <a:schemeClr val="tx1"/>
                </a:solidFill>
                <a:effectLst/>
                <a:latin typeface="Arial" panose="020B0604020202020204" pitchFamily="34" charset="0"/>
              </a:rPr>
              <a:t>Dips</a:t>
            </a:r>
            <a:r>
              <a:rPr kumimoji="0" lang="mr-IN" altLang="mr-IN" b="1" i="0" u="none" strike="noStrike" cap="none" normalizeH="0" baseline="0" dirty="0">
                <a:ln>
                  <a:noFill/>
                </a:ln>
                <a:solidFill>
                  <a:schemeClr val="tx1"/>
                </a:solidFill>
                <a:effectLst/>
                <a:latin typeface="Arial" panose="020B0604020202020204" pitchFamily="34" charset="0"/>
              </a:rPr>
              <a:t>:</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Notable</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dips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in</a:t>
            </a:r>
            <a:r>
              <a:rPr kumimoji="0" lang="mr-IN" altLang="mr-IN" b="0" i="0" u="none" strike="noStrike" cap="none" normalizeH="0" baseline="0" dirty="0">
                <a:ln>
                  <a:noFill/>
                </a:ln>
                <a:solidFill>
                  <a:schemeClr val="tx1"/>
                </a:solidFill>
                <a:effectLst/>
                <a:latin typeface="Arial" panose="020B0604020202020204" pitchFamily="34" charset="0"/>
              </a:rPr>
              <a:t> 1962 </a:t>
            </a:r>
            <a:r>
              <a:rPr kumimoji="0" lang="mr-IN" altLang="mr-IN" b="0" i="0" u="none" strike="noStrike" cap="none" normalizeH="0" baseline="0" dirty="0" err="1">
                <a:ln>
                  <a:noFill/>
                </a:ln>
                <a:solidFill>
                  <a:schemeClr val="tx1"/>
                </a:solidFill>
                <a:effectLst/>
                <a:latin typeface="Arial" panose="020B0604020202020204" pitchFamily="34" charset="0"/>
              </a:rPr>
              <a:t>and</a:t>
            </a:r>
            <a:r>
              <a:rPr kumimoji="0" lang="mr-IN" altLang="mr-IN" b="0" i="0" u="none" strike="noStrike" cap="none" normalizeH="0" baseline="0" dirty="0">
                <a:ln>
                  <a:noFill/>
                </a:ln>
                <a:solidFill>
                  <a:schemeClr val="tx1"/>
                </a:solidFill>
                <a:effectLst/>
                <a:latin typeface="Arial" panose="020B0604020202020204" pitchFamily="34" charset="0"/>
              </a:rPr>
              <a:t> 1990, </a:t>
            </a:r>
            <a:r>
              <a:rPr kumimoji="0" lang="mr-IN" altLang="mr-IN" b="0" i="0" u="none" strike="noStrike" cap="none" normalizeH="0" baseline="0" dirty="0" err="1">
                <a:ln>
                  <a:noFill/>
                </a:ln>
                <a:solidFill>
                  <a:schemeClr val="tx1"/>
                </a:solidFill>
                <a:effectLst/>
                <a:latin typeface="Arial" panose="020B0604020202020204" pitchFamily="34" charset="0"/>
              </a:rPr>
              <a:t>highlighting</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possibly</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stronger</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defenses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or</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fewer</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matches</a:t>
            </a:r>
            <a:r>
              <a:rPr kumimoji="0" lang="mr-IN" altLang="mr-IN" b="0" i="0" u="none" strike="noStrike" cap="none" normalizeH="0" baseline="0" dirty="0">
                <a:ln>
                  <a:noFill/>
                </a:ln>
                <a:solidFill>
                  <a:schemeClr val="tx1"/>
                </a:solidFill>
                <a:effectLst/>
                <a:latin typeface="Arial" panose="020B0604020202020204" pitchFamily="34" charset="0"/>
              </a:rPr>
              <a:t> </a:t>
            </a:r>
            <a:r>
              <a:rPr kumimoji="0" lang="mr-IN" altLang="mr-IN" b="0" i="0" u="none" strike="noStrike" cap="none" normalizeH="0" baseline="0" dirty="0" err="1">
                <a:ln>
                  <a:noFill/>
                </a:ln>
                <a:solidFill>
                  <a:schemeClr val="tx1"/>
                </a:solidFill>
                <a:effectLst/>
                <a:latin typeface="Arial" panose="020B0604020202020204" pitchFamily="34" charset="0"/>
              </a:rPr>
              <a:t>played</a:t>
            </a:r>
            <a:r>
              <a:rPr kumimoji="0" lang="mr-IN" altLang="mr-IN"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mr-IN" altLang="mr-I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142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1072241" y="136525"/>
            <a:ext cx="9779183" cy="365125"/>
          </a:xfrm>
          <a:prstGeom prst="rect">
            <a:avLst/>
          </a:prstGeom>
          <a:noFill/>
          <a:ln>
            <a:noFill/>
          </a:ln>
        </p:spPr>
        <p:txBody>
          <a:bodyPr spcFirstLastPara="1" wrap="square" lIns="91425" tIns="45700" rIns="91425" bIns="45700" anchor="b" anchorCtr="0">
            <a:noAutofit/>
          </a:bodyPr>
          <a:lstStyle/>
          <a:p>
            <a:pPr lvl="0"/>
            <a:r>
              <a:rPr lang="en-US" sz="2400" dirty="0"/>
              <a:t>Dashboard Overview </a:t>
            </a:r>
            <a:endParaRPr sz="2400" dirty="0"/>
          </a:p>
        </p:txBody>
      </p:sp>
      <p:sp>
        <p:nvSpPr>
          <p:cNvPr id="250" name="Google Shape;250;p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lvl="0"/>
            <a:r>
              <a:rPr lang="en-US" dirty="0"/>
              <a:t>25/05/2024</a:t>
            </a:r>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4" name="Picture 13">
            <a:extLst>
              <a:ext uri="{FF2B5EF4-FFF2-40B4-BE49-F238E27FC236}">
                <a16:creationId xmlns:a16="http://schemas.microsoft.com/office/drawing/2014/main" id="{B76E1246-C472-41D1-90D3-98698B09C03E}"/>
              </a:ext>
            </a:extLst>
          </p:cNvPr>
          <p:cNvPicPr>
            <a:picLocks noChangeAspect="1"/>
          </p:cNvPicPr>
          <p:nvPr/>
        </p:nvPicPr>
        <p:blipFill>
          <a:blip r:embed="rId3"/>
          <a:stretch>
            <a:fillRect/>
          </a:stretch>
        </p:blipFill>
        <p:spPr>
          <a:xfrm>
            <a:off x="2888088" y="3602420"/>
            <a:ext cx="5029200" cy="2638598"/>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F8292C35-92C4-4D17-B496-5207F0850230}"/>
              </a:ext>
            </a:extLst>
          </p:cNvPr>
          <p:cNvPicPr>
            <a:picLocks noChangeAspect="1"/>
          </p:cNvPicPr>
          <p:nvPr/>
        </p:nvPicPr>
        <p:blipFill>
          <a:blip r:embed="rId4"/>
          <a:stretch>
            <a:fillRect/>
          </a:stretch>
        </p:blipFill>
        <p:spPr>
          <a:xfrm>
            <a:off x="727592" y="616982"/>
            <a:ext cx="5029200" cy="2841061"/>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7E08-74BE-4058-A7B3-F93E7DE64988}"/>
              </a:ext>
            </a:extLst>
          </p:cNvPr>
          <p:cNvSpPr>
            <a:spLocks noGrp="1"/>
          </p:cNvSpPr>
          <p:nvPr>
            <p:ph type="ctrTitle"/>
          </p:nvPr>
        </p:nvSpPr>
        <p:spPr>
          <a:xfrm>
            <a:off x="1269366" y="200960"/>
            <a:ext cx="6220278" cy="474722"/>
          </a:xfrm>
        </p:spPr>
        <p:txBody>
          <a:bodyPr/>
          <a:lstStyle/>
          <a:p>
            <a:r>
              <a:rPr lang="en-US" sz="2400" dirty="0"/>
              <a:t>Dashboard Overview </a:t>
            </a:r>
            <a:endParaRPr lang="mr-IN" sz="2400" dirty="0"/>
          </a:p>
        </p:txBody>
      </p:sp>
      <p:pic>
        <p:nvPicPr>
          <p:cNvPr id="4" name="Picture 3">
            <a:extLst>
              <a:ext uri="{FF2B5EF4-FFF2-40B4-BE49-F238E27FC236}">
                <a16:creationId xmlns:a16="http://schemas.microsoft.com/office/drawing/2014/main" id="{0AF56F6B-D845-4F2D-B671-BCB9BA9D3815}"/>
              </a:ext>
            </a:extLst>
          </p:cNvPr>
          <p:cNvPicPr>
            <a:picLocks noChangeAspect="1"/>
          </p:cNvPicPr>
          <p:nvPr/>
        </p:nvPicPr>
        <p:blipFill>
          <a:blip r:embed="rId2"/>
          <a:stretch>
            <a:fillRect/>
          </a:stretch>
        </p:blipFill>
        <p:spPr>
          <a:xfrm>
            <a:off x="246833" y="914402"/>
            <a:ext cx="7982766" cy="2781687"/>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0B00DF39-780B-4E82-8626-195E419CC59A}"/>
              </a:ext>
            </a:extLst>
          </p:cNvPr>
          <p:cNvPicPr>
            <a:picLocks noChangeAspect="1"/>
          </p:cNvPicPr>
          <p:nvPr/>
        </p:nvPicPr>
        <p:blipFill>
          <a:blip r:embed="rId3"/>
          <a:stretch>
            <a:fillRect/>
          </a:stretch>
        </p:blipFill>
        <p:spPr>
          <a:xfrm>
            <a:off x="246833" y="3934809"/>
            <a:ext cx="7982765" cy="2781688"/>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1084725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1620</TotalTime>
  <Words>627</Words>
  <Application>Microsoft Office PowerPoint</Application>
  <PresentationFormat>Widescreen</PresentationFormat>
  <Paragraphs>74</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Unicode MS</vt:lpstr>
      <vt:lpstr>Mangal</vt:lpstr>
      <vt:lpstr>Arial</vt:lpstr>
      <vt:lpstr>Calibri</vt:lpstr>
      <vt:lpstr>Office Theme</vt:lpstr>
      <vt:lpstr>Football FIFA World Cup Analysis</vt:lpstr>
      <vt:lpstr>Introduction</vt:lpstr>
      <vt:lpstr>Details of Data</vt:lpstr>
      <vt:lpstr>Mock – up Dashboard</vt:lpstr>
      <vt:lpstr>Dashboard Overview </vt:lpstr>
      <vt:lpstr>Dashboard Overview </vt:lpstr>
      <vt:lpstr>Dashboard Overview </vt:lpstr>
      <vt:lpstr>Dashboard Overview </vt:lpstr>
      <vt:lpstr>Dashboard Overview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FIFA World Cup Analysis</dc:title>
  <dc:creator>NAVEEN SRINIVASAN</dc:creator>
  <cp:lastModifiedBy>ASD</cp:lastModifiedBy>
  <cp:revision>30</cp:revision>
  <dcterms:created xsi:type="dcterms:W3CDTF">2022-12-29T06:36:15Z</dcterms:created>
  <dcterms:modified xsi:type="dcterms:W3CDTF">2024-06-07T04:48:18Z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