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4"/>
    <p:sldMasterId id="2147483660" r:id="rId5"/>
  </p:sldMasterIdLst>
  <p:notesMasterIdLst>
    <p:notesMasterId r:id="rId18"/>
  </p:notesMasterIdLst>
  <p:sldIdLst>
    <p:sldId id="419" r:id="rId6"/>
    <p:sldId id="420" r:id="rId7"/>
    <p:sldId id="418" r:id="rId8"/>
    <p:sldId id="431" r:id="rId9"/>
    <p:sldId id="349" r:id="rId10"/>
    <p:sldId id="438" r:id="rId11"/>
    <p:sldId id="439" r:id="rId12"/>
    <p:sldId id="415" r:id="rId13"/>
    <p:sldId id="351" r:id="rId14"/>
    <p:sldId id="352" r:id="rId15"/>
    <p:sldId id="353" r:id="rId16"/>
    <p:sldId id="4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swal, Meghnaa" initials="JM" lastIdx="1" clrIdx="0">
    <p:extLst>
      <p:ext uri="{19B8F6BF-5375-455C-9EA6-DF929625EA0E}">
        <p15:presenceInfo xmlns:p15="http://schemas.microsoft.com/office/powerpoint/2012/main" userId="S::703289015@genpact.com::3aa6f99b-ba93-49e5-8dbc-e2d8474b46ee" providerId="AD"/>
      </p:ext>
    </p:extLst>
  </p:cmAuthor>
  <p:cmAuthor id="2" name="Ghani, Mariyam Afshaan" initials="GMA" lastIdx="3" clrIdx="1">
    <p:extLst>
      <p:ext uri="{19B8F6BF-5375-455C-9EA6-DF929625EA0E}">
        <p15:presenceInfo xmlns:p15="http://schemas.microsoft.com/office/powerpoint/2012/main" userId="S::703289293@genpact.com::cbaf2883-2e9f-40ec-8d5a-5f6683f31eb9" providerId="AD"/>
      </p:ext>
    </p:extLst>
  </p:cmAuthor>
  <p:cmAuthor id="3" name="T S, Venkata Subramaniam" initials="TS" lastIdx="1" clrIdx="2">
    <p:extLst>
      <p:ext uri="{19B8F6BF-5375-455C-9EA6-DF929625EA0E}">
        <p15:presenceInfo xmlns:p15="http://schemas.microsoft.com/office/powerpoint/2012/main" userId="S::703289866@genpact.com::cd2bb259-79ae-4c1f-b312-07273a208f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DBBB9-807D-40D6-AC59-98ABDE0CE3FA}" v="11" dt="2022-05-10T05:59:46.003"/>
    <p1510:client id="{7815497C-3EED-7D18-4FA9-6ADA26808AAD}" v="4" dt="2022-12-10T12:36:25.971"/>
    <p1510:client id="{D325AC73-181D-CF4D-B399-BBA5B39C3428}" v="59" dt="2022-05-10T11:47:27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v, Prachi" userId="S::703289498@genpact.com::698da4c4-d380-4cfa-94c8-21a64bade8f2" providerId="AD" clId="Web-{9F89B9EC-302F-4CFF-B130-D8709028B505}"/>
    <pc:docChg chg="modSld">
      <pc:chgData name="Yadav, Prachi" userId="S::703289498@genpact.com::698da4c4-d380-4cfa-94c8-21a64bade8f2" providerId="AD" clId="Web-{9F89B9EC-302F-4CFF-B130-D8709028B505}" dt="2022-03-07T11:53:46.053" v="1" actId="20577"/>
      <pc:docMkLst>
        <pc:docMk/>
      </pc:docMkLst>
      <pc:sldChg chg="modSp">
        <pc:chgData name="Yadav, Prachi" userId="S::703289498@genpact.com::698da4c4-d380-4cfa-94c8-21a64bade8f2" providerId="AD" clId="Web-{9F89B9EC-302F-4CFF-B130-D8709028B505}" dt="2022-03-07T11:53:46.053" v="1" actId="20577"/>
        <pc:sldMkLst>
          <pc:docMk/>
          <pc:sldMk cId="3083683533" sldId="344"/>
        </pc:sldMkLst>
        <pc:spChg chg="mod">
          <ac:chgData name="Yadav, Prachi" userId="S::703289498@genpact.com::698da4c4-d380-4cfa-94c8-21a64bade8f2" providerId="AD" clId="Web-{9F89B9EC-302F-4CFF-B130-D8709028B505}" dt="2022-03-07T11:53:46.053" v="1" actId="20577"/>
          <ac:spMkLst>
            <pc:docMk/>
            <pc:sldMk cId="3083683533" sldId="344"/>
            <ac:spMk id="3" creationId="{0D05CCD6-EDDA-47E8-A86B-BFC35EA602D8}"/>
          </ac:spMkLst>
        </pc:spChg>
      </pc:sldChg>
    </pc:docChg>
  </pc:docChgLst>
  <pc:docChgLst>
    <pc:chgData name="Yadav, Prachi" userId="S::703289498@genpact.com::698da4c4-d380-4cfa-94c8-21a64bade8f2" providerId="AD" clId="Web-{ED8F621A-AFF9-49B8-BFBC-F96C42B68AE5}"/>
    <pc:docChg chg="modSld">
      <pc:chgData name="Yadav, Prachi" userId="S::703289498@genpact.com::698da4c4-d380-4cfa-94c8-21a64bade8f2" providerId="AD" clId="Web-{ED8F621A-AFF9-49B8-BFBC-F96C42B68AE5}" dt="2022-03-08T10:28:39.202" v="2" actId="20577"/>
      <pc:docMkLst>
        <pc:docMk/>
      </pc:docMkLst>
      <pc:sldChg chg="modSp">
        <pc:chgData name="Yadav, Prachi" userId="S::703289498@genpact.com::698da4c4-d380-4cfa-94c8-21a64bade8f2" providerId="AD" clId="Web-{ED8F621A-AFF9-49B8-BFBC-F96C42B68AE5}" dt="2022-03-08T10:28:39.202" v="2" actId="20577"/>
        <pc:sldMkLst>
          <pc:docMk/>
          <pc:sldMk cId="1939120421" sldId="423"/>
        </pc:sldMkLst>
        <pc:spChg chg="mod">
          <ac:chgData name="Yadav, Prachi" userId="S::703289498@genpact.com::698da4c4-d380-4cfa-94c8-21a64bade8f2" providerId="AD" clId="Web-{ED8F621A-AFF9-49B8-BFBC-F96C42B68AE5}" dt="2022-03-08T10:28:39.202" v="2" actId="20577"/>
          <ac:spMkLst>
            <pc:docMk/>
            <pc:sldMk cId="1939120421" sldId="423"/>
            <ac:spMk id="3" creationId="{8915C7CD-80A7-4DA6-8BC5-EF4FB54E7A29}"/>
          </ac:spMkLst>
        </pc:spChg>
      </pc:sldChg>
    </pc:docChg>
  </pc:docChgLst>
  <pc:docChgLst>
    <pc:chgData name="T S, Venkata Subramaniam" userId="S::703289866@genpact.com::cd2bb259-79ae-4c1f-b312-07273a208f8a" providerId="AD" clId="Web-{CBC285DB-8228-A30C-8EB1-53A1C4C846BF}"/>
    <pc:docChg chg="modSld">
      <pc:chgData name="T S, Venkata Subramaniam" userId="S::703289866@genpact.com::cd2bb259-79ae-4c1f-b312-07273a208f8a" providerId="AD" clId="Web-{CBC285DB-8228-A30C-8EB1-53A1C4C846BF}" dt="2022-03-07T16:22:29.527" v="17" actId="20577"/>
      <pc:docMkLst>
        <pc:docMk/>
      </pc:docMkLst>
      <pc:sldChg chg="modSp">
        <pc:chgData name="T S, Venkata Subramaniam" userId="S::703289866@genpact.com::cd2bb259-79ae-4c1f-b312-07273a208f8a" providerId="AD" clId="Web-{CBC285DB-8228-A30C-8EB1-53A1C4C846BF}" dt="2022-03-07T16:13:33.521" v="7" actId="1076"/>
        <pc:sldMkLst>
          <pc:docMk/>
          <pc:sldMk cId="1202380019" sldId="418"/>
        </pc:sldMkLst>
        <pc:grpChg chg="mod">
          <ac:chgData name="T S, Venkata Subramaniam" userId="S::703289866@genpact.com::cd2bb259-79ae-4c1f-b312-07273a208f8a" providerId="AD" clId="Web-{CBC285DB-8228-A30C-8EB1-53A1C4C846BF}" dt="2022-03-07T16:13:33.521" v="7" actId="1076"/>
          <ac:grpSpMkLst>
            <pc:docMk/>
            <pc:sldMk cId="1202380019" sldId="418"/>
            <ac:grpSpMk id="55" creationId="{A4B9B83D-7384-4FBC-ACBD-8259447B398C}"/>
          </ac:grpSpMkLst>
        </pc:grpChg>
      </pc:sldChg>
      <pc:sldChg chg="modSp">
        <pc:chgData name="T S, Venkata Subramaniam" userId="S::703289866@genpact.com::cd2bb259-79ae-4c1f-b312-07273a208f8a" providerId="AD" clId="Web-{CBC285DB-8228-A30C-8EB1-53A1C4C846BF}" dt="2022-03-07T16:22:29.527" v="17" actId="20577"/>
        <pc:sldMkLst>
          <pc:docMk/>
          <pc:sldMk cId="1071692611" sldId="420"/>
        </pc:sldMkLst>
        <pc:graphicFrameChg chg="mod modGraphic">
          <ac:chgData name="T S, Venkata Subramaniam" userId="S::703289866@genpact.com::cd2bb259-79ae-4c1f-b312-07273a208f8a" providerId="AD" clId="Web-{CBC285DB-8228-A30C-8EB1-53A1C4C846BF}" dt="2022-03-07T16:22:29.527" v="17" actId="20577"/>
          <ac:graphicFrameMkLst>
            <pc:docMk/>
            <pc:sldMk cId="1071692611" sldId="420"/>
            <ac:graphicFrameMk id="4" creationId="{9944A345-4E16-4273-908A-F766E7DBF7F3}"/>
          </ac:graphicFrameMkLst>
        </pc:graphicFrameChg>
      </pc:sldChg>
    </pc:docChg>
  </pc:docChgLst>
  <pc:docChgLst>
    <pc:chgData name="T S, Venkata Subramaniam" userId="S::703289866@genpact.com::cd2bb259-79ae-4c1f-b312-07273a208f8a" providerId="AD" clId="Web-{50CA0C77-52AD-933C-FC3C-949C3610714D}"/>
    <pc:docChg chg="addSld delSld modSld addMainMaster modMainMaster">
      <pc:chgData name="T S, Venkata Subramaniam" userId="S::703289866@genpact.com::cd2bb259-79ae-4c1f-b312-07273a208f8a" providerId="AD" clId="Web-{50CA0C77-52AD-933C-FC3C-949C3610714D}" dt="2022-03-07T15:28:45.521" v="255" actId="14100"/>
      <pc:docMkLst>
        <pc:docMk/>
      </pc:docMkLst>
      <pc:sldChg chg="modSp">
        <pc:chgData name="T S, Venkata Subramaniam" userId="S::703289866@genpact.com::cd2bb259-79ae-4c1f-b312-07273a208f8a" providerId="AD" clId="Web-{50CA0C77-52AD-933C-FC3C-949C3610714D}" dt="2022-03-07T15:25:30.473" v="240" actId="20577"/>
        <pc:sldMkLst>
          <pc:docMk/>
          <pc:sldMk cId="83720015" sldId="352"/>
        </pc:sldMkLst>
        <pc:spChg chg="mod">
          <ac:chgData name="T S, Venkata Subramaniam" userId="S::703289866@genpact.com::cd2bb259-79ae-4c1f-b312-07273a208f8a" providerId="AD" clId="Web-{50CA0C77-52AD-933C-FC3C-949C3610714D}" dt="2022-03-07T15:25:30.473" v="240" actId="20577"/>
          <ac:spMkLst>
            <pc:docMk/>
            <pc:sldMk cId="83720015" sldId="352"/>
            <ac:spMk id="4" creationId="{77794DD2-CEE9-4CFE-895D-3A0C85EEE1BF}"/>
          </ac:spMkLst>
        </pc:spChg>
      </pc:sldChg>
      <pc:sldChg chg="modSp addCm delCm">
        <pc:chgData name="T S, Venkata Subramaniam" userId="S::703289866@genpact.com::cd2bb259-79ae-4c1f-b312-07273a208f8a" providerId="AD" clId="Web-{50CA0C77-52AD-933C-FC3C-949C3610714D}" dt="2022-03-07T15:05:06.915" v="114" actId="14100"/>
        <pc:sldMkLst>
          <pc:docMk/>
          <pc:sldMk cId="1120676029" sldId="353"/>
        </pc:sldMkLst>
        <pc:spChg chg="mod">
          <ac:chgData name="T S, Venkata Subramaniam" userId="S::703289866@genpact.com::cd2bb259-79ae-4c1f-b312-07273a208f8a" providerId="AD" clId="Web-{50CA0C77-52AD-933C-FC3C-949C3610714D}" dt="2022-03-07T15:04:57.055" v="112" actId="1076"/>
          <ac:spMkLst>
            <pc:docMk/>
            <pc:sldMk cId="1120676029" sldId="353"/>
            <ac:spMk id="2" creationId="{ED28C084-5ED1-437A-977D-C8095B3928BA}"/>
          </ac:spMkLst>
        </pc:spChg>
        <pc:spChg chg="mod">
          <ac:chgData name="T S, Venkata Subramaniam" userId="S::703289866@genpact.com::cd2bb259-79ae-4c1f-b312-07273a208f8a" providerId="AD" clId="Web-{50CA0C77-52AD-933C-FC3C-949C3610714D}" dt="2022-03-07T15:05:06.915" v="114" actId="14100"/>
          <ac:spMkLst>
            <pc:docMk/>
            <pc:sldMk cId="1120676029" sldId="353"/>
            <ac:spMk id="4" creationId="{B69C25A0-4C0C-4777-89EA-4AF3A5DAC2A5}"/>
          </ac:spMkLst>
        </pc:spChg>
      </pc:sldChg>
      <pc:sldChg chg="modSp">
        <pc:chgData name="T S, Venkata Subramaniam" userId="S::703289866@genpact.com::cd2bb259-79ae-4c1f-b312-07273a208f8a" providerId="AD" clId="Web-{50CA0C77-52AD-933C-FC3C-949C3610714D}" dt="2022-03-07T15:16:46.640" v="195" actId="20577"/>
        <pc:sldMkLst>
          <pc:docMk/>
          <pc:sldMk cId="1763353520" sldId="354"/>
        </pc:sldMkLst>
        <pc:spChg chg="mod">
          <ac:chgData name="T S, Venkata Subramaniam" userId="S::703289866@genpact.com::cd2bb259-79ae-4c1f-b312-07273a208f8a" providerId="AD" clId="Web-{50CA0C77-52AD-933C-FC3C-949C3610714D}" dt="2022-03-07T15:16:46.640" v="195" actId="20577"/>
          <ac:spMkLst>
            <pc:docMk/>
            <pc:sldMk cId="1763353520" sldId="354"/>
            <ac:spMk id="3" creationId="{0D05CCD6-EDDA-47E8-A86B-BFC35EA602D8}"/>
          </ac:spMkLst>
        </pc:spChg>
      </pc:sldChg>
      <pc:sldChg chg="modSp">
        <pc:chgData name="T S, Venkata Subramaniam" userId="S::703289866@genpact.com::cd2bb259-79ae-4c1f-b312-07273a208f8a" providerId="AD" clId="Web-{50CA0C77-52AD-933C-FC3C-949C3610714D}" dt="2022-03-07T15:28:45.521" v="255" actId="14100"/>
        <pc:sldMkLst>
          <pc:docMk/>
          <pc:sldMk cId="2937001657" sldId="355"/>
        </pc:sldMkLst>
        <pc:spChg chg="mod">
          <ac:chgData name="T S, Venkata Subramaniam" userId="S::703289866@genpact.com::cd2bb259-79ae-4c1f-b312-07273a208f8a" providerId="AD" clId="Web-{50CA0C77-52AD-933C-FC3C-949C3610714D}" dt="2022-03-07T15:28:45.521" v="255" actId="14100"/>
          <ac:spMkLst>
            <pc:docMk/>
            <pc:sldMk cId="2937001657" sldId="355"/>
            <ac:spMk id="3" creationId="{0D05CCD6-EDDA-47E8-A86B-BFC35EA602D8}"/>
          </ac:spMkLst>
        </pc:spChg>
      </pc:sldChg>
      <pc:sldChg chg="del">
        <pc:chgData name="T S, Venkata Subramaniam" userId="S::703289866@genpact.com::cd2bb259-79ae-4c1f-b312-07273a208f8a" providerId="AD" clId="Web-{50CA0C77-52AD-933C-FC3C-949C3610714D}" dt="2022-03-07T14:47:55.639" v="4"/>
        <pc:sldMkLst>
          <pc:docMk/>
          <pc:sldMk cId="749712313" sldId="416"/>
        </pc:sldMkLst>
      </pc:sldChg>
      <pc:sldChg chg="del">
        <pc:chgData name="T S, Venkata Subramaniam" userId="S::703289866@genpact.com::cd2bb259-79ae-4c1f-b312-07273a208f8a" providerId="AD" clId="Web-{50CA0C77-52AD-933C-FC3C-949C3610714D}" dt="2022-03-07T14:50:02.953" v="30"/>
        <pc:sldMkLst>
          <pc:docMk/>
          <pc:sldMk cId="3791471764" sldId="417"/>
        </pc:sldMkLst>
      </pc:sldChg>
      <pc:sldChg chg="modSp add del">
        <pc:chgData name="T S, Venkata Subramaniam" userId="S::703289866@genpact.com::cd2bb259-79ae-4c1f-b312-07273a208f8a" providerId="AD" clId="Web-{50CA0C77-52AD-933C-FC3C-949C3610714D}" dt="2022-03-07T14:48:04.374" v="13" actId="20577"/>
        <pc:sldMkLst>
          <pc:docMk/>
          <pc:sldMk cId="649258489" sldId="419"/>
        </pc:sldMkLst>
        <pc:spChg chg="mod">
          <ac:chgData name="T S, Venkata Subramaniam" userId="S::703289866@genpact.com::cd2bb259-79ae-4c1f-b312-07273a208f8a" providerId="AD" clId="Web-{50CA0C77-52AD-933C-FC3C-949C3610714D}" dt="2022-03-07T14:48:04.374" v="13" actId="20577"/>
          <ac:spMkLst>
            <pc:docMk/>
            <pc:sldMk cId="649258489" sldId="419"/>
            <ac:spMk id="10" creationId="{E2EA08C4-566C-4A55-875E-98B5D3E6105D}"/>
          </ac:spMkLst>
        </pc:spChg>
      </pc:sldChg>
      <pc:sldChg chg="addSp delSp modSp new">
        <pc:chgData name="T S, Venkata Subramaniam" userId="S::703289866@genpact.com::cd2bb259-79ae-4c1f-b312-07273a208f8a" providerId="AD" clId="Web-{50CA0C77-52AD-933C-FC3C-949C3610714D}" dt="2022-03-07T15:02:08.132" v="86" actId="20577"/>
        <pc:sldMkLst>
          <pc:docMk/>
          <pc:sldMk cId="1071692611" sldId="420"/>
        </pc:sldMkLst>
        <pc:spChg chg="mod">
          <ac:chgData name="T S, Venkata Subramaniam" userId="S::703289866@genpact.com::cd2bb259-79ae-4c1f-b312-07273a208f8a" providerId="AD" clId="Web-{50CA0C77-52AD-933C-FC3C-949C3610714D}" dt="2022-03-07T14:50:00.844" v="29" actId="20577"/>
          <ac:spMkLst>
            <pc:docMk/>
            <pc:sldMk cId="1071692611" sldId="420"/>
            <ac:spMk id="2" creationId="{BDB1EFA8-05FC-4A39-8A25-BDC3754307CE}"/>
          </ac:spMkLst>
        </pc:spChg>
        <pc:spChg chg="del">
          <ac:chgData name="T S, Venkata Subramaniam" userId="S::703289866@genpact.com::cd2bb259-79ae-4c1f-b312-07273a208f8a" providerId="AD" clId="Web-{50CA0C77-52AD-933C-FC3C-949C3610714D}" dt="2022-03-07T14:48:27.515" v="15"/>
          <ac:spMkLst>
            <pc:docMk/>
            <pc:sldMk cId="1071692611" sldId="420"/>
            <ac:spMk id="3" creationId="{57C1077B-DC39-4062-B2B8-DA3CA826E52B}"/>
          </ac:spMkLst>
        </pc:spChg>
        <pc:graphicFrameChg chg="add mod modGraphic">
          <ac:chgData name="T S, Venkata Subramaniam" userId="S::703289866@genpact.com::cd2bb259-79ae-4c1f-b312-07273a208f8a" providerId="AD" clId="Web-{50CA0C77-52AD-933C-FC3C-949C3610714D}" dt="2022-03-07T15:02:08.132" v="86" actId="20577"/>
          <ac:graphicFrameMkLst>
            <pc:docMk/>
            <pc:sldMk cId="1071692611" sldId="420"/>
            <ac:graphicFrameMk id="4" creationId="{9944A345-4E16-4273-908A-F766E7DBF7F3}"/>
          </ac:graphicFrameMkLst>
        </pc:graphicFrameChg>
      </pc:sldChg>
      <pc:sldChg chg="modSp">
        <pc:chgData name="T S, Venkata Subramaniam" userId="S::703289866@genpact.com::cd2bb259-79ae-4c1f-b312-07273a208f8a" providerId="AD" clId="Web-{50CA0C77-52AD-933C-FC3C-949C3610714D}" dt="2022-03-07T15:22:17.283" v="199" actId="20577"/>
        <pc:sldMkLst>
          <pc:docMk/>
          <pc:sldMk cId="295432399" sldId="421"/>
        </pc:sldMkLst>
        <pc:spChg chg="mod">
          <ac:chgData name="T S, Venkata Subramaniam" userId="S::703289866@genpact.com::cd2bb259-79ae-4c1f-b312-07273a208f8a" providerId="AD" clId="Web-{50CA0C77-52AD-933C-FC3C-949C3610714D}" dt="2022-03-07T15:22:17.283" v="199" actId="20577"/>
          <ac:spMkLst>
            <pc:docMk/>
            <pc:sldMk cId="295432399" sldId="421"/>
            <ac:spMk id="2" creationId="{637FB158-F0D1-48F7-B6F3-E2D5478A385F}"/>
          </ac:spMkLst>
        </pc:spChg>
      </pc:sldChg>
      <pc:sldChg chg="delSp modSp new">
        <pc:chgData name="T S, Venkata Subramaniam" userId="S::703289866@genpact.com::cd2bb259-79ae-4c1f-b312-07273a208f8a" providerId="AD" clId="Web-{50CA0C77-52AD-933C-FC3C-949C3610714D}" dt="2022-03-07T15:21:25.392" v="198" actId="20577"/>
        <pc:sldMkLst>
          <pc:docMk/>
          <pc:sldMk cId="5413491" sldId="422"/>
        </pc:sldMkLst>
        <pc:spChg chg="del">
          <ac:chgData name="T S, Venkata Subramaniam" userId="S::703289866@genpact.com::cd2bb259-79ae-4c1f-b312-07273a208f8a" providerId="AD" clId="Web-{50CA0C77-52AD-933C-FC3C-949C3610714D}" dt="2022-03-07T15:05:15.711" v="115"/>
          <ac:spMkLst>
            <pc:docMk/>
            <pc:sldMk cId="5413491" sldId="422"/>
            <ac:spMk id="2" creationId="{7F015A33-1551-4019-9AA5-E93E7362B166}"/>
          </ac:spMkLst>
        </pc:spChg>
        <pc:spChg chg="mod">
          <ac:chgData name="T S, Venkata Subramaniam" userId="S::703289866@genpact.com::cd2bb259-79ae-4c1f-b312-07273a208f8a" providerId="AD" clId="Web-{50CA0C77-52AD-933C-FC3C-949C3610714D}" dt="2022-03-07T15:21:25.392" v="198" actId="20577"/>
          <ac:spMkLst>
            <pc:docMk/>
            <pc:sldMk cId="5413491" sldId="422"/>
            <ac:spMk id="3" creationId="{8277C1ED-84A7-4FBB-95D8-F0026F302D1D}"/>
          </ac:spMkLst>
        </pc:spChg>
      </pc:sldChg>
      <pc:sldChg chg="modSp">
        <pc:chgData name="T S, Venkata Subramaniam" userId="S::703289866@genpact.com::cd2bb259-79ae-4c1f-b312-07273a208f8a" providerId="AD" clId="Web-{50CA0C77-52AD-933C-FC3C-949C3610714D}" dt="2022-03-07T15:25:31.332" v="241" actId="1076"/>
        <pc:sldMkLst>
          <pc:docMk/>
          <pc:sldMk cId="1939120421" sldId="423"/>
        </pc:sldMkLst>
        <pc:spChg chg="mod">
          <ac:chgData name="T S, Venkata Subramaniam" userId="S::703289866@genpact.com::cd2bb259-79ae-4c1f-b312-07273a208f8a" providerId="AD" clId="Web-{50CA0C77-52AD-933C-FC3C-949C3610714D}" dt="2022-03-07T15:25:31.332" v="241" actId="1076"/>
          <ac:spMkLst>
            <pc:docMk/>
            <pc:sldMk cId="1939120421" sldId="423"/>
            <ac:spMk id="2" creationId="{38F839AF-CAE4-4FDC-9C86-F73AF76AD003}"/>
          </ac:spMkLst>
        </pc:spChg>
        <pc:spChg chg="mod">
          <ac:chgData name="T S, Venkata Subramaniam" userId="S::703289866@genpact.com::cd2bb259-79ae-4c1f-b312-07273a208f8a" providerId="AD" clId="Web-{50CA0C77-52AD-933C-FC3C-949C3610714D}" dt="2022-03-07T15:23:22.518" v="204" actId="1076"/>
          <ac:spMkLst>
            <pc:docMk/>
            <pc:sldMk cId="1939120421" sldId="423"/>
            <ac:spMk id="3" creationId="{8915C7CD-80A7-4DA6-8BC5-EF4FB54E7A29}"/>
          </ac:spMkLst>
        </pc:spChg>
      </pc:sldChg>
      <pc:sldChg chg="delSp modSp new del">
        <pc:chgData name="T S, Venkata Subramaniam" userId="S::703289866@genpact.com::cd2bb259-79ae-4c1f-b312-07273a208f8a" providerId="AD" clId="Web-{50CA0C77-52AD-933C-FC3C-949C3610714D}" dt="2022-03-07T15:18:50.797" v="196"/>
        <pc:sldMkLst>
          <pc:docMk/>
          <pc:sldMk cId="1069462096" sldId="424"/>
        </pc:sldMkLst>
        <pc:spChg chg="del">
          <ac:chgData name="T S, Venkata Subramaniam" userId="S::703289866@genpact.com::cd2bb259-79ae-4c1f-b312-07273a208f8a" providerId="AD" clId="Web-{50CA0C77-52AD-933C-FC3C-949C3610714D}" dt="2022-03-07T15:07:23.838" v="127"/>
          <ac:spMkLst>
            <pc:docMk/>
            <pc:sldMk cId="1069462096" sldId="424"/>
            <ac:spMk id="2" creationId="{0DD850F8-6CE8-4913-8D01-F36F9FF9BEBA}"/>
          </ac:spMkLst>
        </pc:spChg>
        <pc:spChg chg="mod">
          <ac:chgData name="T S, Venkata Subramaniam" userId="S::703289866@genpact.com::cd2bb259-79ae-4c1f-b312-07273a208f8a" providerId="AD" clId="Web-{50CA0C77-52AD-933C-FC3C-949C3610714D}" dt="2022-03-07T15:07:44.994" v="136" actId="20577"/>
          <ac:spMkLst>
            <pc:docMk/>
            <pc:sldMk cId="1069462096" sldId="424"/>
            <ac:spMk id="3" creationId="{95936238-630F-4A52-BB1D-CE0B741B29CD}"/>
          </ac:spMkLst>
        </pc:spChg>
      </pc:sldChg>
      <pc:sldMasterChg chg="add addSldLayout">
        <pc:chgData name="T S, Venkata Subramaniam" userId="S::703289866@genpact.com::cd2bb259-79ae-4c1f-b312-07273a208f8a" providerId="AD" clId="Web-{50CA0C77-52AD-933C-FC3C-949C3610714D}" dt="2022-03-07T14:47:46.514" v="1"/>
        <pc:sldMasterMkLst>
          <pc:docMk/>
          <pc:sldMasterMk cId="613367976" sldId="2147483660"/>
        </pc:sldMasterMkLst>
        <pc:sldLayoutChg chg="add">
          <pc:chgData name="T S, Venkata Subramaniam" userId="S::703289866@genpact.com::cd2bb259-79ae-4c1f-b312-07273a208f8a" providerId="AD" clId="Web-{50CA0C77-52AD-933C-FC3C-949C3610714D}" dt="2022-03-07T14:47:46.514" v="1"/>
          <pc:sldLayoutMkLst>
            <pc:docMk/>
            <pc:sldMasterMk cId="613367976" sldId="2147483660"/>
            <pc:sldLayoutMk cId="18477363" sldId="2147483661"/>
          </pc:sldLayoutMkLst>
        </pc:sldLayoutChg>
        <pc:sldLayoutChg chg="add">
          <pc:chgData name="T S, Venkata Subramaniam" userId="S::703289866@genpact.com::cd2bb259-79ae-4c1f-b312-07273a208f8a" providerId="AD" clId="Web-{50CA0C77-52AD-933C-FC3C-949C3610714D}" dt="2022-03-07T14:47:46.514" v="1"/>
          <pc:sldLayoutMkLst>
            <pc:docMk/>
            <pc:sldMasterMk cId="613367976" sldId="2147483660"/>
            <pc:sldLayoutMk cId="3661115811" sldId="2147483662"/>
          </pc:sldLayoutMkLst>
        </pc:sldLayoutChg>
        <pc:sldLayoutChg chg="add">
          <pc:chgData name="T S, Venkata Subramaniam" userId="S::703289866@genpact.com::cd2bb259-79ae-4c1f-b312-07273a208f8a" providerId="AD" clId="Web-{50CA0C77-52AD-933C-FC3C-949C3610714D}" dt="2022-03-07T14:47:46.514" v="1"/>
          <pc:sldLayoutMkLst>
            <pc:docMk/>
            <pc:sldMasterMk cId="613367976" sldId="2147483660"/>
            <pc:sldLayoutMk cId="739376190" sldId="2147483663"/>
          </pc:sldLayoutMkLst>
        </pc:sldLayoutChg>
        <pc:sldLayoutChg chg="add">
          <pc:chgData name="T S, Venkata Subramaniam" userId="S::703289866@genpact.com::cd2bb259-79ae-4c1f-b312-07273a208f8a" providerId="AD" clId="Web-{50CA0C77-52AD-933C-FC3C-949C3610714D}" dt="2022-03-07T14:47:46.514" v="1"/>
          <pc:sldLayoutMkLst>
            <pc:docMk/>
            <pc:sldMasterMk cId="613367976" sldId="2147483660"/>
            <pc:sldLayoutMk cId="788135945" sldId="2147483664"/>
          </pc:sldLayoutMkLst>
        </pc:sldLayoutChg>
        <pc:sldLayoutChg chg="add">
          <pc:chgData name="T S, Venkata Subramaniam" userId="S::703289866@genpact.com::cd2bb259-79ae-4c1f-b312-07273a208f8a" providerId="AD" clId="Web-{50CA0C77-52AD-933C-FC3C-949C3610714D}" dt="2022-03-07T14:47:46.514" v="1"/>
          <pc:sldLayoutMkLst>
            <pc:docMk/>
            <pc:sldMasterMk cId="613367976" sldId="2147483660"/>
            <pc:sldLayoutMk cId="1182589616" sldId="2147483665"/>
          </pc:sldLayoutMkLst>
        </pc:sldLayoutChg>
        <pc:sldLayoutChg chg="add">
          <pc:chgData name="T S, Venkata Subramaniam" userId="S::703289866@genpact.com::cd2bb259-79ae-4c1f-b312-07273a208f8a" providerId="AD" clId="Web-{50CA0C77-52AD-933C-FC3C-949C3610714D}" dt="2022-03-07T14:47:46.514" v="1"/>
          <pc:sldLayoutMkLst>
            <pc:docMk/>
            <pc:sldMasterMk cId="613367976" sldId="2147483660"/>
            <pc:sldLayoutMk cId="3720897545" sldId="2147483666"/>
          </pc:sldLayoutMkLst>
        </pc:sldLayoutChg>
        <pc:sldLayoutChg chg="add">
          <pc:chgData name="T S, Venkata Subramaniam" userId="S::703289866@genpact.com::cd2bb259-79ae-4c1f-b312-07273a208f8a" providerId="AD" clId="Web-{50CA0C77-52AD-933C-FC3C-949C3610714D}" dt="2022-03-07T14:47:46.514" v="1"/>
          <pc:sldLayoutMkLst>
            <pc:docMk/>
            <pc:sldMasterMk cId="613367976" sldId="2147483660"/>
            <pc:sldLayoutMk cId="9093621" sldId="2147483667"/>
          </pc:sldLayoutMkLst>
        </pc:sldLayoutChg>
        <pc:sldLayoutChg chg="add">
          <pc:chgData name="T S, Venkata Subramaniam" userId="S::703289866@genpact.com::cd2bb259-79ae-4c1f-b312-07273a208f8a" providerId="AD" clId="Web-{50CA0C77-52AD-933C-FC3C-949C3610714D}" dt="2022-03-07T14:47:46.514" v="1"/>
          <pc:sldLayoutMkLst>
            <pc:docMk/>
            <pc:sldMasterMk cId="613367976" sldId="2147483660"/>
            <pc:sldLayoutMk cId="3603797099" sldId="2147483668"/>
          </pc:sldLayoutMkLst>
        </pc:sldLayoutChg>
        <pc:sldLayoutChg chg="add">
          <pc:chgData name="T S, Venkata Subramaniam" userId="S::703289866@genpact.com::cd2bb259-79ae-4c1f-b312-07273a208f8a" providerId="AD" clId="Web-{50CA0C77-52AD-933C-FC3C-949C3610714D}" dt="2022-03-07T14:47:46.514" v="1"/>
          <pc:sldLayoutMkLst>
            <pc:docMk/>
            <pc:sldMasterMk cId="613367976" sldId="2147483660"/>
            <pc:sldLayoutMk cId="1734436093" sldId="2147483669"/>
          </pc:sldLayoutMkLst>
        </pc:sldLayoutChg>
        <pc:sldLayoutChg chg="add">
          <pc:chgData name="T S, Venkata Subramaniam" userId="S::703289866@genpact.com::cd2bb259-79ae-4c1f-b312-07273a208f8a" providerId="AD" clId="Web-{50CA0C77-52AD-933C-FC3C-949C3610714D}" dt="2022-03-07T14:47:46.514" v="1"/>
          <pc:sldLayoutMkLst>
            <pc:docMk/>
            <pc:sldMasterMk cId="613367976" sldId="2147483660"/>
            <pc:sldLayoutMk cId="56130042" sldId="2147483670"/>
          </pc:sldLayoutMkLst>
        </pc:sldLayoutChg>
        <pc:sldLayoutChg chg="add">
          <pc:chgData name="T S, Venkata Subramaniam" userId="S::703289866@genpact.com::cd2bb259-79ae-4c1f-b312-07273a208f8a" providerId="AD" clId="Web-{50CA0C77-52AD-933C-FC3C-949C3610714D}" dt="2022-03-07T14:47:46.514" v="1"/>
          <pc:sldLayoutMkLst>
            <pc:docMk/>
            <pc:sldMasterMk cId="613367976" sldId="2147483660"/>
            <pc:sldLayoutMk cId="1834114041" sldId="2147483671"/>
          </pc:sldLayoutMkLst>
        </pc:sldLayoutChg>
        <pc:sldLayoutChg chg="add">
          <pc:chgData name="T S, Venkata Subramaniam" userId="S::703289866@genpact.com::cd2bb259-79ae-4c1f-b312-07273a208f8a" providerId="AD" clId="Web-{50CA0C77-52AD-933C-FC3C-949C3610714D}" dt="2022-03-07T14:47:46.514" v="1"/>
          <pc:sldLayoutMkLst>
            <pc:docMk/>
            <pc:sldMasterMk cId="613367976" sldId="2147483660"/>
            <pc:sldLayoutMk cId="4155733756" sldId="2147483672"/>
          </pc:sldLayoutMkLst>
        </pc:sldLayoutChg>
        <pc:sldLayoutChg chg="add">
          <pc:chgData name="T S, Venkata Subramaniam" userId="S::703289866@genpact.com::cd2bb259-79ae-4c1f-b312-07273a208f8a" providerId="AD" clId="Web-{50CA0C77-52AD-933C-FC3C-949C3610714D}" dt="2022-03-07T14:47:46.514" v="1"/>
          <pc:sldLayoutMkLst>
            <pc:docMk/>
            <pc:sldMasterMk cId="613367976" sldId="2147483660"/>
            <pc:sldLayoutMk cId="3265632127" sldId="2147483673"/>
          </pc:sldLayoutMkLst>
        </pc:sldLayoutChg>
      </pc:sldMasterChg>
      <pc:sldMasterChg chg="replId">
        <pc:chgData name="T S, Venkata Subramaniam" userId="S::703289866@genpact.com::cd2bb259-79ae-4c1f-b312-07273a208f8a" providerId="AD" clId="Web-{50CA0C77-52AD-933C-FC3C-949C3610714D}" dt="2022-03-07T14:47:46.514" v="1"/>
        <pc:sldMasterMkLst>
          <pc:docMk/>
          <pc:sldMasterMk cId="2383581059" sldId="2147483716"/>
        </pc:sldMasterMkLst>
      </pc:sldMasterChg>
    </pc:docChg>
  </pc:docChgLst>
  <pc:docChgLst>
    <pc:chgData name="Chaturvedi, Ipshitta" userId="1369a600-dfe7-4b91-bef5-aaf3381fe1a5" providerId="ADAL" clId="{D325AC73-181D-CF4D-B399-BBA5B39C3428}"/>
    <pc:docChg chg="addSld delSld modSld">
      <pc:chgData name="Chaturvedi, Ipshitta" userId="1369a600-dfe7-4b91-bef5-aaf3381fe1a5" providerId="ADAL" clId="{D325AC73-181D-CF4D-B399-BBA5B39C3428}" dt="2022-05-10T11:47:27.409" v="58" actId="2696"/>
      <pc:docMkLst>
        <pc:docMk/>
      </pc:docMkLst>
      <pc:sldChg chg="modSp add del mod">
        <pc:chgData name="Chaturvedi, Ipshitta" userId="1369a600-dfe7-4b91-bef5-aaf3381fe1a5" providerId="ADAL" clId="{D325AC73-181D-CF4D-B399-BBA5B39C3428}" dt="2022-05-10T11:47:27.409" v="58" actId="2696"/>
        <pc:sldMkLst>
          <pc:docMk/>
          <pc:sldMk cId="427390810" sldId="431"/>
        </pc:sldMkLst>
        <pc:spChg chg="mod">
          <ac:chgData name="Chaturvedi, Ipshitta" userId="1369a600-dfe7-4b91-bef5-aaf3381fe1a5" providerId="ADAL" clId="{D325AC73-181D-CF4D-B399-BBA5B39C3428}" dt="2022-05-10T11:46:40.657" v="57" actId="1076"/>
          <ac:spMkLst>
            <pc:docMk/>
            <pc:sldMk cId="427390810" sldId="431"/>
            <ac:spMk id="2" creationId="{CE0686C7-6D19-4584-A9FC-BBAE1DBEBA99}"/>
          </ac:spMkLst>
        </pc:spChg>
      </pc:sldChg>
    </pc:docChg>
  </pc:docChgLst>
  <pc:docChgLst>
    <pc:chgData name="Charde, Shruti" userId="S::703324396@genpact.com::20aa2d00-76cc-470c-854e-52eb9ba833bc" providerId="AD" clId="Web-{7815497C-3EED-7D18-4FA9-6ADA26808AAD}"/>
    <pc:docChg chg="modSld">
      <pc:chgData name="Charde, Shruti" userId="S::703324396@genpact.com::20aa2d00-76cc-470c-854e-52eb9ba833bc" providerId="AD" clId="Web-{7815497C-3EED-7D18-4FA9-6ADA26808AAD}" dt="2022-12-10T12:36:25.971" v="4" actId="20577"/>
      <pc:docMkLst>
        <pc:docMk/>
      </pc:docMkLst>
      <pc:sldChg chg="modSp">
        <pc:chgData name="Charde, Shruti" userId="S::703324396@genpact.com::20aa2d00-76cc-470c-854e-52eb9ba833bc" providerId="AD" clId="Web-{7815497C-3EED-7D18-4FA9-6ADA26808AAD}" dt="2022-12-10T12:36:25.971" v="4" actId="20577"/>
        <pc:sldMkLst>
          <pc:docMk/>
          <pc:sldMk cId="83720015" sldId="352"/>
        </pc:sldMkLst>
        <pc:spChg chg="mod">
          <ac:chgData name="Charde, Shruti" userId="S::703324396@genpact.com::20aa2d00-76cc-470c-854e-52eb9ba833bc" providerId="AD" clId="Web-{7815497C-3EED-7D18-4FA9-6ADA26808AAD}" dt="2022-12-10T12:36:25.971" v="4" actId="20577"/>
          <ac:spMkLst>
            <pc:docMk/>
            <pc:sldMk cId="83720015" sldId="352"/>
            <ac:spMk id="4" creationId="{77794DD2-CEE9-4CFE-895D-3A0C85EEE1BF}"/>
          </ac:spMkLst>
        </pc:spChg>
      </pc:sldChg>
      <pc:sldChg chg="modSp">
        <pc:chgData name="Charde, Shruti" userId="S::703324396@genpact.com::20aa2d00-76cc-470c-854e-52eb9ba833bc" providerId="AD" clId="Web-{7815497C-3EED-7D18-4FA9-6ADA26808AAD}" dt="2022-12-10T08:57:06.914" v="0" actId="1076"/>
        <pc:sldMkLst>
          <pc:docMk/>
          <pc:sldMk cId="4286328848" sldId="415"/>
        </pc:sldMkLst>
        <pc:graphicFrameChg chg="mod">
          <ac:chgData name="Charde, Shruti" userId="S::703324396@genpact.com::20aa2d00-76cc-470c-854e-52eb9ba833bc" providerId="AD" clId="Web-{7815497C-3EED-7D18-4FA9-6ADA26808AAD}" dt="2022-12-10T08:57:06.914" v="0" actId="1076"/>
          <ac:graphicFrameMkLst>
            <pc:docMk/>
            <pc:sldMk cId="4286328848" sldId="415"/>
            <ac:graphicFrameMk id="6" creationId="{3E1458D5-AE82-4D9F-9708-FD8218533C42}"/>
          </ac:graphicFrameMkLst>
        </pc:graphicFrameChg>
      </pc:sldChg>
    </pc:docChg>
  </pc:docChgLst>
  <pc:docChgLst>
    <pc:chgData name="Ghani, Mariyam Afshaan" userId="cbaf2883-2e9f-40ec-8d5a-5f6683f31eb9" providerId="ADAL" clId="{602DBBB9-807D-40D6-AC59-98ABDE0CE3FA}"/>
    <pc:docChg chg="custSel modSld">
      <pc:chgData name="Ghani, Mariyam Afshaan" userId="cbaf2883-2e9f-40ec-8d5a-5f6683f31eb9" providerId="ADAL" clId="{602DBBB9-807D-40D6-AC59-98ABDE0CE3FA}" dt="2022-05-10T05:59:46.003" v="9" actId="20577"/>
      <pc:docMkLst>
        <pc:docMk/>
      </pc:docMkLst>
      <pc:sldChg chg="delCm">
        <pc:chgData name="Ghani, Mariyam Afshaan" userId="cbaf2883-2e9f-40ec-8d5a-5f6683f31eb9" providerId="ADAL" clId="{602DBBB9-807D-40D6-AC59-98ABDE0CE3FA}" dt="2022-05-10T05:42:04.003" v="0" actId="1592"/>
        <pc:sldMkLst>
          <pc:docMk/>
          <pc:sldMk cId="1120676029" sldId="353"/>
        </pc:sldMkLst>
      </pc:sldChg>
      <pc:sldChg chg="modSp">
        <pc:chgData name="Ghani, Mariyam Afshaan" userId="cbaf2883-2e9f-40ec-8d5a-5f6683f31eb9" providerId="ADAL" clId="{602DBBB9-807D-40D6-AC59-98ABDE0CE3FA}" dt="2022-05-10T05:59:46.003" v="9" actId="20577"/>
        <pc:sldMkLst>
          <pc:docMk/>
          <pc:sldMk cId="2499571464" sldId="414"/>
        </pc:sldMkLst>
        <pc:graphicFrameChg chg="mod">
          <ac:chgData name="Ghani, Mariyam Afshaan" userId="cbaf2883-2e9f-40ec-8d5a-5f6683f31eb9" providerId="ADAL" clId="{602DBBB9-807D-40D6-AC59-98ABDE0CE3FA}" dt="2022-05-10T05:59:46.003" v="9" actId="20577"/>
          <ac:graphicFrameMkLst>
            <pc:docMk/>
            <pc:sldMk cId="2499571464" sldId="414"/>
            <ac:graphicFrameMk id="4" creationId="{72277E3D-EE49-47A4-8CC5-70A3CB94144A}"/>
          </ac:graphicFrameMkLst>
        </pc:graphicFrameChg>
      </pc:sldChg>
    </pc:docChg>
  </pc:docChgLst>
  <pc:docChgLst>
    <pc:chgData name="G, Krishna" userId="S::703306967@genpact.com::dbc8197b-66b2-4bc8-8976-925f0aeb0420" providerId="AD" clId="Web-{88FE76A4-1E58-5968-3565-B1C6247C9F57}"/>
    <pc:docChg chg="modSld">
      <pc:chgData name="G, Krishna" userId="S::703306967@genpact.com::dbc8197b-66b2-4bc8-8976-925f0aeb0420" providerId="AD" clId="Web-{88FE76A4-1E58-5968-3565-B1C6247C9F57}" dt="2022-12-09T13:48:03.445" v="3" actId="1076"/>
      <pc:docMkLst>
        <pc:docMk/>
      </pc:docMkLst>
      <pc:sldChg chg="modSp">
        <pc:chgData name="G, Krishna" userId="S::703306967@genpact.com::dbc8197b-66b2-4bc8-8976-925f0aeb0420" providerId="AD" clId="Web-{88FE76A4-1E58-5968-3565-B1C6247C9F57}" dt="2022-12-09T13:48:03.445" v="3" actId="1076"/>
        <pc:sldMkLst>
          <pc:docMk/>
          <pc:sldMk cId="1071692611" sldId="420"/>
        </pc:sldMkLst>
        <pc:graphicFrameChg chg="mod">
          <ac:chgData name="G, Krishna" userId="S::703306967@genpact.com::dbc8197b-66b2-4bc8-8976-925f0aeb0420" providerId="AD" clId="Web-{88FE76A4-1E58-5968-3565-B1C6247C9F57}" dt="2022-12-09T13:48:03.445" v="3" actId="1076"/>
          <ac:graphicFrameMkLst>
            <pc:docMk/>
            <pc:sldMk cId="1071692611" sldId="420"/>
            <ac:graphicFrameMk id="4" creationId="{9944A345-4E16-4273-908A-F766E7DBF7F3}"/>
          </ac:graphicFrameMkLst>
        </pc:graphicFrameChg>
      </pc:sldChg>
    </pc:docChg>
  </pc:docChgLst>
  <pc:docChgLst>
    <pc:chgData name="Ghani, Mariyam Afshaan" userId="S::703289293@genpact.com::cbaf2883-2e9f-40ec-8d5a-5f6683f31eb9" providerId="AD" clId="Web-{76CC6CA1-7B6F-4363-87D6-B8B5B8BA7CAD}"/>
    <pc:docChg chg="addSld sldOrd">
      <pc:chgData name="Ghani, Mariyam Afshaan" userId="S::703289293@genpact.com::cbaf2883-2e9f-40ec-8d5a-5f6683f31eb9" providerId="AD" clId="Web-{76CC6CA1-7B6F-4363-87D6-B8B5B8BA7CAD}" dt="2022-03-07T12:20:01.551" v="1"/>
      <pc:docMkLst>
        <pc:docMk/>
      </pc:docMkLst>
      <pc:sldChg chg="new ord">
        <pc:chgData name="Ghani, Mariyam Afshaan" userId="S::703289293@genpact.com::cbaf2883-2e9f-40ec-8d5a-5f6683f31eb9" providerId="AD" clId="Web-{76CC6CA1-7B6F-4363-87D6-B8B5B8BA7CAD}" dt="2022-03-07T12:20:01.551" v="1"/>
        <pc:sldMkLst>
          <pc:docMk/>
          <pc:sldMk cId="749712313" sldId="416"/>
        </pc:sldMkLst>
      </pc:sldChg>
    </pc:docChg>
  </pc:docChgLst>
  <pc:docChgLst>
    <pc:chgData name="Yadav, Prachi" userId="S::703289498@genpact.com::698da4c4-d380-4cfa-94c8-21a64bade8f2" providerId="AD" clId="Web-{DB979245-84D8-4B76-98B5-105F9B3DF756}"/>
    <pc:docChg chg="addSld modSld">
      <pc:chgData name="Yadav, Prachi" userId="S::703289498@genpact.com::698da4c4-d380-4cfa-94c8-21a64bade8f2" providerId="AD" clId="Web-{DB979245-84D8-4B76-98B5-105F9B3DF756}" dt="2022-03-07T15:52:16.149" v="234" actId="1076"/>
      <pc:docMkLst>
        <pc:docMk/>
      </pc:docMkLst>
      <pc:sldChg chg="modSp">
        <pc:chgData name="Yadav, Prachi" userId="S::703289498@genpact.com::698da4c4-d380-4cfa-94c8-21a64bade8f2" providerId="AD" clId="Web-{DB979245-84D8-4B76-98B5-105F9B3DF756}" dt="2022-03-07T15:01:59.798" v="41" actId="20577"/>
        <pc:sldMkLst>
          <pc:docMk/>
          <pc:sldMk cId="1763353520" sldId="354"/>
        </pc:sldMkLst>
        <pc:spChg chg="mod">
          <ac:chgData name="Yadav, Prachi" userId="S::703289498@genpact.com::698da4c4-d380-4cfa-94c8-21a64bade8f2" providerId="AD" clId="Web-{DB979245-84D8-4B76-98B5-105F9B3DF756}" dt="2022-03-07T15:01:59.798" v="41" actId="20577"/>
          <ac:spMkLst>
            <pc:docMk/>
            <pc:sldMk cId="1763353520" sldId="354"/>
            <ac:spMk id="3" creationId="{0D05CCD6-EDDA-47E8-A86B-BFC35EA602D8}"/>
          </ac:spMkLst>
        </pc:spChg>
      </pc:sldChg>
      <pc:sldChg chg="modSp">
        <pc:chgData name="Yadav, Prachi" userId="S::703289498@genpact.com::698da4c4-d380-4cfa-94c8-21a64bade8f2" providerId="AD" clId="Web-{DB979245-84D8-4B76-98B5-105F9B3DF756}" dt="2022-03-07T15:52:16.149" v="234" actId="1076"/>
        <pc:sldMkLst>
          <pc:docMk/>
          <pc:sldMk cId="1071692611" sldId="420"/>
        </pc:sldMkLst>
        <pc:graphicFrameChg chg="mod modGraphic">
          <ac:chgData name="Yadav, Prachi" userId="S::703289498@genpact.com::698da4c4-d380-4cfa-94c8-21a64bade8f2" providerId="AD" clId="Web-{DB979245-84D8-4B76-98B5-105F9B3DF756}" dt="2022-03-07T15:52:16.149" v="234" actId="1076"/>
          <ac:graphicFrameMkLst>
            <pc:docMk/>
            <pc:sldMk cId="1071692611" sldId="420"/>
            <ac:graphicFrameMk id="4" creationId="{9944A345-4E16-4273-908A-F766E7DBF7F3}"/>
          </ac:graphicFrameMkLst>
        </pc:graphicFrameChg>
      </pc:sldChg>
      <pc:sldChg chg="addSp delSp modSp new">
        <pc:chgData name="Yadav, Prachi" userId="S::703289498@genpact.com::698da4c4-d380-4cfa-94c8-21a64bade8f2" providerId="AD" clId="Web-{DB979245-84D8-4B76-98B5-105F9B3DF756}" dt="2022-03-07T14:56:45.428" v="32" actId="1076"/>
        <pc:sldMkLst>
          <pc:docMk/>
          <pc:sldMk cId="295432399" sldId="421"/>
        </pc:sldMkLst>
        <pc:spChg chg="mod">
          <ac:chgData name="Yadav, Prachi" userId="S::703289498@genpact.com::698da4c4-d380-4cfa-94c8-21a64bade8f2" providerId="AD" clId="Web-{DB979245-84D8-4B76-98B5-105F9B3DF756}" dt="2022-03-07T14:56:45.428" v="32" actId="1076"/>
          <ac:spMkLst>
            <pc:docMk/>
            <pc:sldMk cId="295432399" sldId="421"/>
            <ac:spMk id="2" creationId="{637FB158-F0D1-48F7-B6F3-E2D5478A385F}"/>
          </ac:spMkLst>
        </pc:spChg>
        <pc:spChg chg="del">
          <ac:chgData name="Yadav, Prachi" userId="S::703289498@genpact.com::698da4c4-d380-4cfa-94c8-21a64bade8f2" providerId="AD" clId="Web-{DB979245-84D8-4B76-98B5-105F9B3DF756}" dt="2022-03-07T14:56:02.333" v="23"/>
          <ac:spMkLst>
            <pc:docMk/>
            <pc:sldMk cId="295432399" sldId="421"/>
            <ac:spMk id="3" creationId="{687862E1-38D9-41F4-82BF-433E083DD4CB}"/>
          </ac:spMkLst>
        </pc:spChg>
        <pc:picChg chg="add mod">
          <ac:chgData name="Yadav, Prachi" userId="S::703289498@genpact.com::698da4c4-d380-4cfa-94c8-21a64bade8f2" providerId="AD" clId="Web-{DB979245-84D8-4B76-98B5-105F9B3DF756}" dt="2022-03-07T14:56:36.256" v="31" actId="14100"/>
          <ac:picMkLst>
            <pc:docMk/>
            <pc:sldMk cId="295432399" sldId="421"/>
            <ac:picMk id="4" creationId="{2F71D6E7-063A-42A2-B707-005BD9A92610}"/>
          </ac:picMkLst>
        </pc:picChg>
      </pc:sldChg>
      <pc:sldChg chg="modSp new">
        <pc:chgData name="Yadav, Prachi" userId="S::703289498@genpact.com::698da4c4-d380-4cfa-94c8-21a64bade8f2" providerId="AD" clId="Web-{DB979245-84D8-4B76-98B5-105F9B3DF756}" dt="2022-03-07T15:11:56.249" v="93" actId="1076"/>
        <pc:sldMkLst>
          <pc:docMk/>
          <pc:sldMk cId="1939120421" sldId="423"/>
        </pc:sldMkLst>
        <pc:spChg chg="mod">
          <ac:chgData name="Yadav, Prachi" userId="S::703289498@genpact.com::698da4c4-d380-4cfa-94c8-21a64bade8f2" providerId="AD" clId="Web-{DB979245-84D8-4B76-98B5-105F9B3DF756}" dt="2022-03-07T15:08:22.588" v="68" actId="14100"/>
          <ac:spMkLst>
            <pc:docMk/>
            <pc:sldMk cId="1939120421" sldId="423"/>
            <ac:spMk id="2" creationId="{38F839AF-CAE4-4FDC-9C86-F73AF76AD003}"/>
          </ac:spMkLst>
        </pc:spChg>
        <pc:spChg chg="mod">
          <ac:chgData name="Yadav, Prachi" userId="S::703289498@genpact.com::698da4c4-d380-4cfa-94c8-21a64bade8f2" providerId="AD" clId="Web-{DB979245-84D8-4B76-98B5-105F9B3DF756}" dt="2022-03-07T15:11:56.249" v="93" actId="1076"/>
          <ac:spMkLst>
            <pc:docMk/>
            <pc:sldMk cId="1939120421" sldId="423"/>
            <ac:spMk id="3" creationId="{8915C7CD-80A7-4DA6-8BC5-EF4FB54E7A29}"/>
          </ac:spMkLst>
        </pc:spChg>
      </pc:sldChg>
      <pc:sldChg chg="addSp modSp new">
        <pc:chgData name="Yadav, Prachi" userId="S::703289498@genpact.com::698da4c4-d380-4cfa-94c8-21a64bade8f2" providerId="AD" clId="Web-{DB979245-84D8-4B76-98B5-105F9B3DF756}" dt="2022-03-07T15:11:00.435" v="92" actId="20577"/>
        <pc:sldMkLst>
          <pc:docMk/>
          <pc:sldMk cId="319143343" sldId="425"/>
        </pc:sldMkLst>
        <pc:spChg chg="mod">
          <ac:chgData name="Yadav, Prachi" userId="S::703289498@genpact.com::698da4c4-d380-4cfa-94c8-21a64bade8f2" providerId="AD" clId="Web-{DB979245-84D8-4B76-98B5-105F9B3DF756}" dt="2022-03-07T15:09:28.605" v="79" actId="1076"/>
          <ac:spMkLst>
            <pc:docMk/>
            <pc:sldMk cId="319143343" sldId="425"/>
            <ac:spMk id="2" creationId="{CE0686C7-6D19-4584-A9FC-BBAE1DBEBA99}"/>
          </ac:spMkLst>
        </pc:spChg>
        <pc:spChg chg="mod">
          <ac:chgData name="Yadav, Prachi" userId="S::703289498@genpact.com::698da4c4-d380-4cfa-94c8-21a64bade8f2" providerId="AD" clId="Web-{DB979245-84D8-4B76-98B5-105F9B3DF756}" dt="2022-03-07T15:11:00.435" v="92" actId="20577"/>
          <ac:spMkLst>
            <pc:docMk/>
            <pc:sldMk cId="319143343" sldId="425"/>
            <ac:spMk id="3" creationId="{DBC8821E-A2D8-42F2-B584-B09EAE1C6A5B}"/>
          </ac:spMkLst>
        </pc:spChg>
        <pc:picChg chg="add mod">
          <ac:chgData name="Yadav, Prachi" userId="S::703289498@genpact.com::698da4c4-d380-4cfa-94c8-21a64bade8f2" providerId="AD" clId="Web-{DB979245-84D8-4B76-98B5-105F9B3DF756}" dt="2022-03-07T15:10:46.294" v="90" actId="1076"/>
          <ac:picMkLst>
            <pc:docMk/>
            <pc:sldMk cId="319143343" sldId="425"/>
            <ac:picMk id="4" creationId="{5EDFBB2C-9CAC-4165-AA38-8AB7C34A696D}"/>
          </ac:picMkLst>
        </pc:picChg>
      </pc:sldChg>
      <pc:sldChg chg="modSp new">
        <pc:chgData name="Yadav, Prachi" userId="S::703289498@genpact.com::698da4c4-d380-4cfa-94c8-21a64bade8f2" providerId="AD" clId="Web-{DB979245-84D8-4B76-98B5-105F9B3DF756}" dt="2022-03-07T15:38:09.832" v="141" actId="14100"/>
        <pc:sldMkLst>
          <pc:docMk/>
          <pc:sldMk cId="3306014712" sldId="426"/>
        </pc:sldMkLst>
        <pc:spChg chg="mod">
          <ac:chgData name="Yadav, Prachi" userId="S::703289498@genpact.com::698da4c4-d380-4cfa-94c8-21a64bade8f2" providerId="AD" clId="Web-{DB979245-84D8-4B76-98B5-105F9B3DF756}" dt="2022-03-07T15:38:09.832" v="141" actId="14100"/>
          <ac:spMkLst>
            <pc:docMk/>
            <pc:sldMk cId="3306014712" sldId="426"/>
            <ac:spMk id="2" creationId="{DD4BBCCF-C211-4463-A43B-4D6C2B374355}"/>
          </ac:spMkLst>
        </pc:spChg>
        <pc:spChg chg="mod">
          <ac:chgData name="Yadav, Prachi" userId="S::703289498@genpact.com::698da4c4-d380-4cfa-94c8-21a64bade8f2" providerId="AD" clId="Web-{DB979245-84D8-4B76-98B5-105F9B3DF756}" dt="2022-03-07T15:37:34.066" v="134" actId="20577"/>
          <ac:spMkLst>
            <pc:docMk/>
            <pc:sldMk cId="3306014712" sldId="426"/>
            <ac:spMk id="3" creationId="{92BEDA49-44D8-410B-BCF0-E7E1A2C41659}"/>
          </ac:spMkLst>
        </pc:spChg>
      </pc:sldChg>
      <pc:sldChg chg="addSp modSp new">
        <pc:chgData name="Yadav, Prachi" userId="S::703289498@genpact.com::698da4c4-d380-4cfa-94c8-21a64bade8f2" providerId="AD" clId="Web-{DB979245-84D8-4B76-98B5-105F9B3DF756}" dt="2022-03-07T15:41:21.102" v="160" actId="20577"/>
        <pc:sldMkLst>
          <pc:docMk/>
          <pc:sldMk cId="1480962014" sldId="427"/>
        </pc:sldMkLst>
        <pc:spChg chg="mod">
          <ac:chgData name="Yadav, Prachi" userId="S::703289498@genpact.com::698da4c4-d380-4cfa-94c8-21a64bade8f2" providerId="AD" clId="Web-{DB979245-84D8-4B76-98B5-105F9B3DF756}" dt="2022-03-07T15:41:21.102" v="160" actId="20577"/>
          <ac:spMkLst>
            <pc:docMk/>
            <pc:sldMk cId="1480962014" sldId="427"/>
            <ac:spMk id="2" creationId="{FF324899-2E93-4C65-B9F0-F642FFC775EF}"/>
          </ac:spMkLst>
        </pc:spChg>
        <pc:spChg chg="mod">
          <ac:chgData name="Yadav, Prachi" userId="S::703289498@genpact.com::698da4c4-d380-4cfa-94c8-21a64bade8f2" providerId="AD" clId="Web-{DB979245-84D8-4B76-98B5-105F9B3DF756}" dt="2022-03-07T15:39:52.929" v="149" actId="20577"/>
          <ac:spMkLst>
            <pc:docMk/>
            <pc:sldMk cId="1480962014" sldId="427"/>
            <ac:spMk id="3" creationId="{F8F7704A-5945-4C89-8A8C-F1636D2A0F47}"/>
          </ac:spMkLst>
        </pc:spChg>
        <pc:picChg chg="add mod">
          <ac:chgData name="Yadav, Prachi" userId="S::703289498@genpact.com::698da4c4-d380-4cfa-94c8-21a64bade8f2" providerId="AD" clId="Web-{DB979245-84D8-4B76-98B5-105F9B3DF756}" dt="2022-03-07T15:40:28.851" v="154" actId="14100"/>
          <ac:picMkLst>
            <pc:docMk/>
            <pc:sldMk cId="1480962014" sldId="427"/>
            <ac:picMk id="4" creationId="{D9966DBE-E254-4990-80E7-E8FE19AC1B4F}"/>
          </ac:picMkLst>
        </pc:picChg>
      </pc:sldChg>
      <pc:sldChg chg="addSp modSp new">
        <pc:chgData name="Yadav, Prachi" userId="S::703289498@genpact.com::698da4c4-d380-4cfa-94c8-21a64bade8f2" providerId="AD" clId="Web-{DB979245-84D8-4B76-98B5-105F9B3DF756}" dt="2022-03-07T15:43:08.199" v="179" actId="14100"/>
        <pc:sldMkLst>
          <pc:docMk/>
          <pc:sldMk cId="3033877176" sldId="428"/>
        </pc:sldMkLst>
        <pc:spChg chg="mod">
          <ac:chgData name="Yadav, Prachi" userId="S::703289498@genpact.com::698da4c4-d380-4cfa-94c8-21a64bade8f2" providerId="AD" clId="Web-{DB979245-84D8-4B76-98B5-105F9B3DF756}" dt="2022-03-07T15:41:10.727" v="159"/>
          <ac:spMkLst>
            <pc:docMk/>
            <pc:sldMk cId="3033877176" sldId="428"/>
            <ac:spMk id="2" creationId="{76974C24-7912-4DA7-9161-DC9718B3EAA2}"/>
          </ac:spMkLst>
        </pc:spChg>
        <pc:spChg chg="mod">
          <ac:chgData name="Yadav, Prachi" userId="S::703289498@genpact.com::698da4c4-d380-4cfa-94c8-21a64bade8f2" providerId="AD" clId="Web-{DB979245-84D8-4B76-98B5-105F9B3DF756}" dt="2022-03-07T15:41:51.947" v="164" actId="14100"/>
          <ac:spMkLst>
            <pc:docMk/>
            <pc:sldMk cId="3033877176" sldId="428"/>
            <ac:spMk id="3" creationId="{1A466234-F473-4CA4-90B1-95B75A4B5388}"/>
          </ac:spMkLst>
        </pc:spChg>
        <pc:picChg chg="add mod">
          <ac:chgData name="Yadav, Prachi" userId="S::703289498@genpact.com::698da4c4-d380-4cfa-94c8-21a64bade8f2" providerId="AD" clId="Web-{DB979245-84D8-4B76-98B5-105F9B3DF756}" dt="2022-03-07T15:43:08.199" v="179" actId="14100"/>
          <ac:picMkLst>
            <pc:docMk/>
            <pc:sldMk cId="3033877176" sldId="428"/>
            <ac:picMk id="4" creationId="{6DD01022-9970-4297-9918-049179ED624A}"/>
          </ac:picMkLst>
        </pc:picChg>
        <pc:picChg chg="add mod">
          <ac:chgData name="Yadav, Prachi" userId="S::703289498@genpact.com::698da4c4-d380-4cfa-94c8-21a64bade8f2" providerId="AD" clId="Web-{DB979245-84D8-4B76-98B5-105F9B3DF756}" dt="2022-03-07T15:43:04.964" v="178" actId="14100"/>
          <ac:picMkLst>
            <pc:docMk/>
            <pc:sldMk cId="3033877176" sldId="428"/>
            <ac:picMk id="5" creationId="{5759A32C-E19F-4E5C-A1C5-6142D5838BED}"/>
          </ac:picMkLst>
        </pc:picChg>
      </pc:sldChg>
      <pc:sldChg chg="addSp modSp new">
        <pc:chgData name="Yadav, Prachi" userId="S::703289498@genpact.com::698da4c4-d380-4cfa-94c8-21a64bade8f2" providerId="AD" clId="Web-{DB979245-84D8-4B76-98B5-105F9B3DF756}" dt="2022-03-07T15:49:02.910" v="197" actId="1076"/>
        <pc:sldMkLst>
          <pc:docMk/>
          <pc:sldMk cId="1885349854" sldId="429"/>
        </pc:sldMkLst>
        <pc:spChg chg="mod">
          <ac:chgData name="Yadav, Prachi" userId="S::703289498@genpact.com::698da4c4-d380-4cfa-94c8-21a64bade8f2" providerId="AD" clId="Web-{DB979245-84D8-4B76-98B5-105F9B3DF756}" dt="2022-03-07T15:44:00.450" v="184" actId="20577"/>
          <ac:spMkLst>
            <pc:docMk/>
            <pc:sldMk cId="1885349854" sldId="429"/>
            <ac:spMk id="2" creationId="{720B9B95-6D19-434E-8474-E9A55734E479}"/>
          </ac:spMkLst>
        </pc:spChg>
        <pc:spChg chg="mod">
          <ac:chgData name="Yadav, Prachi" userId="S::703289498@genpact.com::698da4c4-d380-4cfa-94c8-21a64bade8f2" providerId="AD" clId="Web-{DB979245-84D8-4B76-98B5-105F9B3DF756}" dt="2022-03-07T15:44:42.404" v="191" actId="20577"/>
          <ac:spMkLst>
            <pc:docMk/>
            <pc:sldMk cId="1885349854" sldId="429"/>
            <ac:spMk id="3" creationId="{6224EDA6-0359-4D15-8C9E-0AC155646932}"/>
          </ac:spMkLst>
        </pc:spChg>
        <pc:picChg chg="add mod">
          <ac:chgData name="Yadav, Prachi" userId="S::703289498@genpact.com::698da4c4-d380-4cfa-94c8-21a64bade8f2" providerId="AD" clId="Web-{DB979245-84D8-4B76-98B5-105F9B3DF756}" dt="2022-03-07T15:49:02.910" v="197" actId="1076"/>
          <ac:picMkLst>
            <pc:docMk/>
            <pc:sldMk cId="1885349854" sldId="429"/>
            <ac:picMk id="4" creationId="{A57F7394-F25E-428B-BA51-93E99CCEF256}"/>
          </ac:picMkLst>
        </pc:picChg>
      </pc:sldChg>
      <pc:sldChg chg="modSp new">
        <pc:chgData name="Yadav, Prachi" userId="S::703289498@genpact.com::698da4c4-d380-4cfa-94c8-21a64bade8f2" providerId="AD" clId="Web-{DB979245-84D8-4B76-98B5-105F9B3DF756}" dt="2022-03-07T15:51:11.241" v="228" actId="20577"/>
        <pc:sldMkLst>
          <pc:docMk/>
          <pc:sldMk cId="4258904957" sldId="430"/>
        </pc:sldMkLst>
        <pc:spChg chg="mod">
          <ac:chgData name="Yadav, Prachi" userId="S::703289498@genpact.com::698da4c4-d380-4cfa-94c8-21a64bade8f2" providerId="AD" clId="Web-{DB979245-84D8-4B76-98B5-105F9B3DF756}" dt="2022-03-07T15:49:35.083" v="215" actId="1076"/>
          <ac:spMkLst>
            <pc:docMk/>
            <pc:sldMk cId="4258904957" sldId="430"/>
            <ac:spMk id="2" creationId="{8B2D5A79-81DC-4CD9-9ED0-E077724A3468}"/>
          </ac:spMkLst>
        </pc:spChg>
        <pc:spChg chg="mod">
          <ac:chgData name="Yadav, Prachi" userId="S::703289498@genpact.com::698da4c4-d380-4cfa-94c8-21a64bade8f2" providerId="AD" clId="Web-{DB979245-84D8-4B76-98B5-105F9B3DF756}" dt="2022-03-07T15:51:11.241" v="228" actId="20577"/>
          <ac:spMkLst>
            <pc:docMk/>
            <pc:sldMk cId="4258904957" sldId="430"/>
            <ac:spMk id="3" creationId="{F616063E-E8A6-4EDA-8260-6D7BBFB81DB3}"/>
          </ac:spMkLst>
        </pc:spChg>
      </pc:sldChg>
    </pc:docChg>
  </pc:docChgLst>
  <pc:docChgLst>
    <pc:chgData name="Ghani, Mariyam Afshaan" userId="cbaf2883-2e9f-40ec-8d5a-5f6683f31eb9" providerId="ADAL" clId="{EEA0CFE0-8CE7-4B36-A89E-31A934B97FD4}"/>
    <pc:docChg chg="undo redo custSel addSld delSld modSld sldOrd delMainMaster">
      <pc:chgData name="Ghani, Mariyam Afshaan" userId="cbaf2883-2e9f-40ec-8d5a-5f6683f31eb9" providerId="ADAL" clId="{EEA0CFE0-8CE7-4B36-A89E-31A934B97FD4}" dt="2022-03-09T07:07:36.782" v="1829" actId="47"/>
      <pc:docMkLst>
        <pc:docMk/>
      </pc:docMkLst>
      <pc:sldChg chg="addSp modSp mod ord">
        <pc:chgData name="Ghani, Mariyam Afshaan" userId="cbaf2883-2e9f-40ec-8d5a-5f6683f31eb9" providerId="ADAL" clId="{EEA0CFE0-8CE7-4B36-A89E-31A934B97FD4}" dt="2022-03-09T06:00:52.035" v="1767" actId="20577"/>
        <pc:sldMkLst>
          <pc:docMk/>
          <pc:sldMk cId="4150449042" sldId="346"/>
        </pc:sldMkLst>
        <pc:spChg chg="mod">
          <ac:chgData name="Ghani, Mariyam Afshaan" userId="cbaf2883-2e9f-40ec-8d5a-5f6683f31eb9" providerId="ADAL" clId="{EEA0CFE0-8CE7-4B36-A89E-31A934B97FD4}" dt="2022-03-07T13:33:16.310" v="727" actId="20577"/>
          <ac:spMkLst>
            <pc:docMk/>
            <pc:sldMk cId="4150449042" sldId="346"/>
            <ac:spMk id="2" creationId="{ED28C084-5ED1-437A-977D-C8095B3928BA}"/>
          </ac:spMkLst>
        </pc:spChg>
        <pc:spChg chg="mod">
          <ac:chgData name="Ghani, Mariyam Afshaan" userId="cbaf2883-2e9f-40ec-8d5a-5f6683f31eb9" providerId="ADAL" clId="{EEA0CFE0-8CE7-4B36-A89E-31A934B97FD4}" dt="2022-03-09T06:00:52.035" v="1767" actId="20577"/>
          <ac:spMkLst>
            <pc:docMk/>
            <pc:sldMk cId="4150449042" sldId="346"/>
            <ac:spMk id="3" creationId="{0D05CCD6-EDDA-47E8-A86B-BFC35EA602D8}"/>
          </ac:spMkLst>
        </pc:spChg>
        <pc:grpChg chg="add mod">
          <ac:chgData name="Ghani, Mariyam Afshaan" userId="cbaf2883-2e9f-40ec-8d5a-5f6683f31eb9" providerId="ADAL" clId="{EEA0CFE0-8CE7-4B36-A89E-31A934B97FD4}" dt="2022-03-07T13:22:46.372" v="707" actId="1076"/>
          <ac:grpSpMkLst>
            <pc:docMk/>
            <pc:sldMk cId="4150449042" sldId="346"/>
            <ac:grpSpMk id="5" creationId="{39826CCD-2382-4D95-AD97-0B3D62CD3710}"/>
          </ac:grpSpMkLst>
        </pc:grpChg>
        <pc:picChg chg="mod modCrop">
          <ac:chgData name="Ghani, Mariyam Afshaan" userId="cbaf2883-2e9f-40ec-8d5a-5f6683f31eb9" providerId="ADAL" clId="{EEA0CFE0-8CE7-4B36-A89E-31A934B97FD4}" dt="2022-03-07T13:22:46.372" v="707" actId="1076"/>
          <ac:picMkLst>
            <pc:docMk/>
            <pc:sldMk cId="4150449042" sldId="346"/>
            <ac:picMk id="4" creationId="{19C958BD-A553-4003-8F97-6EC1CB0E4B7B}"/>
          </ac:picMkLst>
        </pc:picChg>
        <pc:picChg chg="add mod">
          <ac:chgData name="Ghani, Mariyam Afshaan" userId="cbaf2883-2e9f-40ec-8d5a-5f6683f31eb9" providerId="ADAL" clId="{EEA0CFE0-8CE7-4B36-A89E-31A934B97FD4}" dt="2022-03-07T13:22:46.372" v="707" actId="1076"/>
          <ac:picMkLst>
            <pc:docMk/>
            <pc:sldMk cId="4150449042" sldId="346"/>
            <ac:picMk id="2050" creationId="{7C01F689-C17C-4EBC-88FF-929940AAEB6A}"/>
          </ac:picMkLst>
        </pc:picChg>
      </pc:sldChg>
      <pc:sldChg chg="addSp delSp modSp mod ord">
        <pc:chgData name="Ghani, Mariyam Afshaan" userId="cbaf2883-2e9f-40ec-8d5a-5f6683f31eb9" providerId="ADAL" clId="{EEA0CFE0-8CE7-4B36-A89E-31A934B97FD4}" dt="2022-03-09T06:02:28.406" v="1778" actId="14100"/>
        <pc:sldMkLst>
          <pc:docMk/>
          <pc:sldMk cId="2679031810" sldId="347"/>
        </pc:sldMkLst>
        <pc:spChg chg="mod">
          <ac:chgData name="Ghani, Mariyam Afshaan" userId="cbaf2883-2e9f-40ec-8d5a-5f6683f31eb9" providerId="ADAL" clId="{EEA0CFE0-8CE7-4B36-A89E-31A934B97FD4}" dt="2022-03-07T12:21:38.921" v="32" actId="20577"/>
          <ac:spMkLst>
            <pc:docMk/>
            <pc:sldMk cId="2679031810" sldId="347"/>
            <ac:spMk id="2" creationId="{ED28C084-5ED1-437A-977D-C8095B3928BA}"/>
          </ac:spMkLst>
        </pc:spChg>
        <pc:spChg chg="add mod">
          <ac:chgData name="Ghani, Mariyam Afshaan" userId="cbaf2883-2e9f-40ec-8d5a-5f6683f31eb9" providerId="ADAL" clId="{EEA0CFE0-8CE7-4B36-A89E-31A934B97FD4}" dt="2022-03-09T06:02:28.406" v="1778" actId="14100"/>
          <ac:spMkLst>
            <pc:docMk/>
            <pc:sldMk cId="2679031810" sldId="347"/>
            <ac:spMk id="5" creationId="{C54FB377-D21A-42DD-B13A-336479F4DD57}"/>
          </ac:spMkLst>
        </pc:spChg>
        <pc:picChg chg="add del mod modCrop">
          <ac:chgData name="Ghani, Mariyam Afshaan" userId="cbaf2883-2e9f-40ec-8d5a-5f6683f31eb9" providerId="ADAL" clId="{EEA0CFE0-8CE7-4B36-A89E-31A934B97FD4}" dt="2022-03-07T13:28:04.756" v="720" actId="478"/>
          <ac:picMkLst>
            <pc:docMk/>
            <pc:sldMk cId="2679031810" sldId="347"/>
            <ac:picMk id="4" creationId="{47C21B02-21E6-4FE2-A2F4-FAC6D628F378}"/>
          </ac:picMkLst>
        </pc:picChg>
        <pc:picChg chg="del">
          <ac:chgData name="Ghani, Mariyam Afshaan" userId="cbaf2883-2e9f-40ec-8d5a-5f6683f31eb9" providerId="ADAL" clId="{EEA0CFE0-8CE7-4B36-A89E-31A934B97FD4}" dt="2022-03-07T13:27:14.961" v="710" actId="478"/>
          <ac:picMkLst>
            <pc:docMk/>
            <pc:sldMk cId="2679031810" sldId="347"/>
            <ac:picMk id="6" creationId="{60594DC0-CE23-4ABC-A0B2-2F360E303EDB}"/>
          </ac:picMkLst>
        </pc:picChg>
        <pc:picChg chg="add mod">
          <ac:chgData name="Ghani, Mariyam Afshaan" userId="cbaf2883-2e9f-40ec-8d5a-5f6683f31eb9" providerId="ADAL" clId="{EEA0CFE0-8CE7-4B36-A89E-31A934B97FD4}" dt="2022-03-09T06:02:25.346" v="1777" actId="1076"/>
          <ac:picMkLst>
            <pc:docMk/>
            <pc:sldMk cId="2679031810" sldId="347"/>
            <ac:picMk id="7" creationId="{ADE8478F-F346-4630-88AD-A7FDBCFFEC42}"/>
          </ac:picMkLst>
        </pc:picChg>
      </pc:sldChg>
      <pc:sldChg chg="modSp mod ord">
        <pc:chgData name="Ghani, Mariyam Afshaan" userId="cbaf2883-2e9f-40ec-8d5a-5f6683f31eb9" providerId="ADAL" clId="{EEA0CFE0-8CE7-4B36-A89E-31A934B97FD4}" dt="2022-03-09T05:58:42.284" v="1766" actId="20577"/>
        <pc:sldMkLst>
          <pc:docMk/>
          <pc:sldMk cId="1401090041" sldId="349"/>
        </pc:sldMkLst>
        <pc:spChg chg="mod">
          <ac:chgData name="Ghani, Mariyam Afshaan" userId="cbaf2883-2e9f-40ec-8d5a-5f6683f31eb9" providerId="ADAL" clId="{EEA0CFE0-8CE7-4B36-A89E-31A934B97FD4}" dt="2022-03-09T05:57:03.195" v="1658" actId="20577"/>
          <ac:spMkLst>
            <pc:docMk/>
            <pc:sldMk cId="1401090041" sldId="349"/>
            <ac:spMk id="2" creationId="{ED28C084-5ED1-437A-977D-C8095B3928BA}"/>
          </ac:spMkLst>
        </pc:spChg>
        <pc:spChg chg="mod">
          <ac:chgData name="Ghani, Mariyam Afshaan" userId="cbaf2883-2e9f-40ec-8d5a-5f6683f31eb9" providerId="ADAL" clId="{EEA0CFE0-8CE7-4B36-A89E-31A934B97FD4}" dt="2022-03-09T05:58:42.284" v="1766" actId="20577"/>
          <ac:spMkLst>
            <pc:docMk/>
            <pc:sldMk cId="1401090041" sldId="349"/>
            <ac:spMk id="3" creationId="{0D05CCD6-EDDA-47E8-A86B-BFC35EA602D8}"/>
          </ac:spMkLst>
        </pc:spChg>
      </pc:sldChg>
      <pc:sldChg chg="modSp mod">
        <pc:chgData name="Ghani, Mariyam Afshaan" userId="cbaf2883-2e9f-40ec-8d5a-5f6683f31eb9" providerId="ADAL" clId="{EEA0CFE0-8CE7-4B36-A89E-31A934B97FD4}" dt="2022-03-07T14:09:45.950" v="1152" actId="20577"/>
        <pc:sldMkLst>
          <pc:docMk/>
          <pc:sldMk cId="1637370793" sldId="351"/>
        </pc:sldMkLst>
        <pc:spChg chg="mod">
          <ac:chgData name="Ghani, Mariyam Afshaan" userId="cbaf2883-2e9f-40ec-8d5a-5f6683f31eb9" providerId="ADAL" clId="{EEA0CFE0-8CE7-4B36-A89E-31A934B97FD4}" dt="2022-03-07T14:09:45.950" v="1152" actId="20577"/>
          <ac:spMkLst>
            <pc:docMk/>
            <pc:sldMk cId="1637370793" sldId="351"/>
            <ac:spMk id="3" creationId="{0D05CCD6-EDDA-47E8-A86B-BFC35EA602D8}"/>
          </ac:spMkLst>
        </pc:spChg>
      </pc:sldChg>
      <pc:sldChg chg="addSp delSp modSp mod">
        <pc:chgData name="Ghani, Mariyam Afshaan" userId="cbaf2883-2e9f-40ec-8d5a-5f6683f31eb9" providerId="ADAL" clId="{EEA0CFE0-8CE7-4B36-A89E-31A934B97FD4}" dt="2022-03-07T15:31:56.756" v="1593" actId="20577"/>
        <pc:sldMkLst>
          <pc:docMk/>
          <pc:sldMk cId="83720015" sldId="352"/>
        </pc:sldMkLst>
        <pc:spChg chg="del mod">
          <ac:chgData name="Ghani, Mariyam Afshaan" userId="cbaf2883-2e9f-40ec-8d5a-5f6683f31eb9" providerId="ADAL" clId="{EEA0CFE0-8CE7-4B36-A89E-31A934B97FD4}" dt="2022-03-07T14:32:21.351" v="1387" actId="478"/>
          <ac:spMkLst>
            <pc:docMk/>
            <pc:sldMk cId="83720015" sldId="352"/>
            <ac:spMk id="3" creationId="{0D05CCD6-EDDA-47E8-A86B-BFC35EA602D8}"/>
          </ac:spMkLst>
        </pc:spChg>
        <pc:spChg chg="add mod">
          <ac:chgData name="Ghani, Mariyam Afshaan" userId="cbaf2883-2e9f-40ec-8d5a-5f6683f31eb9" providerId="ADAL" clId="{EEA0CFE0-8CE7-4B36-A89E-31A934B97FD4}" dt="2022-03-07T15:31:56.756" v="1593" actId="20577"/>
          <ac:spMkLst>
            <pc:docMk/>
            <pc:sldMk cId="83720015" sldId="352"/>
            <ac:spMk id="4" creationId="{77794DD2-CEE9-4CFE-895D-3A0C85EEE1BF}"/>
          </ac:spMkLst>
        </pc:spChg>
      </pc:sldChg>
      <pc:sldChg chg="addSp delSp modSp mod addCm delCm modCm">
        <pc:chgData name="Ghani, Mariyam Afshaan" userId="cbaf2883-2e9f-40ec-8d5a-5f6683f31eb9" providerId="ADAL" clId="{EEA0CFE0-8CE7-4B36-A89E-31A934B97FD4}" dt="2022-03-08T12:34:05.157" v="1624"/>
        <pc:sldMkLst>
          <pc:docMk/>
          <pc:sldMk cId="1120676029" sldId="353"/>
        </pc:sldMkLst>
        <pc:spChg chg="del mod">
          <ac:chgData name="Ghani, Mariyam Afshaan" userId="cbaf2883-2e9f-40ec-8d5a-5f6683f31eb9" providerId="ADAL" clId="{EEA0CFE0-8CE7-4B36-A89E-31A934B97FD4}" dt="2022-03-07T14:39:11.396" v="1516" actId="478"/>
          <ac:spMkLst>
            <pc:docMk/>
            <pc:sldMk cId="1120676029" sldId="353"/>
            <ac:spMk id="3" creationId="{0D05CCD6-EDDA-47E8-A86B-BFC35EA602D8}"/>
          </ac:spMkLst>
        </pc:spChg>
        <pc:spChg chg="add mod">
          <ac:chgData name="Ghani, Mariyam Afshaan" userId="cbaf2883-2e9f-40ec-8d5a-5f6683f31eb9" providerId="ADAL" clId="{EEA0CFE0-8CE7-4B36-A89E-31A934B97FD4}" dt="2022-03-07T14:40:28.584" v="1530" actId="20577"/>
          <ac:spMkLst>
            <pc:docMk/>
            <pc:sldMk cId="1120676029" sldId="353"/>
            <ac:spMk id="4" creationId="{B69C25A0-4C0C-4777-89EA-4AF3A5DAC2A5}"/>
          </ac:spMkLst>
        </pc:spChg>
      </pc:sldChg>
      <pc:sldChg chg="modSp mod">
        <pc:chgData name="Ghani, Mariyam Afshaan" userId="cbaf2883-2e9f-40ec-8d5a-5f6683f31eb9" providerId="ADAL" clId="{EEA0CFE0-8CE7-4B36-A89E-31A934B97FD4}" dt="2022-03-07T14:46:18.415" v="1543" actId="114"/>
        <pc:sldMkLst>
          <pc:docMk/>
          <pc:sldMk cId="1763353520" sldId="354"/>
        </pc:sldMkLst>
        <pc:spChg chg="mod">
          <ac:chgData name="Ghani, Mariyam Afshaan" userId="cbaf2883-2e9f-40ec-8d5a-5f6683f31eb9" providerId="ADAL" clId="{EEA0CFE0-8CE7-4B36-A89E-31A934B97FD4}" dt="2022-03-07T14:46:18.415" v="1543" actId="114"/>
          <ac:spMkLst>
            <pc:docMk/>
            <pc:sldMk cId="1763353520" sldId="354"/>
            <ac:spMk id="3" creationId="{0D05CCD6-EDDA-47E8-A86B-BFC35EA602D8}"/>
          </ac:spMkLst>
        </pc:spChg>
      </pc:sldChg>
      <pc:sldChg chg="del">
        <pc:chgData name="Ghani, Mariyam Afshaan" userId="cbaf2883-2e9f-40ec-8d5a-5f6683f31eb9" providerId="ADAL" clId="{EEA0CFE0-8CE7-4B36-A89E-31A934B97FD4}" dt="2022-03-07T12:44:47.638" v="382" actId="2696"/>
        <pc:sldMkLst>
          <pc:docMk/>
          <pc:sldMk cId="1805100231" sldId="386"/>
        </pc:sldMkLst>
      </pc:sldChg>
      <pc:sldChg chg="addSp delSp modSp mod">
        <pc:chgData name="Ghani, Mariyam Afshaan" userId="cbaf2883-2e9f-40ec-8d5a-5f6683f31eb9" providerId="ADAL" clId="{EEA0CFE0-8CE7-4B36-A89E-31A934B97FD4}" dt="2022-03-07T14:47:26.013" v="1546" actId="20577"/>
        <pc:sldMkLst>
          <pc:docMk/>
          <pc:sldMk cId="2499571464" sldId="414"/>
        </pc:sldMkLst>
        <pc:spChg chg="mod">
          <ac:chgData name="Ghani, Mariyam Afshaan" userId="cbaf2883-2e9f-40ec-8d5a-5f6683f31eb9" providerId="ADAL" clId="{EEA0CFE0-8CE7-4B36-A89E-31A934B97FD4}" dt="2022-03-07T13:57:54.001" v="1095" actId="20577"/>
          <ac:spMkLst>
            <pc:docMk/>
            <pc:sldMk cId="2499571464" sldId="414"/>
            <ac:spMk id="2" creationId="{ED28C084-5ED1-437A-977D-C8095B3928BA}"/>
          </ac:spMkLst>
        </pc:spChg>
        <pc:spChg chg="add del">
          <ac:chgData name="Ghani, Mariyam Afshaan" userId="cbaf2883-2e9f-40ec-8d5a-5f6683f31eb9" providerId="ADAL" clId="{EEA0CFE0-8CE7-4B36-A89E-31A934B97FD4}" dt="2022-03-07T13:57:07.164" v="1083" actId="478"/>
          <ac:spMkLst>
            <pc:docMk/>
            <pc:sldMk cId="2499571464" sldId="414"/>
            <ac:spMk id="3" creationId="{982D24AE-90BD-4CD3-B065-028856776F2B}"/>
          </ac:spMkLst>
        </pc:spChg>
        <pc:graphicFrameChg chg="mod">
          <ac:chgData name="Ghani, Mariyam Afshaan" userId="cbaf2883-2e9f-40ec-8d5a-5f6683f31eb9" providerId="ADAL" clId="{EEA0CFE0-8CE7-4B36-A89E-31A934B97FD4}" dt="2022-03-07T14:47:26.013" v="1546" actId="20577"/>
          <ac:graphicFrameMkLst>
            <pc:docMk/>
            <pc:sldMk cId="2499571464" sldId="414"/>
            <ac:graphicFrameMk id="4" creationId="{72277E3D-EE49-47A4-8CC5-70A3CB94144A}"/>
          </ac:graphicFrameMkLst>
        </pc:graphicFrameChg>
      </pc:sldChg>
      <pc:sldChg chg="addSp delSp modSp mod">
        <pc:chgData name="Ghani, Mariyam Afshaan" userId="cbaf2883-2e9f-40ec-8d5a-5f6683f31eb9" providerId="ADAL" clId="{EEA0CFE0-8CE7-4B36-A89E-31A934B97FD4}" dt="2022-03-09T06:07:53.562" v="1825" actId="20577"/>
        <pc:sldMkLst>
          <pc:docMk/>
          <pc:sldMk cId="4286328848" sldId="415"/>
        </pc:sldMkLst>
        <pc:spChg chg="del">
          <ac:chgData name="Ghani, Mariyam Afshaan" userId="cbaf2883-2e9f-40ec-8d5a-5f6683f31eb9" providerId="ADAL" clId="{EEA0CFE0-8CE7-4B36-A89E-31A934B97FD4}" dt="2022-03-09T06:06:54.465" v="1781" actId="478"/>
          <ac:spMkLst>
            <pc:docMk/>
            <pc:sldMk cId="4286328848" sldId="415"/>
            <ac:spMk id="2" creationId="{ED28C084-5ED1-437A-977D-C8095B3928BA}"/>
          </ac:spMkLst>
        </pc:spChg>
        <pc:spChg chg="add mod">
          <ac:chgData name="Ghani, Mariyam Afshaan" userId="cbaf2883-2e9f-40ec-8d5a-5f6683f31eb9" providerId="ADAL" clId="{EEA0CFE0-8CE7-4B36-A89E-31A934B97FD4}" dt="2022-03-09T06:06:55.649" v="1782"/>
          <ac:spMkLst>
            <pc:docMk/>
            <pc:sldMk cId="4286328848" sldId="415"/>
            <ac:spMk id="5" creationId="{B1A57C02-D8A1-4EE4-85C6-D8697B8613B7}"/>
          </ac:spMkLst>
        </pc:spChg>
        <pc:graphicFrameChg chg="del mod modGraphic">
          <ac:chgData name="Ghani, Mariyam Afshaan" userId="cbaf2883-2e9f-40ec-8d5a-5f6683f31eb9" providerId="ADAL" clId="{EEA0CFE0-8CE7-4B36-A89E-31A934B97FD4}" dt="2022-03-09T06:06:54.465" v="1781" actId="478"/>
          <ac:graphicFrameMkLst>
            <pc:docMk/>
            <pc:sldMk cId="4286328848" sldId="415"/>
            <ac:graphicFrameMk id="4" creationId="{0DE5150E-8132-478A-805C-9B7BF68FF249}"/>
          </ac:graphicFrameMkLst>
        </pc:graphicFrameChg>
        <pc:graphicFrameChg chg="add mod">
          <ac:chgData name="Ghani, Mariyam Afshaan" userId="cbaf2883-2e9f-40ec-8d5a-5f6683f31eb9" providerId="ADAL" clId="{EEA0CFE0-8CE7-4B36-A89E-31A934B97FD4}" dt="2022-03-09T06:07:53.562" v="1825" actId="20577"/>
          <ac:graphicFrameMkLst>
            <pc:docMk/>
            <pc:sldMk cId="4286328848" sldId="415"/>
            <ac:graphicFrameMk id="6" creationId="{3E1458D5-AE82-4D9F-9708-FD8218533C42}"/>
          </ac:graphicFrameMkLst>
        </pc:graphicFrameChg>
      </pc:sldChg>
      <pc:sldChg chg="addSp delSp modSp mod modClrScheme chgLayout">
        <pc:chgData name="Ghani, Mariyam Afshaan" userId="cbaf2883-2e9f-40ec-8d5a-5f6683f31eb9" providerId="ADAL" clId="{EEA0CFE0-8CE7-4B36-A89E-31A934B97FD4}" dt="2022-03-07T12:21:00.286" v="0" actId="26606"/>
        <pc:sldMkLst>
          <pc:docMk/>
          <pc:sldMk cId="749712313" sldId="416"/>
        </pc:sldMkLst>
        <pc:spChg chg="del">
          <ac:chgData name="Ghani, Mariyam Afshaan" userId="cbaf2883-2e9f-40ec-8d5a-5f6683f31eb9" providerId="ADAL" clId="{EEA0CFE0-8CE7-4B36-A89E-31A934B97FD4}" dt="2022-03-07T12:21:00.286" v="0" actId="26606"/>
          <ac:spMkLst>
            <pc:docMk/>
            <pc:sldMk cId="749712313" sldId="416"/>
            <ac:spMk id="2" creationId="{A2D27F17-C6F0-4BA6-AFDD-499E32E85E25}"/>
          </ac:spMkLst>
        </pc:spChg>
        <pc:spChg chg="del">
          <ac:chgData name="Ghani, Mariyam Afshaan" userId="cbaf2883-2e9f-40ec-8d5a-5f6683f31eb9" providerId="ADAL" clId="{EEA0CFE0-8CE7-4B36-A89E-31A934B97FD4}" dt="2022-03-07T12:21:00.286" v="0" actId="26606"/>
          <ac:spMkLst>
            <pc:docMk/>
            <pc:sldMk cId="749712313" sldId="416"/>
            <ac:spMk id="3" creationId="{5221B092-2481-4946-9779-B22F8E486A9D}"/>
          </ac:spMkLst>
        </pc:spChg>
        <pc:spChg chg="add mod">
          <ac:chgData name="Ghani, Mariyam Afshaan" userId="cbaf2883-2e9f-40ec-8d5a-5f6683f31eb9" providerId="ADAL" clId="{EEA0CFE0-8CE7-4B36-A89E-31A934B97FD4}" dt="2022-03-07T12:21:00.286" v="0" actId="26606"/>
          <ac:spMkLst>
            <pc:docMk/>
            <pc:sldMk cId="749712313" sldId="416"/>
            <ac:spMk id="8" creationId="{CE2CB134-0DFD-451E-8810-80FB241D8770}"/>
          </ac:spMkLst>
        </pc:spChg>
        <pc:spChg chg="add mod">
          <ac:chgData name="Ghani, Mariyam Afshaan" userId="cbaf2883-2e9f-40ec-8d5a-5f6683f31eb9" providerId="ADAL" clId="{EEA0CFE0-8CE7-4B36-A89E-31A934B97FD4}" dt="2022-03-07T12:21:00.286" v="0" actId="26606"/>
          <ac:spMkLst>
            <pc:docMk/>
            <pc:sldMk cId="749712313" sldId="416"/>
            <ac:spMk id="10" creationId="{4C1CF3C0-39D3-462C-AE7E-7F26B8D1E7F2}"/>
          </ac:spMkLst>
        </pc:spChg>
        <pc:spChg chg="add mod">
          <ac:chgData name="Ghani, Mariyam Afshaan" userId="cbaf2883-2e9f-40ec-8d5a-5f6683f31eb9" providerId="ADAL" clId="{EEA0CFE0-8CE7-4B36-A89E-31A934B97FD4}" dt="2022-03-07T12:21:00.286" v="0" actId="26606"/>
          <ac:spMkLst>
            <pc:docMk/>
            <pc:sldMk cId="749712313" sldId="416"/>
            <ac:spMk id="12" creationId="{223737CC-9961-4C9F-BD99-AE5CADA53FBB}"/>
          </ac:spMkLst>
        </pc:spChg>
      </pc:sldChg>
      <pc:sldChg chg="addSp delSp modSp new mod modClrScheme chgLayout">
        <pc:chgData name="Ghani, Mariyam Afshaan" userId="cbaf2883-2e9f-40ec-8d5a-5f6683f31eb9" providerId="ADAL" clId="{EEA0CFE0-8CE7-4B36-A89E-31A934B97FD4}" dt="2022-03-07T12:33:43.553" v="297" actId="20577"/>
        <pc:sldMkLst>
          <pc:docMk/>
          <pc:sldMk cId="3791471764" sldId="417"/>
        </pc:sldMkLst>
        <pc:spChg chg="add del">
          <ac:chgData name="Ghani, Mariyam Afshaan" userId="cbaf2883-2e9f-40ec-8d5a-5f6683f31eb9" providerId="ADAL" clId="{EEA0CFE0-8CE7-4B36-A89E-31A934B97FD4}" dt="2022-03-07T12:31:23.095" v="42" actId="26606"/>
          <ac:spMkLst>
            <pc:docMk/>
            <pc:sldMk cId="3791471764" sldId="417"/>
            <ac:spMk id="2" creationId="{B701DD70-8E44-4D8D-A30E-BD7DFD160CE6}"/>
          </ac:spMkLst>
        </pc:spChg>
        <pc:spChg chg="add del">
          <ac:chgData name="Ghani, Mariyam Afshaan" userId="cbaf2883-2e9f-40ec-8d5a-5f6683f31eb9" providerId="ADAL" clId="{EEA0CFE0-8CE7-4B36-A89E-31A934B97FD4}" dt="2022-03-07T12:31:23.095" v="42" actId="26606"/>
          <ac:spMkLst>
            <pc:docMk/>
            <pc:sldMk cId="3791471764" sldId="417"/>
            <ac:spMk id="3" creationId="{FE3F8382-C0E4-4DF4-95C1-D755538EEA3A}"/>
          </ac:spMkLst>
        </pc:spChg>
        <pc:spChg chg="add del mod">
          <ac:chgData name="Ghani, Mariyam Afshaan" userId="cbaf2883-2e9f-40ec-8d5a-5f6683f31eb9" providerId="ADAL" clId="{EEA0CFE0-8CE7-4B36-A89E-31A934B97FD4}" dt="2022-03-07T12:31:18.617" v="35" actId="26606"/>
          <ac:spMkLst>
            <pc:docMk/>
            <pc:sldMk cId="3791471764" sldId="417"/>
            <ac:spMk id="8" creationId="{4D8EC221-57C2-412C-BC85-5F872EC48EEB}"/>
          </ac:spMkLst>
        </pc:spChg>
        <pc:spChg chg="add del mod">
          <ac:chgData name="Ghani, Mariyam Afshaan" userId="cbaf2883-2e9f-40ec-8d5a-5f6683f31eb9" providerId="ADAL" clId="{EEA0CFE0-8CE7-4B36-A89E-31A934B97FD4}" dt="2022-03-07T12:31:18.617" v="35" actId="26606"/>
          <ac:spMkLst>
            <pc:docMk/>
            <pc:sldMk cId="3791471764" sldId="417"/>
            <ac:spMk id="10" creationId="{F95C3666-937A-4BC1-800B-CE9EF834EEA6}"/>
          </ac:spMkLst>
        </pc:spChg>
        <pc:spChg chg="add del mod">
          <ac:chgData name="Ghani, Mariyam Afshaan" userId="cbaf2883-2e9f-40ec-8d5a-5f6683f31eb9" providerId="ADAL" clId="{EEA0CFE0-8CE7-4B36-A89E-31A934B97FD4}" dt="2022-03-07T12:31:18.617" v="35" actId="26606"/>
          <ac:spMkLst>
            <pc:docMk/>
            <pc:sldMk cId="3791471764" sldId="417"/>
            <ac:spMk id="12" creationId="{FE5D5BC3-0D72-41A2-AE74-BA152F9341EC}"/>
          </ac:spMkLst>
        </pc:spChg>
        <pc:spChg chg="add del mod">
          <ac:chgData name="Ghani, Mariyam Afshaan" userId="cbaf2883-2e9f-40ec-8d5a-5f6683f31eb9" providerId="ADAL" clId="{EEA0CFE0-8CE7-4B36-A89E-31A934B97FD4}" dt="2022-03-07T12:31:18.617" v="35" actId="26606"/>
          <ac:spMkLst>
            <pc:docMk/>
            <pc:sldMk cId="3791471764" sldId="417"/>
            <ac:spMk id="14" creationId="{B5A59FF1-8E3A-4628-AD20-7FAD18EDD908}"/>
          </ac:spMkLst>
        </pc:spChg>
        <pc:spChg chg="add del mod">
          <ac:chgData name="Ghani, Mariyam Afshaan" userId="cbaf2883-2e9f-40ec-8d5a-5f6683f31eb9" providerId="ADAL" clId="{EEA0CFE0-8CE7-4B36-A89E-31A934B97FD4}" dt="2022-03-07T12:31:18.617" v="35" actId="26606"/>
          <ac:spMkLst>
            <pc:docMk/>
            <pc:sldMk cId="3791471764" sldId="417"/>
            <ac:spMk id="16" creationId="{7C7D7B4D-3A4F-401A-830A-EEE73D92E747}"/>
          </ac:spMkLst>
        </pc:spChg>
        <pc:spChg chg="add del mod">
          <ac:chgData name="Ghani, Mariyam Afshaan" userId="cbaf2883-2e9f-40ec-8d5a-5f6683f31eb9" providerId="ADAL" clId="{EEA0CFE0-8CE7-4B36-A89E-31A934B97FD4}" dt="2022-03-07T12:31:18.617" v="35" actId="26606"/>
          <ac:spMkLst>
            <pc:docMk/>
            <pc:sldMk cId="3791471764" sldId="417"/>
            <ac:spMk id="18" creationId="{FAF5A984-396E-4831-B1F5-C2662193A03E}"/>
          </ac:spMkLst>
        </pc:spChg>
        <pc:spChg chg="add del mod">
          <ac:chgData name="Ghani, Mariyam Afshaan" userId="cbaf2883-2e9f-40ec-8d5a-5f6683f31eb9" providerId="ADAL" clId="{EEA0CFE0-8CE7-4B36-A89E-31A934B97FD4}" dt="2022-03-07T12:31:19.217" v="37" actId="26606"/>
          <ac:spMkLst>
            <pc:docMk/>
            <pc:sldMk cId="3791471764" sldId="417"/>
            <ac:spMk id="20" creationId="{B9A85569-C3E9-41F2-9D79-F97D0A9E2D8F}"/>
          </ac:spMkLst>
        </pc:spChg>
        <pc:spChg chg="add del mod">
          <ac:chgData name="Ghani, Mariyam Afshaan" userId="cbaf2883-2e9f-40ec-8d5a-5f6683f31eb9" providerId="ADAL" clId="{EEA0CFE0-8CE7-4B36-A89E-31A934B97FD4}" dt="2022-03-07T12:31:19.217" v="37" actId="26606"/>
          <ac:spMkLst>
            <pc:docMk/>
            <pc:sldMk cId="3791471764" sldId="417"/>
            <ac:spMk id="21" creationId="{351CD562-89AD-45B2-9878-8054B21B6A0C}"/>
          </ac:spMkLst>
        </pc:spChg>
        <pc:spChg chg="add del mod">
          <ac:chgData name="Ghani, Mariyam Afshaan" userId="cbaf2883-2e9f-40ec-8d5a-5f6683f31eb9" providerId="ADAL" clId="{EEA0CFE0-8CE7-4B36-A89E-31A934B97FD4}" dt="2022-03-07T12:31:23.092" v="41" actId="26606"/>
          <ac:spMkLst>
            <pc:docMk/>
            <pc:sldMk cId="3791471764" sldId="417"/>
            <ac:spMk id="22" creationId="{8C49B290-3F81-4296-8171-3ED465C9F03F}"/>
          </ac:spMkLst>
        </pc:spChg>
        <pc:spChg chg="add del mod">
          <ac:chgData name="Ghani, Mariyam Afshaan" userId="cbaf2883-2e9f-40ec-8d5a-5f6683f31eb9" providerId="ADAL" clId="{EEA0CFE0-8CE7-4B36-A89E-31A934B97FD4}" dt="2022-03-07T12:31:20.910" v="39" actId="26606"/>
          <ac:spMkLst>
            <pc:docMk/>
            <pc:sldMk cId="3791471764" sldId="417"/>
            <ac:spMk id="23" creationId="{FBA21ECB-A01D-48F1-A2E8-47CB43B96392}"/>
          </ac:spMkLst>
        </pc:spChg>
        <pc:spChg chg="add del mod">
          <ac:chgData name="Ghani, Mariyam Afshaan" userId="cbaf2883-2e9f-40ec-8d5a-5f6683f31eb9" providerId="ADAL" clId="{EEA0CFE0-8CE7-4B36-A89E-31A934B97FD4}" dt="2022-03-07T12:31:20.910" v="39" actId="26606"/>
          <ac:spMkLst>
            <pc:docMk/>
            <pc:sldMk cId="3791471764" sldId="417"/>
            <ac:spMk id="24" creationId="{9311B92F-B471-4828-96F6-E5A0E0A0E490}"/>
          </ac:spMkLst>
        </pc:spChg>
        <pc:spChg chg="add del mod">
          <ac:chgData name="Ghani, Mariyam Afshaan" userId="cbaf2883-2e9f-40ec-8d5a-5f6683f31eb9" providerId="ADAL" clId="{EEA0CFE0-8CE7-4B36-A89E-31A934B97FD4}" dt="2022-03-07T12:31:23.092" v="41" actId="26606"/>
          <ac:spMkLst>
            <pc:docMk/>
            <pc:sldMk cId="3791471764" sldId="417"/>
            <ac:spMk id="26" creationId="{1B0DECF4-0C0C-45A4-A76E-414DAA47A896}"/>
          </ac:spMkLst>
        </pc:spChg>
        <pc:spChg chg="add del mod">
          <ac:chgData name="Ghani, Mariyam Afshaan" userId="cbaf2883-2e9f-40ec-8d5a-5f6683f31eb9" providerId="ADAL" clId="{EEA0CFE0-8CE7-4B36-A89E-31A934B97FD4}" dt="2022-03-07T12:31:23.092" v="41" actId="26606"/>
          <ac:spMkLst>
            <pc:docMk/>
            <pc:sldMk cId="3791471764" sldId="417"/>
            <ac:spMk id="27" creationId="{24025F38-EF28-4A53-9835-BBF5BD230B79}"/>
          </ac:spMkLst>
        </pc:spChg>
        <pc:spChg chg="add del mod">
          <ac:chgData name="Ghani, Mariyam Afshaan" userId="cbaf2883-2e9f-40ec-8d5a-5f6683f31eb9" providerId="ADAL" clId="{EEA0CFE0-8CE7-4B36-A89E-31A934B97FD4}" dt="2022-03-07T12:31:23.092" v="41" actId="26606"/>
          <ac:spMkLst>
            <pc:docMk/>
            <pc:sldMk cId="3791471764" sldId="417"/>
            <ac:spMk id="28" creationId="{50BFF49F-DBC6-4D5A-9895-A1C837F1801A}"/>
          </ac:spMkLst>
        </pc:spChg>
        <pc:spChg chg="add del mod">
          <ac:chgData name="Ghani, Mariyam Afshaan" userId="cbaf2883-2e9f-40ec-8d5a-5f6683f31eb9" providerId="ADAL" clId="{EEA0CFE0-8CE7-4B36-A89E-31A934B97FD4}" dt="2022-03-07T12:31:23.092" v="41" actId="26606"/>
          <ac:spMkLst>
            <pc:docMk/>
            <pc:sldMk cId="3791471764" sldId="417"/>
            <ac:spMk id="29" creationId="{7A410FBA-AA91-4F6A-AA10-0716FED66CEF}"/>
          </ac:spMkLst>
        </pc:spChg>
        <pc:spChg chg="add del mod">
          <ac:chgData name="Ghani, Mariyam Afshaan" userId="cbaf2883-2e9f-40ec-8d5a-5f6683f31eb9" providerId="ADAL" clId="{EEA0CFE0-8CE7-4B36-A89E-31A934B97FD4}" dt="2022-03-07T12:31:23.092" v="41" actId="26606"/>
          <ac:spMkLst>
            <pc:docMk/>
            <pc:sldMk cId="3791471764" sldId="417"/>
            <ac:spMk id="30" creationId="{E002F14E-ED1F-4DDC-BBB0-C48902878177}"/>
          </ac:spMkLst>
        </pc:spChg>
        <pc:spChg chg="add del mod">
          <ac:chgData name="Ghani, Mariyam Afshaan" userId="cbaf2883-2e9f-40ec-8d5a-5f6683f31eb9" providerId="ADAL" clId="{EEA0CFE0-8CE7-4B36-A89E-31A934B97FD4}" dt="2022-03-07T12:31:23.092" v="41" actId="26606"/>
          <ac:spMkLst>
            <pc:docMk/>
            <pc:sldMk cId="3791471764" sldId="417"/>
            <ac:spMk id="31" creationId="{2909F8B1-9066-469E-B465-756EE24160B6}"/>
          </ac:spMkLst>
        </pc:spChg>
        <pc:spChg chg="add del mod">
          <ac:chgData name="Ghani, Mariyam Afshaan" userId="cbaf2883-2e9f-40ec-8d5a-5f6683f31eb9" providerId="ADAL" clId="{EEA0CFE0-8CE7-4B36-A89E-31A934B97FD4}" dt="2022-03-07T12:31:23.092" v="41" actId="26606"/>
          <ac:spMkLst>
            <pc:docMk/>
            <pc:sldMk cId="3791471764" sldId="417"/>
            <ac:spMk id="32" creationId="{558F66D4-732A-4228-A15F-5348EDACF2A1}"/>
          </ac:spMkLst>
        </pc:spChg>
        <pc:spChg chg="add del mod">
          <ac:chgData name="Ghani, Mariyam Afshaan" userId="cbaf2883-2e9f-40ec-8d5a-5f6683f31eb9" providerId="ADAL" clId="{EEA0CFE0-8CE7-4B36-A89E-31A934B97FD4}" dt="2022-03-07T12:31:23.092" v="41" actId="26606"/>
          <ac:spMkLst>
            <pc:docMk/>
            <pc:sldMk cId="3791471764" sldId="417"/>
            <ac:spMk id="33" creationId="{8FDA2F90-07D5-488C-8FC1-585C2D8073B9}"/>
          </ac:spMkLst>
        </pc:spChg>
        <pc:spChg chg="add del mod">
          <ac:chgData name="Ghani, Mariyam Afshaan" userId="cbaf2883-2e9f-40ec-8d5a-5f6683f31eb9" providerId="ADAL" clId="{EEA0CFE0-8CE7-4B36-A89E-31A934B97FD4}" dt="2022-03-07T12:31:23.092" v="41" actId="26606"/>
          <ac:spMkLst>
            <pc:docMk/>
            <pc:sldMk cId="3791471764" sldId="417"/>
            <ac:spMk id="34" creationId="{A5A698A7-AA38-4519-B698-56488566B395}"/>
          </ac:spMkLst>
        </pc:spChg>
        <pc:spChg chg="add mod">
          <ac:chgData name="Ghani, Mariyam Afshaan" userId="cbaf2883-2e9f-40ec-8d5a-5f6683f31eb9" providerId="ADAL" clId="{EEA0CFE0-8CE7-4B36-A89E-31A934B97FD4}" dt="2022-03-07T12:31:32.216" v="50" actId="20577"/>
          <ac:spMkLst>
            <pc:docMk/>
            <pc:sldMk cId="3791471764" sldId="417"/>
            <ac:spMk id="36" creationId="{FBA21ECB-A01D-48F1-A2E8-47CB43B96392}"/>
          </ac:spMkLst>
        </pc:spChg>
        <pc:spChg chg="add mod">
          <ac:chgData name="Ghani, Mariyam Afshaan" userId="cbaf2883-2e9f-40ec-8d5a-5f6683f31eb9" providerId="ADAL" clId="{EEA0CFE0-8CE7-4B36-A89E-31A934B97FD4}" dt="2022-03-07T12:33:43.553" v="297" actId="20577"/>
          <ac:spMkLst>
            <pc:docMk/>
            <pc:sldMk cId="3791471764" sldId="417"/>
            <ac:spMk id="37" creationId="{9311B92F-B471-4828-96F6-E5A0E0A0E490}"/>
          </ac:spMkLst>
        </pc:spChg>
      </pc:sldChg>
      <pc:sldChg chg="addSp delSp modSp new mod">
        <pc:chgData name="Ghani, Mariyam Afshaan" userId="cbaf2883-2e9f-40ec-8d5a-5f6683f31eb9" providerId="ADAL" clId="{EEA0CFE0-8CE7-4B36-A89E-31A934B97FD4}" dt="2022-03-08T12:28:47.816" v="1595" actId="1076"/>
        <pc:sldMkLst>
          <pc:docMk/>
          <pc:sldMk cId="1202380019" sldId="418"/>
        </pc:sldMkLst>
        <pc:spChg chg="mod">
          <ac:chgData name="Ghani, Mariyam Afshaan" userId="cbaf2883-2e9f-40ec-8d5a-5f6683f31eb9" providerId="ADAL" clId="{EEA0CFE0-8CE7-4B36-A89E-31A934B97FD4}" dt="2022-03-07T13:07:30.965" v="602" actId="1076"/>
          <ac:spMkLst>
            <pc:docMk/>
            <pc:sldMk cId="1202380019" sldId="418"/>
            <ac:spMk id="2" creationId="{80E6B8F3-077E-4D9C-BE60-D7C5879E1E26}"/>
          </ac:spMkLst>
        </pc:spChg>
        <pc:spChg chg="del">
          <ac:chgData name="Ghani, Mariyam Afshaan" userId="cbaf2883-2e9f-40ec-8d5a-5f6683f31eb9" providerId="ADAL" clId="{EEA0CFE0-8CE7-4B36-A89E-31A934B97FD4}" dt="2022-03-07T12:34:17.951" v="302" actId="478"/>
          <ac:spMkLst>
            <pc:docMk/>
            <pc:sldMk cId="1202380019" sldId="418"/>
            <ac:spMk id="3" creationId="{53ACD6D7-9762-44E3-ADE3-CCF4F90F4DBB}"/>
          </ac:spMkLst>
        </pc:spChg>
        <pc:spChg chg="add mod topLvl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4" creationId="{444FBC70-F3DD-4BD4-B136-914DBC36E7E6}"/>
          </ac:spMkLst>
        </pc:spChg>
        <pc:spChg chg="add del mod">
          <ac:chgData name="Ghani, Mariyam Afshaan" userId="cbaf2883-2e9f-40ec-8d5a-5f6683f31eb9" providerId="ADAL" clId="{EEA0CFE0-8CE7-4B36-A89E-31A934B97FD4}" dt="2022-03-07T12:35:22.678" v="351" actId="767"/>
          <ac:spMkLst>
            <pc:docMk/>
            <pc:sldMk cId="1202380019" sldId="418"/>
            <ac:spMk id="5" creationId="{7D7AFFE4-766E-44CB-B0FA-487307C61A2B}"/>
          </ac:spMkLst>
        </pc:spChg>
        <pc:spChg chg="add mod topLvl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7" creationId="{B0382439-B76C-419B-A0BA-B08E176E7A69}"/>
          </ac:spMkLst>
        </pc:spChg>
        <pc:spChg chg="add mod topLvl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8" creationId="{ABF55113-19C5-4E91-AABD-2999F54F2399}"/>
          </ac:spMkLst>
        </pc:spChg>
        <pc:spChg chg="add mod topLvl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9" creationId="{826331C9-C82C-40B5-9AE2-AA50C1179A1E}"/>
          </ac:spMkLst>
        </pc:spChg>
        <pc:spChg chg="add mod topLvl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10" creationId="{F9E98CA0-03B7-4B36-A844-466B77420C17}"/>
          </ac:spMkLst>
        </pc:spChg>
        <pc:spChg chg="add mod topLvl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11" creationId="{DACD6652-8AB0-4978-9536-292DEDA085C3}"/>
          </ac:spMkLst>
        </pc:spChg>
        <pc:spChg chg="add mod topLvl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12" creationId="{BA02CF3A-C181-486D-939D-32BBB7AF67EF}"/>
          </ac:spMkLst>
        </pc:spChg>
        <pc:spChg chg="add mod topLvl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13" creationId="{60626129-9F4B-428E-93E8-4602154AB2FA}"/>
          </ac:spMkLst>
        </pc:spChg>
        <pc:spChg chg="add mod topLvl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14" creationId="{80028B6D-4CE7-44ED-B416-C8AE835C5B97}"/>
          </ac:spMkLst>
        </pc:spChg>
        <pc:spChg chg="add mod ord topLvl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15" creationId="{E68A3831-F4D2-4527-A536-72CD28E3C950}"/>
          </ac:spMkLst>
        </pc:spChg>
        <pc:spChg chg="add mod topLvl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16" creationId="{5B702474-F15D-476C-AFEB-B36C395A47BE}"/>
          </ac:spMkLst>
        </pc:spChg>
        <pc:spChg chg="add mod topLvl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17" creationId="{90378C60-3F5E-4384-A8A7-6A42809325F9}"/>
          </ac:spMkLst>
        </pc:spChg>
        <pc:spChg chg="add del mod topLvl">
          <ac:chgData name="Ghani, Mariyam Afshaan" userId="cbaf2883-2e9f-40ec-8d5a-5f6683f31eb9" providerId="ADAL" clId="{EEA0CFE0-8CE7-4B36-A89E-31A934B97FD4}" dt="2022-03-07T12:54:58.727" v="494" actId="478"/>
          <ac:spMkLst>
            <pc:docMk/>
            <pc:sldMk cId="1202380019" sldId="418"/>
            <ac:spMk id="18" creationId="{B9680C44-C3D7-47F3-96C4-1DDBC05405BE}"/>
          </ac:spMkLst>
        </pc:spChg>
        <pc:spChg chg="add mod topLvl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19" creationId="{6B122718-3A43-4187-A81B-6544C399FE9E}"/>
          </ac:spMkLst>
        </pc:spChg>
        <pc:spChg chg="add mod">
          <ac:chgData name="Ghani, Mariyam Afshaan" userId="cbaf2883-2e9f-40ec-8d5a-5f6683f31eb9" providerId="ADAL" clId="{EEA0CFE0-8CE7-4B36-A89E-31A934B97FD4}" dt="2022-03-07T13:46:56.157" v="1001" actId="208"/>
          <ac:spMkLst>
            <pc:docMk/>
            <pc:sldMk cId="1202380019" sldId="418"/>
            <ac:spMk id="21" creationId="{1C597E90-DC74-4F35-9859-4BEA9FC3FCEF}"/>
          </ac:spMkLst>
        </pc:spChg>
        <pc:grpChg chg="add del mod">
          <ac:chgData name="Ghani, Mariyam Afshaan" userId="cbaf2883-2e9f-40ec-8d5a-5f6683f31eb9" providerId="ADAL" clId="{EEA0CFE0-8CE7-4B36-A89E-31A934B97FD4}" dt="2022-03-07T12:54:56.268" v="493" actId="165"/>
          <ac:grpSpMkLst>
            <pc:docMk/>
            <pc:sldMk cId="1202380019" sldId="418"/>
            <ac:grpSpMk id="6" creationId="{BB4CF50F-B7D4-46B3-946C-147089DD830B}"/>
          </ac:grpSpMkLst>
        </pc:grpChg>
        <pc:grpChg chg="add mod topLvl">
          <ac:chgData name="Ghani, Mariyam Afshaan" userId="cbaf2883-2e9f-40ec-8d5a-5f6683f31eb9" providerId="ADAL" clId="{EEA0CFE0-8CE7-4B36-A89E-31A934B97FD4}" dt="2022-03-07T13:10:20.327" v="610" actId="164"/>
          <ac:grpSpMkLst>
            <pc:docMk/>
            <pc:sldMk cId="1202380019" sldId="418"/>
            <ac:grpSpMk id="20" creationId="{634059F3-E808-433E-8824-1EA11FEDF5B5}"/>
          </ac:grpSpMkLst>
        </pc:grpChg>
        <pc:grpChg chg="add del mod">
          <ac:chgData name="Ghani, Mariyam Afshaan" userId="cbaf2883-2e9f-40ec-8d5a-5f6683f31eb9" providerId="ADAL" clId="{EEA0CFE0-8CE7-4B36-A89E-31A934B97FD4}" dt="2022-03-07T13:09:55.957" v="604" actId="165"/>
          <ac:grpSpMkLst>
            <pc:docMk/>
            <pc:sldMk cId="1202380019" sldId="418"/>
            <ac:grpSpMk id="45" creationId="{651DE237-0219-4ACF-9271-33C05E487EEA}"/>
          </ac:grpSpMkLst>
        </pc:grpChg>
        <pc:grpChg chg="add mod">
          <ac:chgData name="Ghani, Mariyam Afshaan" userId="cbaf2883-2e9f-40ec-8d5a-5f6683f31eb9" providerId="ADAL" clId="{EEA0CFE0-8CE7-4B36-A89E-31A934B97FD4}" dt="2022-03-07T13:10:20.327" v="610" actId="164"/>
          <ac:grpSpMkLst>
            <pc:docMk/>
            <pc:sldMk cId="1202380019" sldId="418"/>
            <ac:grpSpMk id="54" creationId="{64BBA89F-AFE9-46E4-967A-483BF5D0C6DD}"/>
          </ac:grpSpMkLst>
        </pc:grpChg>
        <pc:grpChg chg="add mod ord">
          <ac:chgData name="Ghani, Mariyam Afshaan" userId="cbaf2883-2e9f-40ec-8d5a-5f6683f31eb9" providerId="ADAL" clId="{EEA0CFE0-8CE7-4B36-A89E-31A934B97FD4}" dt="2022-03-08T12:28:47.816" v="1595" actId="1076"/>
          <ac:grpSpMkLst>
            <pc:docMk/>
            <pc:sldMk cId="1202380019" sldId="418"/>
            <ac:grpSpMk id="55" creationId="{A4B9B83D-7384-4FBC-ACBD-8259447B398C}"/>
          </ac:grpSpMkLst>
        </pc:grpChg>
        <pc:graphicFrameChg chg="add del mod modGraphic">
          <ac:chgData name="Ghani, Mariyam Afshaan" userId="cbaf2883-2e9f-40ec-8d5a-5f6683f31eb9" providerId="ADAL" clId="{EEA0CFE0-8CE7-4B36-A89E-31A934B97FD4}" dt="2022-03-07T13:46:41.491" v="1000" actId="478"/>
          <ac:graphicFrameMkLst>
            <pc:docMk/>
            <pc:sldMk cId="1202380019" sldId="418"/>
            <ac:graphicFrameMk id="56" creationId="{21F2DA50-DBE2-44CA-8875-F367A6FE7052}"/>
          </ac:graphicFrameMkLst>
        </pc:graphicFrameChg>
        <pc:picChg chg="add del mod">
          <ac:chgData name="Ghani, Mariyam Afshaan" userId="cbaf2883-2e9f-40ec-8d5a-5f6683f31eb9" providerId="ADAL" clId="{EEA0CFE0-8CE7-4B36-A89E-31A934B97FD4}" dt="2022-03-07T13:07:07.875" v="600" actId="478"/>
          <ac:picMkLst>
            <pc:docMk/>
            <pc:sldMk cId="1202380019" sldId="418"/>
            <ac:picMk id="1026" creationId="{FE809F40-B188-470C-90E3-802BB19DB65B}"/>
          </ac:picMkLst>
        </pc:picChg>
        <pc:cxnChg chg="add mod topLvl">
          <ac:chgData name="Ghani, Mariyam Afshaan" userId="cbaf2883-2e9f-40ec-8d5a-5f6683f31eb9" providerId="ADAL" clId="{EEA0CFE0-8CE7-4B36-A89E-31A934B97FD4}" dt="2022-03-07T13:46:56.157" v="1001" actId="208"/>
          <ac:cxnSpMkLst>
            <pc:docMk/>
            <pc:sldMk cId="1202380019" sldId="418"/>
            <ac:cxnSpMk id="23" creationId="{E42BAC23-3E69-4519-BDA2-FBE6282ACBED}"/>
          </ac:cxnSpMkLst>
        </pc:cxnChg>
        <pc:cxnChg chg="add del mod">
          <ac:chgData name="Ghani, Mariyam Afshaan" userId="cbaf2883-2e9f-40ec-8d5a-5f6683f31eb9" providerId="ADAL" clId="{EEA0CFE0-8CE7-4B36-A89E-31A934B97FD4}" dt="2022-03-07T12:58:09.451" v="564" actId="478"/>
          <ac:cxnSpMkLst>
            <pc:docMk/>
            <pc:sldMk cId="1202380019" sldId="418"/>
            <ac:cxnSpMk id="28" creationId="{3D901940-F50C-4A42-B4B3-520150F8E46F}"/>
          </ac:cxnSpMkLst>
        </pc:cxnChg>
        <pc:cxnChg chg="add del mod">
          <ac:chgData name="Ghani, Mariyam Afshaan" userId="cbaf2883-2e9f-40ec-8d5a-5f6683f31eb9" providerId="ADAL" clId="{EEA0CFE0-8CE7-4B36-A89E-31A934B97FD4}" dt="2022-03-07T12:57:19.492" v="560" actId="478"/>
          <ac:cxnSpMkLst>
            <pc:docMk/>
            <pc:sldMk cId="1202380019" sldId="418"/>
            <ac:cxnSpMk id="31" creationId="{9B15A69C-31CF-46B7-9BBF-F9DE0A92D45D}"/>
          </ac:cxnSpMkLst>
        </pc:cxnChg>
        <pc:cxnChg chg="add mod topLvl">
          <ac:chgData name="Ghani, Mariyam Afshaan" userId="cbaf2883-2e9f-40ec-8d5a-5f6683f31eb9" providerId="ADAL" clId="{EEA0CFE0-8CE7-4B36-A89E-31A934B97FD4}" dt="2022-03-07T13:46:56.157" v="1001" actId="208"/>
          <ac:cxnSpMkLst>
            <pc:docMk/>
            <pc:sldMk cId="1202380019" sldId="418"/>
            <ac:cxnSpMk id="34" creationId="{EA89D1E9-5C1A-4A05-BF1E-E4EDB53697D1}"/>
          </ac:cxnSpMkLst>
        </pc:cxnChg>
        <pc:cxnChg chg="add del mod">
          <ac:chgData name="Ghani, Mariyam Afshaan" userId="cbaf2883-2e9f-40ec-8d5a-5f6683f31eb9" providerId="ADAL" clId="{EEA0CFE0-8CE7-4B36-A89E-31A934B97FD4}" dt="2022-03-07T13:01:56.833" v="573" actId="478"/>
          <ac:cxnSpMkLst>
            <pc:docMk/>
            <pc:sldMk cId="1202380019" sldId="418"/>
            <ac:cxnSpMk id="38" creationId="{1E305D21-4749-4F33-BD4C-31014B4A2530}"/>
          </ac:cxnSpMkLst>
        </pc:cxnChg>
        <pc:cxnChg chg="add mod topLvl">
          <ac:chgData name="Ghani, Mariyam Afshaan" userId="cbaf2883-2e9f-40ec-8d5a-5f6683f31eb9" providerId="ADAL" clId="{EEA0CFE0-8CE7-4B36-A89E-31A934B97FD4}" dt="2022-03-07T13:46:56.157" v="1001" actId="208"/>
          <ac:cxnSpMkLst>
            <pc:docMk/>
            <pc:sldMk cId="1202380019" sldId="418"/>
            <ac:cxnSpMk id="40" creationId="{EF1AAD79-0BF5-4DC9-9783-AFF1794C07B3}"/>
          </ac:cxnSpMkLst>
        </pc:cxnChg>
        <pc:cxnChg chg="add mod topLvl">
          <ac:chgData name="Ghani, Mariyam Afshaan" userId="cbaf2883-2e9f-40ec-8d5a-5f6683f31eb9" providerId="ADAL" clId="{EEA0CFE0-8CE7-4B36-A89E-31A934B97FD4}" dt="2022-03-07T13:46:56.157" v="1001" actId="208"/>
          <ac:cxnSpMkLst>
            <pc:docMk/>
            <pc:sldMk cId="1202380019" sldId="418"/>
            <ac:cxnSpMk id="43" creationId="{817E7AAE-863C-4A2C-B52E-848FA8D61A5F}"/>
          </ac:cxnSpMkLst>
        </pc:cxnChg>
        <pc:cxnChg chg="add mod topLvl">
          <ac:chgData name="Ghani, Mariyam Afshaan" userId="cbaf2883-2e9f-40ec-8d5a-5f6683f31eb9" providerId="ADAL" clId="{EEA0CFE0-8CE7-4B36-A89E-31A934B97FD4}" dt="2022-03-07T13:46:56.157" v="1001" actId="208"/>
          <ac:cxnSpMkLst>
            <pc:docMk/>
            <pc:sldMk cId="1202380019" sldId="418"/>
            <ac:cxnSpMk id="46" creationId="{5472CD7E-6B72-4CE6-835B-9C0084032D11}"/>
          </ac:cxnSpMkLst>
        </pc:cxnChg>
        <pc:cxnChg chg="add mod topLvl">
          <ac:chgData name="Ghani, Mariyam Afshaan" userId="cbaf2883-2e9f-40ec-8d5a-5f6683f31eb9" providerId="ADAL" clId="{EEA0CFE0-8CE7-4B36-A89E-31A934B97FD4}" dt="2022-03-07T13:46:56.157" v="1001" actId="208"/>
          <ac:cxnSpMkLst>
            <pc:docMk/>
            <pc:sldMk cId="1202380019" sldId="418"/>
            <ac:cxnSpMk id="47" creationId="{7F89FB75-6604-4EC7-95E9-2312123CFD25}"/>
          </ac:cxnSpMkLst>
        </pc:cxnChg>
        <pc:cxnChg chg="add mod topLvl">
          <ac:chgData name="Ghani, Mariyam Afshaan" userId="cbaf2883-2e9f-40ec-8d5a-5f6683f31eb9" providerId="ADAL" clId="{EEA0CFE0-8CE7-4B36-A89E-31A934B97FD4}" dt="2022-03-07T13:46:56.157" v="1001" actId="208"/>
          <ac:cxnSpMkLst>
            <pc:docMk/>
            <pc:sldMk cId="1202380019" sldId="418"/>
            <ac:cxnSpMk id="48" creationId="{2CF6A12B-6D70-4A34-A0D4-3B462CD89790}"/>
          </ac:cxnSpMkLst>
        </pc:cxnChg>
        <pc:cxnChg chg="add mod topLvl">
          <ac:chgData name="Ghani, Mariyam Afshaan" userId="cbaf2883-2e9f-40ec-8d5a-5f6683f31eb9" providerId="ADAL" clId="{EEA0CFE0-8CE7-4B36-A89E-31A934B97FD4}" dt="2022-03-07T13:46:56.157" v="1001" actId="208"/>
          <ac:cxnSpMkLst>
            <pc:docMk/>
            <pc:sldMk cId="1202380019" sldId="418"/>
            <ac:cxnSpMk id="49" creationId="{CA27132E-EEA5-4F19-8722-37284846A978}"/>
          </ac:cxnSpMkLst>
        </pc:cxnChg>
        <pc:cxnChg chg="add mod topLvl">
          <ac:chgData name="Ghani, Mariyam Afshaan" userId="cbaf2883-2e9f-40ec-8d5a-5f6683f31eb9" providerId="ADAL" clId="{EEA0CFE0-8CE7-4B36-A89E-31A934B97FD4}" dt="2022-03-07T13:46:56.157" v="1001" actId="208"/>
          <ac:cxnSpMkLst>
            <pc:docMk/>
            <pc:sldMk cId="1202380019" sldId="418"/>
            <ac:cxnSpMk id="50" creationId="{55AF8476-B746-4673-ABA5-7EAA4E105794}"/>
          </ac:cxnSpMkLst>
        </pc:cxnChg>
        <pc:cxnChg chg="add mod topLvl">
          <ac:chgData name="Ghani, Mariyam Afshaan" userId="cbaf2883-2e9f-40ec-8d5a-5f6683f31eb9" providerId="ADAL" clId="{EEA0CFE0-8CE7-4B36-A89E-31A934B97FD4}" dt="2022-03-07T13:46:56.157" v="1001" actId="208"/>
          <ac:cxnSpMkLst>
            <pc:docMk/>
            <pc:sldMk cId="1202380019" sldId="418"/>
            <ac:cxnSpMk id="51" creationId="{528FF93F-1DBF-4807-A39C-B5AAFDB2FF88}"/>
          </ac:cxnSpMkLst>
        </pc:cxnChg>
        <pc:cxnChg chg="add del mod">
          <ac:chgData name="Ghani, Mariyam Afshaan" userId="cbaf2883-2e9f-40ec-8d5a-5f6683f31eb9" providerId="ADAL" clId="{EEA0CFE0-8CE7-4B36-A89E-31A934B97FD4}" dt="2022-03-07T13:05:44.874" v="595" actId="478"/>
          <ac:cxnSpMkLst>
            <pc:docMk/>
            <pc:sldMk cId="1202380019" sldId="418"/>
            <ac:cxnSpMk id="52" creationId="{146D93FF-C775-4B34-997B-E82CE28C9F04}"/>
          </ac:cxnSpMkLst>
        </pc:cxnChg>
      </pc:sldChg>
      <pc:sldChg chg="modSp mod">
        <pc:chgData name="Ghani, Mariyam Afshaan" userId="cbaf2883-2e9f-40ec-8d5a-5f6683f31eb9" providerId="ADAL" clId="{EEA0CFE0-8CE7-4B36-A89E-31A934B97FD4}" dt="2022-03-08T12:35:34.949" v="1644" actId="113"/>
        <pc:sldMkLst>
          <pc:docMk/>
          <pc:sldMk cId="649258489" sldId="419"/>
        </pc:sldMkLst>
        <pc:spChg chg="mod">
          <ac:chgData name="Ghani, Mariyam Afshaan" userId="cbaf2883-2e9f-40ec-8d5a-5f6683f31eb9" providerId="ADAL" clId="{EEA0CFE0-8CE7-4B36-A89E-31A934B97FD4}" dt="2022-03-08T12:35:34.949" v="1644" actId="113"/>
          <ac:spMkLst>
            <pc:docMk/>
            <pc:sldMk cId="649258489" sldId="419"/>
            <ac:spMk id="12" creationId="{C1C8097F-AFB5-4260-A4A2-98634CFCC413}"/>
          </ac:spMkLst>
        </pc:spChg>
      </pc:sldChg>
      <pc:sldChg chg="modSp add del mod">
        <pc:chgData name="Ghani, Mariyam Afshaan" userId="cbaf2883-2e9f-40ec-8d5a-5f6683f31eb9" providerId="ADAL" clId="{EEA0CFE0-8CE7-4B36-A89E-31A934B97FD4}" dt="2022-03-07T14:38:14.590" v="1505" actId="47"/>
        <pc:sldMkLst>
          <pc:docMk/>
          <pc:sldMk cId="812289652" sldId="419"/>
        </pc:sldMkLst>
        <pc:spChg chg="mod">
          <ac:chgData name="Ghani, Mariyam Afshaan" userId="cbaf2883-2e9f-40ec-8d5a-5f6683f31eb9" providerId="ADAL" clId="{EEA0CFE0-8CE7-4B36-A89E-31A934B97FD4}" dt="2022-03-07T14:35:57.644" v="1454" actId="20577"/>
          <ac:spMkLst>
            <pc:docMk/>
            <pc:sldMk cId="812289652" sldId="419"/>
            <ac:spMk id="4" creationId="{77794DD2-CEE9-4CFE-895D-3A0C85EEE1BF}"/>
          </ac:spMkLst>
        </pc:spChg>
      </pc:sldChg>
      <pc:sldChg chg="modSp">
        <pc:chgData name="Ghani, Mariyam Afshaan" userId="cbaf2883-2e9f-40ec-8d5a-5f6683f31eb9" providerId="ADAL" clId="{EEA0CFE0-8CE7-4B36-A89E-31A934B97FD4}" dt="2022-03-09T06:25:59.045" v="1827" actId="113"/>
        <pc:sldMkLst>
          <pc:docMk/>
          <pc:sldMk cId="1071692611" sldId="420"/>
        </pc:sldMkLst>
        <pc:graphicFrameChg chg="mod">
          <ac:chgData name="Ghani, Mariyam Afshaan" userId="cbaf2883-2e9f-40ec-8d5a-5f6683f31eb9" providerId="ADAL" clId="{EEA0CFE0-8CE7-4B36-A89E-31A934B97FD4}" dt="2022-03-09T06:25:59.045" v="1827" actId="113"/>
          <ac:graphicFrameMkLst>
            <pc:docMk/>
            <pc:sldMk cId="1071692611" sldId="420"/>
            <ac:graphicFrameMk id="4" creationId="{9944A345-4E16-4273-908A-F766E7DBF7F3}"/>
          </ac:graphicFrameMkLst>
        </pc:graphicFrameChg>
      </pc:sldChg>
      <pc:sldChg chg="new del">
        <pc:chgData name="Ghani, Mariyam Afshaan" userId="cbaf2883-2e9f-40ec-8d5a-5f6683f31eb9" providerId="ADAL" clId="{EEA0CFE0-8CE7-4B36-A89E-31A934B97FD4}" dt="2022-03-09T07:07:36.782" v="1829" actId="47"/>
        <pc:sldMkLst>
          <pc:docMk/>
          <pc:sldMk cId="173581315" sldId="431"/>
        </pc:sldMkLst>
      </pc:sldChg>
      <pc:sldMasterChg chg="del delSldLayout">
        <pc:chgData name="Ghani, Mariyam Afshaan" userId="cbaf2883-2e9f-40ec-8d5a-5f6683f31eb9" providerId="ADAL" clId="{EEA0CFE0-8CE7-4B36-A89E-31A934B97FD4}" dt="2022-03-07T12:44:47.638" v="382" actId="2696"/>
        <pc:sldMasterMkLst>
          <pc:docMk/>
          <pc:sldMasterMk cId="2011354958" sldId="2147483660"/>
        </pc:sldMasterMkLst>
        <pc:sldLayoutChg chg="del">
          <pc:chgData name="Ghani, Mariyam Afshaan" userId="cbaf2883-2e9f-40ec-8d5a-5f6683f31eb9" providerId="ADAL" clId="{EEA0CFE0-8CE7-4B36-A89E-31A934B97FD4}" dt="2022-03-07T12:44:47.638" v="382" actId="2696"/>
          <pc:sldLayoutMkLst>
            <pc:docMk/>
            <pc:sldMasterMk cId="2011354958" sldId="2147483660"/>
            <pc:sldLayoutMk cId="2002923191" sldId="2147483661"/>
          </pc:sldLayoutMkLst>
        </pc:sldLayoutChg>
        <pc:sldLayoutChg chg="del">
          <pc:chgData name="Ghani, Mariyam Afshaan" userId="cbaf2883-2e9f-40ec-8d5a-5f6683f31eb9" providerId="ADAL" clId="{EEA0CFE0-8CE7-4B36-A89E-31A934B97FD4}" dt="2022-03-07T12:44:47.638" v="382" actId="2696"/>
          <pc:sldLayoutMkLst>
            <pc:docMk/>
            <pc:sldMasterMk cId="2011354958" sldId="2147483660"/>
            <pc:sldLayoutMk cId="1326938058" sldId="2147483662"/>
          </pc:sldLayoutMkLst>
        </pc:sldLayoutChg>
        <pc:sldLayoutChg chg="del">
          <pc:chgData name="Ghani, Mariyam Afshaan" userId="cbaf2883-2e9f-40ec-8d5a-5f6683f31eb9" providerId="ADAL" clId="{EEA0CFE0-8CE7-4B36-A89E-31A934B97FD4}" dt="2022-03-07T12:44:47.638" v="382" actId="2696"/>
          <pc:sldLayoutMkLst>
            <pc:docMk/>
            <pc:sldMasterMk cId="2011354958" sldId="2147483660"/>
            <pc:sldLayoutMk cId="1408068793" sldId="2147483663"/>
          </pc:sldLayoutMkLst>
        </pc:sldLayoutChg>
        <pc:sldLayoutChg chg="del">
          <pc:chgData name="Ghani, Mariyam Afshaan" userId="cbaf2883-2e9f-40ec-8d5a-5f6683f31eb9" providerId="ADAL" clId="{EEA0CFE0-8CE7-4B36-A89E-31A934B97FD4}" dt="2022-03-07T12:44:47.638" v="382" actId="2696"/>
          <pc:sldLayoutMkLst>
            <pc:docMk/>
            <pc:sldMasterMk cId="2011354958" sldId="2147483660"/>
            <pc:sldLayoutMk cId="2168346503" sldId="2147483664"/>
          </pc:sldLayoutMkLst>
        </pc:sldLayoutChg>
        <pc:sldLayoutChg chg="del">
          <pc:chgData name="Ghani, Mariyam Afshaan" userId="cbaf2883-2e9f-40ec-8d5a-5f6683f31eb9" providerId="ADAL" clId="{EEA0CFE0-8CE7-4B36-A89E-31A934B97FD4}" dt="2022-03-07T12:44:47.638" v="382" actId="2696"/>
          <pc:sldLayoutMkLst>
            <pc:docMk/>
            <pc:sldMasterMk cId="2011354958" sldId="2147483660"/>
            <pc:sldLayoutMk cId="28781126" sldId="2147483665"/>
          </pc:sldLayoutMkLst>
        </pc:sldLayoutChg>
        <pc:sldLayoutChg chg="del">
          <pc:chgData name="Ghani, Mariyam Afshaan" userId="cbaf2883-2e9f-40ec-8d5a-5f6683f31eb9" providerId="ADAL" clId="{EEA0CFE0-8CE7-4B36-A89E-31A934B97FD4}" dt="2022-03-07T12:44:47.638" v="382" actId="2696"/>
          <pc:sldLayoutMkLst>
            <pc:docMk/>
            <pc:sldMasterMk cId="2011354958" sldId="2147483660"/>
            <pc:sldLayoutMk cId="4115714808" sldId="2147483666"/>
          </pc:sldLayoutMkLst>
        </pc:sldLayoutChg>
        <pc:sldLayoutChg chg="del">
          <pc:chgData name="Ghani, Mariyam Afshaan" userId="cbaf2883-2e9f-40ec-8d5a-5f6683f31eb9" providerId="ADAL" clId="{EEA0CFE0-8CE7-4B36-A89E-31A934B97FD4}" dt="2022-03-07T12:44:47.638" v="382" actId="2696"/>
          <pc:sldLayoutMkLst>
            <pc:docMk/>
            <pc:sldMasterMk cId="2011354958" sldId="2147483660"/>
            <pc:sldLayoutMk cId="426529468" sldId="2147483667"/>
          </pc:sldLayoutMkLst>
        </pc:sldLayoutChg>
        <pc:sldLayoutChg chg="del">
          <pc:chgData name="Ghani, Mariyam Afshaan" userId="cbaf2883-2e9f-40ec-8d5a-5f6683f31eb9" providerId="ADAL" clId="{EEA0CFE0-8CE7-4B36-A89E-31A934B97FD4}" dt="2022-03-07T12:44:47.638" v="382" actId="2696"/>
          <pc:sldLayoutMkLst>
            <pc:docMk/>
            <pc:sldMasterMk cId="2011354958" sldId="2147483660"/>
            <pc:sldLayoutMk cId="2197447963" sldId="2147483668"/>
          </pc:sldLayoutMkLst>
        </pc:sldLayoutChg>
        <pc:sldLayoutChg chg="del">
          <pc:chgData name="Ghani, Mariyam Afshaan" userId="cbaf2883-2e9f-40ec-8d5a-5f6683f31eb9" providerId="ADAL" clId="{EEA0CFE0-8CE7-4B36-A89E-31A934B97FD4}" dt="2022-03-07T12:44:47.638" v="382" actId="2696"/>
          <pc:sldLayoutMkLst>
            <pc:docMk/>
            <pc:sldMasterMk cId="2011354958" sldId="2147483660"/>
            <pc:sldLayoutMk cId="2074734168" sldId="2147483669"/>
          </pc:sldLayoutMkLst>
        </pc:sldLayoutChg>
        <pc:sldLayoutChg chg="del">
          <pc:chgData name="Ghani, Mariyam Afshaan" userId="cbaf2883-2e9f-40ec-8d5a-5f6683f31eb9" providerId="ADAL" clId="{EEA0CFE0-8CE7-4B36-A89E-31A934B97FD4}" dt="2022-03-07T12:44:47.638" v="382" actId="2696"/>
          <pc:sldLayoutMkLst>
            <pc:docMk/>
            <pc:sldMasterMk cId="2011354958" sldId="2147483660"/>
            <pc:sldLayoutMk cId="144575230" sldId="2147483670"/>
          </pc:sldLayoutMkLst>
        </pc:sldLayoutChg>
        <pc:sldLayoutChg chg="del">
          <pc:chgData name="Ghani, Mariyam Afshaan" userId="cbaf2883-2e9f-40ec-8d5a-5f6683f31eb9" providerId="ADAL" clId="{EEA0CFE0-8CE7-4B36-A89E-31A934B97FD4}" dt="2022-03-07T12:44:47.638" v="382" actId="2696"/>
          <pc:sldLayoutMkLst>
            <pc:docMk/>
            <pc:sldMasterMk cId="2011354958" sldId="2147483660"/>
            <pc:sldLayoutMk cId="935904725" sldId="2147483671"/>
          </pc:sldLayoutMkLst>
        </pc:sldLayoutChg>
        <pc:sldLayoutChg chg="del">
          <pc:chgData name="Ghani, Mariyam Afshaan" userId="cbaf2883-2e9f-40ec-8d5a-5f6683f31eb9" providerId="ADAL" clId="{EEA0CFE0-8CE7-4B36-A89E-31A934B97FD4}" dt="2022-03-07T12:44:47.638" v="382" actId="2696"/>
          <pc:sldLayoutMkLst>
            <pc:docMk/>
            <pc:sldMasterMk cId="2011354958" sldId="2147483660"/>
            <pc:sldLayoutMk cId="3878171167" sldId="2147483672"/>
          </pc:sldLayoutMkLst>
        </pc:sldLayoutChg>
      </pc:sldMasterChg>
    </pc:docChg>
  </pc:docChgLst>
  <pc:docChgLst>
    <pc:chgData name="Singh, Abhishek" userId="S::850066809@genpact.com::b4b53559-feb3-49f5-b610-4acc63b9a88f" providerId="AD" clId="Web-{7273930E-4301-43E8-8CEE-6D8C2175F883}"/>
    <pc:docChg chg="modSld">
      <pc:chgData name="Singh, Abhishek" userId="S::850066809@genpact.com::b4b53559-feb3-49f5-b610-4acc63b9a88f" providerId="AD" clId="Web-{7273930E-4301-43E8-8CEE-6D8C2175F883}" dt="2023-06-21T11:18:06.544" v="2" actId="1076"/>
      <pc:docMkLst>
        <pc:docMk/>
      </pc:docMkLst>
      <pc:sldChg chg="modSp">
        <pc:chgData name="Singh, Abhishek" userId="S::850066809@genpact.com::b4b53559-feb3-49f5-b610-4acc63b9a88f" providerId="AD" clId="Web-{7273930E-4301-43E8-8CEE-6D8C2175F883}" dt="2023-06-21T11:18:06.544" v="2" actId="1076"/>
        <pc:sldMkLst>
          <pc:docMk/>
          <pc:sldMk cId="3124033988" sldId="415"/>
        </pc:sldMkLst>
        <pc:graphicFrameChg chg="mod">
          <ac:chgData name="Singh, Abhishek" userId="S::850066809@genpact.com::b4b53559-feb3-49f5-b610-4acc63b9a88f" providerId="AD" clId="Web-{7273930E-4301-43E8-8CEE-6D8C2175F883}" dt="2023-06-21T11:18:06.544" v="2" actId="1076"/>
          <ac:graphicFrameMkLst>
            <pc:docMk/>
            <pc:sldMk cId="3124033988" sldId="415"/>
            <ac:graphicFrameMk id="6" creationId="{3E1458D5-AE82-4D9F-9708-FD8218533C42}"/>
          </ac:graphicFrameMkLst>
        </pc:graphicFrameChg>
      </pc:sldChg>
    </pc:docChg>
  </pc:docChgLst>
  <pc:docChgLst>
    <pc:chgData name="G, Krishna" userId="S::703306967@genpact.com::dbc8197b-66b2-4bc8-8976-925f0aeb0420" providerId="AD" clId="Web-{D9B6BCC7-EBE7-D994-74E9-4FBBE9738800}"/>
    <pc:docChg chg="modSld">
      <pc:chgData name="G, Krishna" userId="S::703306967@genpact.com::dbc8197b-66b2-4bc8-8976-925f0aeb0420" providerId="AD" clId="Web-{D9B6BCC7-EBE7-D994-74E9-4FBBE9738800}" dt="2023-01-03T01:36:46.649" v="0" actId="1076"/>
      <pc:docMkLst>
        <pc:docMk/>
      </pc:docMkLst>
      <pc:sldChg chg="modSp">
        <pc:chgData name="G, Krishna" userId="S::703306967@genpact.com::dbc8197b-66b2-4bc8-8976-925f0aeb0420" providerId="AD" clId="Web-{D9B6BCC7-EBE7-D994-74E9-4FBBE9738800}" dt="2023-01-03T01:36:46.649" v="0" actId="1076"/>
        <pc:sldMkLst>
          <pc:docMk/>
          <pc:sldMk cId="4286328848" sldId="415"/>
        </pc:sldMkLst>
        <pc:graphicFrameChg chg="mod">
          <ac:chgData name="G, Krishna" userId="S::703306967@genpact.com::dbc8197b-66b2-4bc8-8976-925f0aeb0420" providerId="AD" clId="Web-{D9B6BCC7-EBE7-D994-74E9-4FBBE9738800}" dt="2023-01-03T01:36:46.649" v="0" actId="1076"/>
          <ac:graphicFrameMkLst>
            <pc:docMk/>
            <pc:sldMk cId="4286328848" sldId="415"/>
            <ac:graphicFrameMk id="6" creationId="{3E1458D5-AE82-4D9F-9708-FD8218533C4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1132F-7A45-4FCF-841E-4D12D3F73F9C}" type="doc">
      <dgm:prSet loTypeId="urn:microsoft.com/office/officeart/2005/8/layout/b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C611A8-337D-4EDC-8517-DC350B832E6C}">
      <dgm:prSet phldr="0"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 Light"/>
              <a:cs typeface="Calibri Light"/>
            </a:rPr>
            <a:t>Objects</a:t>
          </a:r>
        </a:p>
      </dgm:t>
    </dgm:pt>
    <dgm:pt modelId="{A1D364AE-29D1-4854-BFFE-D86D226A2058}" type="parTrans" cxnId="{F551B0A0-BFD3-47CA-92FB-41BB2EC0ABF9}">
      <dgm:prSet/>
      <dgm:spPr/>
      <dgm:t>
        <a:bodyPr/>
        <a:lstStyle/>
        <a:p>
          <a:endParaRPr lang="en-IN"/>
        </a:p>
      </dgm:t>
    </dgm:pt>
    <dgm:pt modelId="{D8EA1D0F-7F86-4A77-B64B-E63FD1C766CF}" type="sibTrans" cxnId="{F551B0A0-BFD3-47CA-92FB-41BB2EC0ABF9}">
      <dgm:prSet/>
      <dgm:spPr/>
      <dgm:t>
        <a:bodyPr/>
        <a:lstStyle/>
        <a:p>
          <a:endParaRPr lang="en-US"/>
        </a:p>
      </dgm:t>
    </dgm:pt>
    <dgm:pt modelId="{C4063FB4-EC72-452B-9415-FB8A79082DC0}">
      <dgm:prSet phldr="0"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 Light"/>
              <a:cs typeface="Calibri Light"/>
            </a:rPr>
            <a:t>Pre-defined System Roles </a:t>
          </a:r>
        </a:p>
      </dgm:t>
    </dgm:pt>
    <dgm:pt modelId="{8534D671-9152-4B50-B4FC-F664FFB48B04}" type="parTrans" cxnId="{4B1BD114-2F8F-4AFC-ACB6-B8157A87E812}">
      <dgm:prSet/>
      <dgm:spPr/>
      <dgm:t>
        <a:bodyPr/>
        <a:lstStyle/>
        <a:p>
          <a:endParaRPr lang="en-IN"/>
        </a:p>
      </dgm:t>
    </dgm:pt>
    <dgm:pt modelId="{0716A323-03A0-489C-B76E-0BB7559E7E9C}" type="sibTrans" cxnId="{4B1BD114-2F8F-4AFC-ACB6-B8157A87E812}">
      <dgm:prSet/>
      <dgm:spPr/>
      <dgm:t>
        <a:bodyPr/>
        <a:lstStyle/>
        <a:p>
          <a:endParaRPr lang="en-US"/>
        </a:p>
      </dgm:t>
    </dgm:pt>
    <dgm:pt modelId="{CB36ED0E-800A-41B8-8732-C626CD169FE8}">
      <dgm:prSet phldr="0"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 Light"/>
              <a:cs typeface="Calibri Light"/>
            </a:rPr>
            <a:t>Snowflake Users</a:t>
          </a:r>
        </a:p>
      </dgm:t>
    </dgm:pt>
    <dgm:pt modelId="{15DB0BFB-8E46-49C8-97C4-8F8336F829A5}" type="parTrans" cxnId="{25598AE6-FBDF-4AFC-99B4-97A08F6B4614}">
      <dgm:prSet/>
      <dgm:spPr/>
      <dgm:t>
        <a:bodyPr/>
        <a:lstStyle/>
        <a:p>
          <a:endParaRPr lang="en-IN"/>
        </a:p>
      </dgm:t>
    </dgm:pt>
    <dgm:pt modelId="{25E4BF99-E185-4936-8B58-A02E648A2F14}" type="sibTrans" cxnId="{25598AE6-FBDF-4AFC-99B4-97A08F6B4614}">
      <dgm:prSet/>
      <dgm:spPr/>
      <dgm:t>
        <a:bodyPr/>
        <a:lstStyle/>
        <a:p>
          <a:endParaRPr lang="en-US"/>
        </a:p>
      </dgm:t>
    </dgm:pt>
    <dgm:pt modelId="{6C082E93-6494-4F21-8CD5-01B983C9FB3D}">
      <dgm:prSet phldr="0"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 Light"/>
              <a:cs typeface="Calibri Light"/>
            </a:rPr>
            <a:t>Database Objects</a:t>
          </a:r>
        </a:p>
      </dgm:t>
    </dgm:pt>
    <dgm:pt modelId="{1F8112B4-C676-46C4-A71C-E3586E8080EB}" type="parTrans" cxnId="{EF95AF0B-7E41-4F28-89EA-9CCC38120EBA}">
      <dgm:prSet/>
      <dgm:spPr/>
      <dgm:t>
        <a:bodyPr/>
        <a:lstStyle/>
        <a:p>
          <a:endParaRPr lang="en-IN"/>
        </a:p>
      </dgm:t>
    </dgm:pt>
    <dgm:pt modelId="{DE4028DA-F4B3-4804-A083-0310DFE5B123}" type="sibTrans" cxnId="{EF95AF0B-7E41-4F28-89EA-9CCC38120EBA}">
      <dgm:prSet/>
      <dgm:spPr/>
      <dgm:t>
        <a:bodyPr/>
        <a:lstStyle/>
        <a:p>
          <a:endParaRPr lang="en-US"/>
        </a:p>
      </dgm:t>
    </dgm:pt>
    <dgm:pt modelId="{50ECB26A-7B8C-4219-8F9C-A6C16E3892BA}">
      <dgm:prSet phldr="0"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 Light"/>
              <a:cs typeface="Calibri Light"/>
            </a:rPr>
            <a:t>ANSI and Snowflake SQL</a:t>
          </a:r>
        </a:p>
      </dgm:t>
    </dgm:pt>
    <dgm:pt modelId="{F424C255-879A-485E-B7EF-C54D3ED99A75}" type="parTrans" cxnId="{A7E371F5-8CA6-4F70-9A4C-E7FB901322DC}">
      <dgm:prSet/>
      <dgm:spPr/>
      <dgm:t>
        <a:bodyPr/>
        <a:lstStyle/>
        <a:p>
          <a:endParaRPr lang="en-IN"/>
        </a:p>
      </dgm:t>
    </dgm:pt>
    <dgm:pt modelId="{EDE9CB69-22AD-4AD3-92F6-88D6BED08F3F}" type="sibTrans" cxnId="{A7E371F5-8CA6-4F70-9A4C-E7FB901322DC}">
      <dgm:prSet/>
      <dgm:spPr/>
      <dgm:t>
        <a:bodyPr/>
        <a:lstStyle/>
        <a:p>
          <a:endParaRPr lang="en-US"/>
        </a:p>
      </dgm:t>
    </dgm:pt>
    <dgm:pt modelId="{E06E0694-C145-4745-8B62-6F05C2C11835}">
      <dgm:prSet phldr="0"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 Light"/>
              <a:cs typeface="Calibri Light"/>
            </a:rPr>
            <a:t>Roles</a:t>
          </a:r>
        </a:p>
      </dgm:t>
    </dgm:pt>
    <dgm:pt modelId="{5E196547-5313-4BD0-B337-2B8890BF1AA9}" type="parTrans" cxnId="{25D368D3-16D9-4433-AA0D-9B453B906652}">
      <dgm:prSet/>
      <dgm:spPr/>
      <dgm:t>
        <a:bodyPr/>
        <a:lstStyle/>
        <a:p>
          <a:endParaRPr lang="en-IN"/>
        </a:p>
      </dgm:t>
    </dgm:pt>
    <dgm:pt modelId="{60D09959-BF39-478A-B365-65BBFE80775A}" type="sibTrans" cxnId="{25D368D3-16D9-4433-AA0D-9B453B906652}">
      <dgm:prSet/>
      <dgm:spPr/>
      <dgm:t>
        <a:bodyPr/>
        <a:lstStyle/>
        <a:p>
          <a:endParaRPr lang="en-IN"/>
        </a:p>
      </dgm:t>
    </dgm:pt>
    <dgm:pt modelId="{8B12DEDC-B33F-4523-88EE-0E46D6AF3BB3}">
      <dgm:prSet phldr="0"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 Light"/>
              <a:cs typeface="Calibri Light"/>
            </a:rPr>
            <a:t>Snowflake-Tables</a:t>
          </a:r>
        </a:p>
      </dgm:t>
    </dgm:pt>
    <dgm:pt modelId="{A9DE26B5-73BD-42C7-A20C-3A895A29821A}" type="parTrans" cxnId="{4B76E3C8-4A22-413F-8A22-B8E8F7ED7AC7}">
      <dgm:prSet/>
      <dgm:spPr/>
      <dgm:t>
        <a:bodyPr/>
        <a:lstStyle/>
        <a:p>
          <a:endParaRPr lang="en-IN"/>
        </a:p>
      </dgm:t>
    </dgm:pt>
    <dgm:pt modelId="{624D1E4F-635C-4DDA-8119-210BCAD6F7D6}" type="sibTrans" cxnId="{4B76E3C8-4A22-413F-8A22-B8E8F7ED7AC7}">
      <dgm:prSet/>
      <dgm:spPr/>
      <dgm:t>
        <a:bodyPr/>
        <a:lstStyle/>
        <a:p>
          <a:endParaRPr lang="en-US"/>
        </a:p>
      </dgm:t>
    </dgm:pt>
    <dgm:pt modelId="{4EA8D26E-F4F1-45F8-A43A-C7485458F96F}">
      <dgm:prSet phldr="0"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 Light"/>
              <a:cs typeface="Calibri Light"/>
            </a:rPr>
            <a:t>Views</a:t>
          </a:r>
        </a:p>
      </dgm:t>
    </dgm:pt>
    <dgm:pt modelId="{72E4A429-1142-4C91-A977-E05BD51E8BBE}" type="parTrans" cxnId="{83896A84-E416-43CF-98B4-B3DB54F03DDD}">
      <dgm:prSet/>
      <dgm:spPr/>
      <dgm:t>
        <a:bodyPr/>
        <a:lstStyle/>
        <a:p>
          <a:endParaRPr lang="en-IN"/>
        </a:p>
      </dgm:t>
    </dgm:pt>
    <dgm:pt modelId="{DD91FFC7-6BFB-48E5-81C7-C4CC447169FA}" type="sibTrans" cxnId="{83896A84-E416-43CF-98B4-B3DB54F03DDD}">
      <dgm:prSet/>
      <dgm:spPr/>
      <dgm:t>
        <a:bodyPr/>
        <a:lstStyle/>
        <a:p>
          <a:endParaRPr lang="en-US"/>
        </a:p>
      </dgm:t>
    </dgm:pt>
    <dgm:pt modelId="{092E5963-6225-4283-98C4-05965A4AFD93}" type="pres">
      <dgm:prSet presAssocID="{4A31132F-7A45-4FCF-841E-4D12D3F73F9C}" presName="Name0" presStyleCnt="0">
        <dgm:presLayoutVars>
          <dgm:dir/>
          <dgm:resizeHandles val="exact"/>
        </dgm:presLayoutVars>
      </dgm:prSet>
      <dgm:spPr/>
    </dgm:pt>
    <dgm:pt modelId="{E0735901-D693-4B1C-82A6-CB8415460226}" type="pres">
      <dgm:prSet presAssocID="{1CC611A8-337D-4EDC-8517-DC350B832E6C}" presName="node" presStyleLbl="node1" presStyleIdx="0" presStyleCnt="8" custLinFactNeighborX="-382" custLinFactNeighborY="2572">
        <dgm:presLayoutVars>
          <dgm:bulletEnabled val="1"/>
        </dgm:presLayoutVars>
      </dgm:prSet>
      <dgm:spPr/>
    </dgm:pt>
    <dgm:pt modelId="{A7032542-EFDF-48D5-9C4B-A3A195DF9D4B}" type="pres">
      <dgm:prSet presAssocID="{D8EA1D0F-7F86-4A77-B64B-E63FD1C766CF}" presName="sibTrans" presStyleLbl="sibTrans1D1" presStyleIdx="0" presStyleCnt="7"/>
      <dgm:spPr/>
    </dgm:pt>
    <dgm:pt modelId="{D3DAB81B-B053-4ACF-91ED-5B03CFE9FBEB}" type="pres">
      <dgm:prSet presAssocID="{D8EA1D0F-7F86-4A77-B64B-E63FD1C766CF}" presName="connectorText" presStyleLbl="sibTrans1D1" presStyleIdx="0" presStyleCnt="7"/>
      <dgm:spPr/>
    </dgm:pt>
    <dgm:pt modelId="{58354131-E1BD-4D84-AB82-0A8D1FD77910}" type="pres">
      <dgm:prSet presAssocID="{E06E0694-C145-4745-8B62-6F05C2C11835}" presName="node" presStyleLbl="node1" presStyleIdx="1" presStyleCnt="8" custLinFactNeighborX="-382" custLinFactNeighborY="2572">
        <dgm:presLayoutVars>
          <dgm:bulletEnabled val="1"/>
        </dgm:presLayoutVars>
      </dgm:prSet>
      <dgm:spPr/>
    </dgm:pt>
    <dgm:pt modelId="{BD64220E-B982-4265-AB6F-9E828E815878}" type="pres">
      <dgm:prSet presAssocID="{60D09959-BF39-478A-B365-65BBFE80775A}" presName="sibTrans" presStyleLbl="sibTrans1D1" presStyleIdx="1" presStyleCnt="7"/>
      <dgm:spPr/>
    </dgm:pt>
    <dgm:pt modelId="{22E11943-7DB5-464A-9BB9-870E3BAB52C9}" type="pres">
      <dgm:prSet presAssocID="{60D09959-BF39-478A-B365-65BBFE80775A}" presName="connectorText" presStyleLbl="sibTrans1D1" presStyleIdx="1" presStyleCnt="7"/>
      <dgm:spPr/>
    </dgm:pt>
    <dgm:pt modelId="{724315C9-B74F-4716-AED7-589D6B2FE81D}" type="pres">
      <dgm:prSet presAssocID="{C4063FB4-EC72-452B-9415-FB8A79082DC0}" presName="node" presStyleLbl="node1" presStyleIdx="2" presStyleCnt="8" custLinFactNeighborX="-382" custLinFactNeighborY="2572">
        <dgm:presLayoutVars>
          <dgm:bulletEnabled val="1"/>
        </dgm:presLayoutVars>
      </dgm:prSet>
      <dgm:spPr/>
    </dgm:pt>
    <dgm:pt modelId="{CF8F08C8-F59E-4F42-AF43-9799664EE479}" type="pres">
      <dgm:prSet presAssocID="{0716A323-03A0-489C-B76E-0BB7559E7E9C}" presName="sibTrans" presStyleLbl="sibTrans1D1" presStyleIdx="2" presStyleCnt="7"/>
      <dgm:spPr/>
    </dgm:pt>
    <dgm:pt modelId="{3BFC5CA9-FDA6-4AB4-AD9A-AEECE1886B85}" type="pres">
      <dgm:prSet presAssocID="{0716A323-03A0-489C-B76E-0BB7559E7E9C}" presName="connectorText" presStyleLbl="sibTrans1D1" presStyleIdx="2" presStyleCnt="7"/>
      <dgm:spPr/>
    </dgm:pt>
    <dgm:pt modelId="{6675E25A-5259-4A2C-B79D-842789AACB09}" type="pres">
      <dgm:prSet presAssocID="{CB36ED0E-800A-41B8-8732-C626CD169FE8}" presName="node" presStyleLbl="node1" presStyleIdx="3" presStyleCnt="8" custLinFactNeighborX="-382" custLinFactNeighborY="2572">
        <dgm:presLayoutVars>
          <dgm:bulletEnabled val="1"/>
        </dgm:presLayoutVars>
      </dgm:prSet>
      <dgm:spPr/>
    </dgm:pt>
    <dgm:pt modelId="{007A644E-7E98-4131-B316-D92E6819946C}" type="pres">
      <dgm:prSet presAssocID="{25E4BF99-E185-4936-8B58-A02E648A2F14}" presName="sibTrans" presStyleLbl="sibTrans1D1" presStyleIdx="3" presStyleCnt="7"/>
      <dgm:spPr/>
    </dgm:pt>
    <dgm:pt modelId="{65BA370D-E2CA-4990-99C2-4E2574A1F0D0}" type="pres">
      <dgm:prSet presAssocID="{25E4BF99-E185-4936-8B58-A02E648A2F14}" presName="connectorText" presStyleLbl="sibTrans1D1" presStyleIdx="3" presStyleCnt="7"/>
      <dgm:spPr/>
    </dgm:pt>
    <dgm:pt modelId="{C6E0FE77-3334-4751-B076-1CA94C7033E3}" type="pres">
      <dgm:prSet presAssocID="{6C082E93-6494-4F21-8CD5-01B983C9FB3D}" presName="node" presStyleLbl="node1" presStyleIdx="4" presStyleCnt="8">
        <dgm:presLayoutVars>
          <dgm:bulletEnabled val="1"/>
        </dgm:presLayoutVars>
      </dgm:prSet>
      <dgm:spPr/>
    </dgm:pt>
    <dgm:pt modelId="{5768A23C-0296-4AC0-A6FA-C09FFDB6A604}" type="pres">
      <dgm:prSet presAssocID="{DE4028DA-F4B3-4804-A083-0310DFE5B123}" presName="sibTrans" presStyleLbl="sibTrans1D1" presStyleIdx="4" presStyleCnt="7"/>
      <dgm:spPr/>
    </dgm:pt>
    <dgm:pt modelId="{98210182-24E4-471A-8417-9251E73DB945}" type="pres">
      <dgm:prSet presAssocID="{DE4028DA-F4B3-4804-A083-0310DFE5B123}" presName="connectorText" presStyleLbl="sibTrans1D1" presStyleIdx="4" presStyleCnt="7"/>
      <dgm:spPr/>
    </dgm:pt>
    <dgm:pt modelId="{B41E8359-2360-4A82-AB00-74F793B7F5F8}" type="pres">
      <dgm:prSet presAssocID="{8B12DEDC-B33F-4523-88EE-0E46D6AF3BB3}" presName="node" presStyleLbl="node1" presStyleIdx="5" presStyleCnt="8" custLinFactNeighborX="-382" custLinFactNeighborY="2572">
        <dgm:presLayoutVars>
          <dgm:bulletEnabled val="1"/>
        </dgm:presLayoutVars>
      </dgm:prSet>
      <dgm:spPr/>
    </dgm:pt>
    <dgm:pt modelId="{C6853A61-2BE8-4E82-8681-931B66095A0C}" type="pres">
      <dgm:prSet presAssocID="{624D1E4F-635C-4DDA-8119-210BCAD6F7D6}" presName="sibTrans" presStyleLbl="sibTrans1D1" presStyleIdx="5" presStyleCnt="7"/>
      <dgm:spPr/>
    </dgm:pt>
    <dgm:pt modelId="{038C3D84-FAE3-4F73-82A5-18178ECE8582}" type="pres">
      <dgm:prSet presAssocID="{624D1E4F-635C-4DDA-8119-210BCAD6F7D6}" presName="connectorText" presStyleLbl="sibTrans1D1" presStyleIdx="5" presStyleCnt="7"/>
      <dgm:spPr/>
    </dgm:pt>
    <dgm:pt modelId="{35205EDD-6B4F-40E1-AE31-D224523405A8}" type="pres">
      <dgm:prSet presAssocID="{4EA8D26E-F4F1-45F8-A43A-C7485458F96F}" presName="node" presStyleLbl="node1" presStyleIdx="6" presStyleCnt="8" custLinFactNeighborX="-382" custLinFactNeighborY="2572">
        <dgm:presLayoutVars>
          <dgm:bulletEnabled val="1"/>
        </dgm:presLayoutVars>
      </dgm:prSet>
      <dgm:spPr/>
    </dgm:pt>
    <dgm:pt modelId="{7668EFD1-6AB8-4FA2-B9D9-621E675B3359}" type="pres">
      <dgm:prSet presAssocID="{DD91FFC7-6BFB-48E5-81C7-C4CC447169FA}" presName="sibTrans" presStyleLbl="sibTrans1D1" presStyleIdx="6" presStyleCnt="7"/>
      <dgm:spPr/>
    </dgm:pt>
    <dgm:pt modelId="{0408E3F8-0DAB-4D98-97C1-576308BCDA24}" type="pres">
      <dgm:prSet presAssocID="{DD91FFC7-6BFB-48E5-81C7-C4CC447169FA}" presName="connectorText" presStyleLbl="sibTrans1D1" presStyleIdx="6" presStyleCnt="7"/>
      <dgm:spPr/>
    </dgm:pt>
    <dgm:pt modelId="{22316751-2E41-4EEC-BBB0-CF28D7D4AE66}" type="pres">
      <dgm:prSet presAssocID="{50ECB26A-7B8C-4219-8F9C-A6C16E3892BA}" presName="node" presStyleLbl="node1" presStyleIdx="7" presStyleCnt="8" custLinFactNeighborX="-382" custLinFactNeighborY="2572">
        <dgm:presLayoutVars>
          <dgm:bulletEnabled val="1"/>
        </dgm:presLayoutVars>
      </dgm:prSet>
      <dgm:spPr/>
    </dgm:pt>
  </dgm:ptLst>
  <dgm:cxnLst>
    <dgm:cxn modelId="{EF95AF0B-7E41-4F28-89EA-9CCC38120EBA}" srcId="{4A31132F-7A45-4FCF-841E-4D12D3F73F9C}" destId="{6C082E93-6494-4F21-8CD5-01B983C9FB3D}" srcOrd="4" destOrd="0" parTransId="{1F8112B4-C676-46C4-A71C-E3586E8080EB}" sibTransId="{DE4028DA-F4B3-4804-A083-0310DFE5B123}"/>
    <dgm:cxn modelId="{4B1BD114-2F8F-4AFC-ACB6-B8157A87E812}" srcId="{4A31132F-7A45-4FCF-841E-4D12D3F73F9C}" destId="{C4063FB4-EC72-452B-9415-FB8A79082DC0}" srcOrd="2" destOrd="0" parTransId="{8534D671-9152-4B50-B4FC-F664FFB48B04}" sibTransId="{0716A323-03A0-489C-B76E-0BB7559E7E9C}"/>
    <dgm:cxn modelId="{44092833-738A-4571-B4C9-57AC788D28D1}" type="presOf" srcId="{DD91FFC7-6BFB-48E5-81C7-C4CC447169FA}" destId="{0408E3F8-0DAB-4D98-97C1-576308BCDA24}" srcOrd="1" destOrd="0" presId="urn:microsoft.com/office/officeart/2005/8/layout/bProcess3"/>
    <dgm:cxn modelId="{AC678B61-EAD3-49C0-90D6-271F7AD6EE21}" type="presOf" srcId="{624D1E4F-635C-4DDA-8119-210BCAD6F7D6}" destId="{038C3D84-FAE3-4F73-82A5-18178ECE8582}" srcOrd="1" destOrd="0" presId="urn:microsoft.com/office/officeart/2005/8/layout/bProcess3"/>
    <dgm:cxn modelId="{DC9CC067-9F9F-4785-A3D5-F34FF17CE6F5}" type="presOf" srcId="{25E4BF99-E185-4936-8B58-A02E648A2F14}" destId="{007A644E-7E98-4131-B316-D92E6819946C}" srcOrd="0" destOrd="0" presId="urn:microsoft.com/office/officeart/2005/8/layout/bProcess3"/>
    <dgm:cxn modelId="{36B70C48-8C70-4C83-A70E-E6954994689C}" type="presOf" srcId="{DE4028DA-F4B3-4804-A083-0310DFE5B123}" destId="{5768A23C-0296-4AC0-A6FA-C09FFDB6A604}" srcOrd="0" destOrd="0" presId="urn:microsoft.com/office/officeart/2005/8/layout/bProcess3"/>
    <dgm:cxn modelId="{425B1550-7373-4B8F-B3F6-D74E58AD46D8}" type="presOf" srcId="{DE4028DA-F4B3-4804-A083-0310DFE5B123}" destId="{98210182-24E4-471A-8417-9251E73DB945}" srcOrd="1" destOrd="0" presId="urn:microsoft.com/office/officeart/2005/8/layout/bProcess3"/>
    <dgm:cxn modelId="{260AB554-B076-4D27-90E6-5714C272FFC7}" type="presOf" srcId="{25E4BF99-E185-4936-8B58-A02E648A2F14}" destId="{65BA370D-E2CA-4990-99C2-4E2574A1F0D0}" srcOrd="1" destOrd="0" presId="urn:microsoft.com/office/officeart/2005/8/layout/bProcess3"/>
    <dgm:cxn modelId="{E6364583-F485-4FAE-B5A9-4D815B4CFA0D}" type="presOf" srcId="{D8EA1D0F-7F86-4A77-B64B-E63FD1C766CF}" destId="{A7032542-EFDF-48D5-9C4B-A3A195DF9D4B}" srcOrd="0" destOrd="0" presId="urn:microsoft.com/office/officeart/2005/8/layout/bProcess3"/>
    <dgm:cxn modelId="{83896A84-E416-43CF-98B4-B3DB54F03DDD}" srcId="{4A31132F-7A45-4FCF-841E-4D12D3F73F9C}" destId="{4EA8D26E-F4F1-45F8-A43A-C7485458F96F}" srcOrd="6" destOrd="0" parTransId="{72E4A429-1142-4C91-A977-E05BD51E8BBE}" sibTransId="{DD91FFC7-6BFB-48E5-81C7-C4CC447169FA}"/>
    <dgm:cxn modelId="{1B1B2288-C4B1-4CBD-A07E-69CB968A4401}" type="presOf" srcId="{60D09959-BF39-478A-B365-65BBFE80775A}" destId="{BD64220E-B982-4265-AB6F-9E828E815878}" srcOrd="0" destOrd="0" presId="urn:microsoft.com/office/officeart/2005/8/layout/bProcess3"/>
    <dgm:cxn modelId="{BF2D7E8E-5D4E-4FA3-9A4E-E0CD49C92684}" type="presOf" srcId="{D8EA1D0F-7F86-4A77-B64B-E63FD1C766CF}" destId="{D3DAB81B-B053-4ACF-91ED-5B03CFE9FBEB}" srcOrd="1" destOrd="0" presId="urn:microsoft.com/office/officeart/2005/8/layout/bProcess3"/>
    <dgm:cxn modelId="{43BE4F90-61BD-473D-B023-C0B756512508}" type="presOf" srcId="{DD91FFC7-6BFB-48E5-81C7-C4CC447169FA}" destId="{7668EFD1-6AB8-4FA2-B9D9-621E675B3359}" srcOrd="0" destOrd="0" presId="urn:microsoft.com/office/officeart/2005/8/layout/bProcess3"/>
    <dgm:cxn modelId="{C3E76091-BA08-4D91-8C42-5BFC7D6B927D}" type="presOf" srcId="{E06E0694-C145-4745-8B62-6F05C2C11835}" destId="{58354131-E1BD-4D84-AB82-0A8D1FD77910}" srcOrd="0" destOrd="0" presId="urn:microsoft.com/office/officeart/2005/8/layout/bProcess3"/>
    <dgm:cxn modelId="{F551B0A0-BFD3-47CA-92FB-41BB2EC0ABF9}" srcId="{4A31132F-7A45-4FCF-841E-4D12D3F73F9C}" destId="{1CC611A8-337D-4EDC-8517-DC350B832E6C}" srcOrd="0" destOrd="0" parTransId="{A1D364AE-29D1-4854-BFFE-D86D226A2058}" sibTransId="{D8EA1D0F-7F86-4A77-B64B-E63FD1C766CF}"/>
    <dgm:cxn modelId="{024972A1-BEAB-427F-A86C-D80F9B7DB98A}" type="presOf" srcId="{0716A323-03A0-489C-B76E-0BB7559E7E9C}" destId="{3BFC5CA9-FDA6-4AB4-AD9A-AEECE1886B85}" srcOrd="1" destOrd="0" presId="urn:microsoft.com/office/officeart/2005/8/layout/bProcess3"/>
    <dgm:cxn modelId="{224FAEA4-F359-4B2E-80A7-90BB44980C4D}" type="presOf" srcId="{1CC611A8-337D-4EDC-8517-DC350B832E6C}" destId="{E0735901-D693-4B1C-82A6-CB8415460226}" srcOrd="0" destOrd="0" presId="urn:microsoft.com/office/officeart/2005/8/layout/bProcess3"/>
    <dgm:cxn modelId="{1735ECA7-F829-4E02-96B7-9709B2FAFF06}" type="presOf" srcId="{4A31132F-7A45-4FCF-841E-4D12D3F73F9C}" destId="{092E5963-6225-4283-98C4-05965A4AFD93}" srcOrd="0" destOrd="0" presId="urn:microsoft.com/office/officeart/2005/8/layout/bProcess3"/>
    <dgm:cxn modelId="{E44F2AAF-179B-4DC0-BD54-3E991B5A7B11}" type="presOf" srcId="{0716A323-03A0-489C-B76E-0BB7559E7E9C}" destId="{CF8F08C8-F59E-4F42-AF43-9799664EE479}" srcOrd="0" destOrd="0" presId="urn:microsoft.com/office/officeart/2005/8/layout/bProcess3"/>
    <dgm:cxn modelId="{27C6A6AF-51B7-4562-9182-6588E931DDB4}" type="presOf" srcId="{4EA8D26E-F4F1-45F8-A43A-C7485458F96F}" destId="{35205EDD-6B4F-40E1-AE31-D224523405A8}" srcOrd="0" destOrd="0" presId="urn:microsoft.com/office/officeart/2005/8/layout/bProcess3"/>
    <dgm:cxn modelId="{E1A765BD-9031-42A5-AC7E-71339E2A9AD0}" type="presOf" srcId="{60D09959-BF39-478A-B365-65BBFE80775A}" destId="{22E11943-7DB5-464A-9BB9-870E3BAB52C9}" srcOrd="1" destOrd="0" presId="urn:microsoft.com/office/officeart/2005/8/layout/bProcess3"/>
    <dgm:cxn modelId="{4B76E3C8-4A22-413F-8A22-B8E8F7ED7AC7}" srcId="{4A31132F-7A45-4FCF-841E-4D12D3F73F9C}" destId="{8B12DEDC-B33F-4523-88EE-0E46D6AF3BB3}" srcOrd="5" destOrd="0" parTransId="{A9DE26B5-73BD-42C7-A20C-3A895A29821A}" sibTransId="{624D1E4F-635C-4DDA-8119-210BCAD6F7D6}"/>
    <dgm:cxn modelId="{8A3130CD-4CA8-4AC1-8AF8-F668A8482A72}" type="presOf" srcId="{C4063FB4-EC72-452B-9415-FB8A79082DC0}" destId="{724315C9-B74F-4716-AED7-589D6B2FE81D}" srcOrd="0" destOrd="0" presId="urn:microsoft.com/office/officeart/2005/8/layout/bProcess3"/>
    <dgm:cxn modelId="{25D368D3-16D9-4433-AA0D-9B453B906652}" srcId="{4A31132F-7A45-4FCF-841E-4D12D3F73F9C}" destId="{E06E0694-C145-4745-8B62-6F05C2C11835}" srcOrd="1" destOrd="0" parTransId="{5E196547-5313-4BD0-B337-2B8890BF1AA9}" sibTransId="{60D09959-BF39-478A-B365-65BBFE80775A}"/>
    <dgm:cxn modelId="{5B79D3D3-6299-495A-A59D-12F4F0B0EEAC}" type="presOf" srcId="{CB36ED0E-800A-41B8-8732-C626CD169FE8}" destId="{6675E25A-5259-4A2C-B79D-842789AACB09}" srcOrd="0" destOrd="0" presId="urn:microsoft.com/office/officeart/2005/8/layout/bProcess3"/>
    <dgm:cxn modelId="{25598AE6-FBDF-4AFC-99B4-97A08F6B4614}" srcId="{4A31132F-7A45-4FCF-841E-4D12D3F73F9C}" destId="{CB36ED0E-800A-41B8-8732-C626CD169FE8}" srcOrd="3" destOrd="0" parTransId="{15DB0BFB-8E46-49C8-97C4-8F8336F829A5}" sibTransId="{25E4BF99-E185-4936-8B58-A02E648A2F14}"/>
    <dgm:cxn modelId="{0E2912EC-186C-4A5F-BE5D-513B2B465E7E}" type="presOf" srcId="{624D1E4F-635C-4DDA-8119-210BCAD6F7D6}" destId="{C6853A61-2BE8-4E82-8681-931B66095A0C}" srcOrd="0" destOrd="0" presId="urn:microsoft.com/office/officeart/2005/8/layout/bProcess3"/>
    <dgm:cxn modelId="{2AA0E4EC-8934-4F2A-878C-E6214646787E}" type="presOf" srcId="{6C082E93-6494-4F21-8CD5-01B983C9FB3D}" destId="{C6E0FE77-3334-4751-B076-1CA94C7033E3}" srcOrd="0" destOrd="0" presId="urn:microsoft.com/office/officeart/2005/8/layout/bProcess3"/>
    <dgm:cxn modelId="{A7E371F5-8CA6-4F70-9A4C-E7FB901322DC}" srcId="{4A31132F-7A45-4FCF-841E-4D12D3F73F9C}" destId="{50ECB26A-7B8C-4219-8F9C-A6C16E3892BA}" srcOrd="7" destOrd="0" parTransId="{F424C255-879A-485E-B7EF-C54D3ED99A75}" sibTransId="{EDE9CB69-22AD-4AD3-92F6-88D6BED08F3F}"/>
    <dgm:cxn modelId="{23EDCFF5-3303-4E0E-BCDA-A5075E1B4629}" type="presOf" srcId="{50ECB26A-7B8C-4219-8F9C-A6C16E3892BA}" destId="{22316751-2E41-4EEC-BBB0-CF28D7D4AE66}" srcOrd="0" destOrd="0" presId="urn:microsoft.com/office/officeart/2005/8/layout/bProcess3"/>
    <dgm:cxn modelId="{65481DFD-11FE-44CD-8433-9C1F8BB1A6F3}" type="presOf" srcId="{8B12DEDC-B33F-4523-88EE-0E46D6AF3BB3}" destId="{B41E8359-2360-4A82-AB00-74F793B7F5F8}" srcOrd="0" destOrd="0" presId="urn:microsoft.com/office/officeart/2005/8/layout/bProcess3"/>
    <dgm:cxn modelId="{8E6B714F-5821-4E57-B0F1-EC876BA309AF}" type="presParOf" srcId="{092E5963-6225-4283-98C4-05965A4AFD93}" destId="{E0735901-D693-4B1C-82A6-CB8415460226}" srcOrd="0" destOrd="0" presId="urn:microsoft.com/office/officeart/2005/8/layout/bProcess3"/>
    <dgm:cxn modelId="{B6815B63-BE4C-463B-890F-141E9985CB51}" type="presParOf" srcId="{092E5963-6225-4283-98C4-05965A4AFD93}" destId="{A7032542-EFDF-48D5-9C4B-A3A195DF9D4B}" srcOrd="1" destOrd="0" presId="urn:microsoft.com/office/officeart/2005/8/layout/bProcess3"/>
    <dgm:cxn modelId="{C3EA8051-EA7F-42C5-ABB9-E8893B8C7982}" type="presParOf" srcId="{A7032542-EFDF-48D5-9C4B-A3A195DF9D4B}" destId="{D3DAB81B-B053-4ACF-91ED-5B03CFE9FBEB}" srcOrd="0" destOrd="0" presId="urn:microsoft.com/office/officeart/2005/8/layout/bProcess3"/>
    <dgm:cxn modelId="{0281DF98-9791-4758-85EE-28E4CE1CA2C7}" type="presParOf" srcId="{092E5963-6225-4283-98C4-05965A4AFD93}" destId="{58354131-E1BD-4D84-AB82-0A8D1FD77910}" srcOrd="2" destOrd="0" presId="urn:microsoft.com/office/officeart/2005/8/layout/bProcess3"/>
    <dgm:cxn modelId="{B0410493-3A23-4425-B71E-4268A1AD7CE3}" type="presParOf" srcId="{092E5963-6225-4283-98C4-05965A4AFD93}" destId="{BD64220E-B982-4265-AB6F-9E828E815878}" srcOrd="3" destOrd="0" presId="urn:microsoft.com/office/officeart/2005/8/layout/bProcess3"/>
    <dgm:cxn modelId="{F3A1F5F0-89F1-44F0-A255-12FAFB8CF3AC}" type="presParOf" srcId="{BD64220E-B982-4265-AB6F-9E828E815878}" destId="{22E11943-7DB5-464A-9BB9-870E3BAB52C9}" srcOrd="0" destOrd="0" presId="urn:microsoft.com/office/officeart/2005/8/layout/bProcess3"/>
    <dgm:cxn modelId="{4BB8D8C6-9F74-4C95-BB00-D6836A060045}" type="presParOf" srcId="{092E5963-6225-4283-98C4-05965A4AFD93}" destId="{724315C9-B74F-4716-AED7-589D6B2FE81D}" srcOrd="4" destOrd="0" presId="urn:microsoft.com/office/officeart/2005/8/layout/bProcess3"/>
    <dgm:cxn modelId="{75723718-E6F1-4632-AB74-55F6A457288D}" type="presParOf" srcId="{092E5963-6225-4283-98C4-05965A4AFD93}" destId="{CF8F08C8-F59E-4F42-AF43-9799664EE479}" srcOrd="5" destOrd="0" presId="urn:microsoft.com/office/officeart/2005/8/layout/bProcess3"/>
    <dgm:cxn modelId="{BF483CE8-E962-4FF7-A8C5-0730A2D38D7D}" type="presParOf" srcId="{CF8F08C8-F59E-4F42-AF43-9799664EE479}" destId="{3BFC5CA9-FDA6-4AB4-AD9A-AEECE1886B85}" srcOrd="0" destOrd="0" presId="urn:microsoft.com/office/officeart/2005/8/layout/bProcess3"/>
    <dgm:cxn modelId="{708DCE54-A157-4F76-B7C8-7D606B3A5277}" type="presParOf" srcId="{092E5963-6225-4283-98C4-05965A4AFD93}" destId="{6675E25A-5259-4A2C-B79D-842789AACB09}" srcOrd="6" destOrd="0" presId="urn:microsoft.com/office/officeart/2005/8/layout/bProcess3"/>
    <dgm:cxn modelId="{A6E0B497-C7C9-493D-B0EB-B19C1BC01E29}" type="presParOf" srcId="{092E5963-6225-4283-98C4-05965A4AFD93}" destId="{007A644E-7E98-4131-B316-D92E6819946C}" srcOrd="7" destOrd="0" presId="urn:microsoft.com/office/officeart/2005/8/layout/bProcess3"/>
    <dgm:cxn modelId="{28430025-7729-4221-9086-14E19BFD18DD}" type="presParOf" srcId="{007A644E-7E98-4131-B316-D92E6819946C}" destId="{65BA370D-E2CA-4990-99C2-4E2574A1F0D0}" srcOrd="0" destOrd="0" presId="urn:microsoft.com/office/officeart/2005/8/layout/bProcess3"/>
    <dgm:cxn modelId="{B37921A7-58EF-48E6-A68E-3AB456F35057}" type="presParOf" srcId="{092E5963-6225-4283-98C4-05965A4AFD93}" destId="{C6E0FE77-3334-4751-B076-1CA94C7033E3}" srcOrd="8" destOrd="0" presId="urn:microsoft.com/office/officeart/2005/8/layout/bProcess3"/>
    <dgm:cxn modelId="{74D12827-92A2-4875-BDE8-47F020AEFD45}" type="presParOf" srcId="{092E5963-6225-4283-98C4-05965A4AFD93}" destId="{5768A23C-0296-4AC0-A6FA-C09FFDB6A604}" srcOrd="9" destOrd="0" presId="urn:microsoft.com/office/officeart/2005/8/layout/bProcess3"/>
    <dgm:cxn modelId="{81A7BC81-B1D1-432A-A946-24F937369681}" type="presParOf" srcId="{5768A23C-0296-4AC0-A6FA-C09FFDB6A604}" destId="{98210182-24E4-471A-8417-9251E73DB945}" srcOrd="0" destOrd="0" presId="urn:microsoft.com/office/officeart/2005/8/layout/bProcess3"/>
    <dgm:cxn modelId="{997DF9BC-59DC-4137-A22D-5E5389AC0937}" type="presParOf" srcId="{092E5963-6225-4283-98C4-05965A4AFD93}" destId="{B41E8359-2360-4A82-AB00-74F793B7F5F8}" srcOrd="10" destOrd="0" presId="urn:microsoft.com/office/officeart/2005/8/layout/bProcess3"/>
    <dgm:cxn modelId="{ACDCB561-0A2C-4160-8BDD-DD4D44FC0EF6}" type="presParOf" srcId="{092E5963-6225-4283-98C4-05965A4AFD93}" destId="{C6853A61-2BE8-4E82-8681-931B66095A0C}" srcOrd="11" destOrd="0" presId="urn:microsoft.com/office/officeart/2005/8/layout/bProcess3"/>
    <dgm:cxn modelId="{4C0BF5DA-409C-4696-B99E-E242FCEB4329}" type="presParOf" srcId="{C6853A61-2BE8-4E82-8681-931B66095A0C}" destId="{038C3D84-FAE3-4F73-82A5-18178ECE8582}" srcOrd="0" destOrd="0" presId="urn:microsoft.com/office/officeart/2005/8/layout/bProcess3"/>
    <dgm:cxn modelId="{E93E755F-08B4-422A-ACE2-1DB8E2C31D7D}" type="presParOf" srcId="{092E5963-6225-4283-98C4-05965A4AFD93}" destId="{35205EDD-6B4F-40E1-AE31-D224523405A8}" srcOrd="12" destOrd="0" presId="urn:microsoft.com/office/officeart/2005/8/layout/bProcess3"/>
    <dgm:cxn modelId="{D8560411-006D-4C73-AB5B-C3D6B76917B2}" type="presParOf" srcId="{092E5963-6225-4283-98C4-05965A4AFD93}" destId="{7668EFD1-6AB8-4FA2-B9D9-621E675B3359}" srcOrd="13" destOrd="0" presId="urn:microsoft.com/office/officeart/2005/8/layout/bProcess3"/>
    <dgm:cxn modelId="{78D477EA-70CB-4449-92DD-F0C8D3EE4069}" type="presParOf" srcId="{7668EFD1-6AB8-4FA2-B9D9-621E675B3359}" destId="{0408E3F8-0DAB-4D98-97C1-576308BCDA24}" srcOrd="0" destOrd="0" presId="urn:microsoft.com/office/officeart/2005/8/layout/bProcess3"/>
    <dgm:cxn modelId="{A87BA5F4-2936-4D67-9401-09114F78F853}" type="presParOf" srcId="{092E5963-6225-4283-98C4-05965A4AFD93}" destId="{22316751-2E41-4EEC-BBB0-CF28D7D4AE66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F53C18-0160-4746-8891-15F8F544774B}" type="doc">
      <dgm:prSet loTypeId="urn:microsoft.com/office/officeart/2005/8/layout/architecture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4CA2672-CF1F-4E3D-B989-6C726066A31A}">
      <dgm:prSet phldrT="[Text]" custT="1"/>
      <dgm:spPr/>
      <dgm:t>
        <a:bodyPr/>
        <a:lstStyle/>
        <a:p>
          <a:r>
            <a:rPr lang="en-US" sz="1300"/>
            <a:t>Database</a:t>
          </a:r>
          <a:endParaRPr lang="en-IN" sz="1300"/>
        </a:p>
      </dgm:t>
    </dgm:pt>
    <dgm:pt modelId="{D37F25C5-7320-40A7-A7B4-DB1609519FD1}" type="parTrans" cxnId="{52E851F6-AD0B-4277-BAF4-5FFF1ECA2341}">
      <dgm:prSet/>
      <dgm:spPr/>
      <dgm:t>
        <a:bodyPr/>
        <a:lstStyle/>
        <a:p>
          <a:endParaRPr lang="en-IN"/>
        </a:p>
      </dgm:t>
    </dgm:pt>
    <dgm:pt modelId="{D4C2A446-7615-485D-8FF2-5471B7609C87}" type="sibTrans" cxnId="{52E851F6-AD0B-4277-BAF4-5FFF1ECA2341}">
      <dgm:prSet/>
      <dgm:spPr/>
      <dgm:t>
        <a:bodyPr/>
        <a:lstStyle/>
        <a:p>
          <a:endParaRPr lang="en-IN"/>
        </a:p>
      </dgm:t>
    </dgm:pt>
    <dgm:pt modelId="{D3931158-F616-4A3B-99D9-7062A1EB08BE}">
      <dgm:prSet phldrT="[Text]" custT="1"/>
      <dgm:spPr/>
      <dgm:t>
        <a:bodyPr/>
        <a:lstStyle/>
        <a:p>
          <a:r>
            <a:rPr lang="en-US" sz="1300"/>
            <a:t>Schemas</a:t>
          </a:r>
          <a:endParaRPr lang="en-IN" sz="1300"/>
        </a:p>
      </dgm:t>
    </dgm:pt>
    <dgm:pt modelId="{8B32F352-F741-4915-A909-66ED71D82691}" type="parTrans" cxnId="{CB691A29-B52D-45A0-ABA4-B7E64BD85C8E}">
      <dgm:prSet/>
      <dgm:spPr/>
      <dgm:t>
        <a:bodyPr/>
        <a:lstStyle/>
        <a:p>
          <a:endParaRPr lang="en-IN"/>
        </a:p>
      </dgm:t>
    </dgm:pt>
    <dgm:pt modelId="{96406810-545C-47F9-B0A9-D2EBB4AEFD8C}" type="sibTrans" cxnId="{CB691A29-B52D-45A0-ABA4-B7E64BD85C8E}">
      <dgm:prSet/>
      <dgm:spPr/>
      <dgm:t>
        <a:bodyPr/>
        <a:lstStyle/>
        <a:p>
          <a:endParaRPr lang="en-IN"/>
        </a:p>
      </dgm:t>
    </dgm:pt>
    <dgm:pt modelId="{7B90AE8D-7BF8-4A26-8CED-D484688506BA}">
      <dgm:prSet custT="1"/>
      <dgm:spPr/>
      <dgm:t>
        <a:bodyPr/>
        <a:lstStyle/>
        <a:p>
          <a:r>
            <a:rPr lang="en-US" sz="1300"/>
            <a:t>Stages</a:t>
          </a:r>
          <a:endParaRPr lang="en-IN" sz="1300"/>
        </a:p>
      </dgm:t>
    </dgm:pt>
    <dgm:pt modelId="{1AB5DFAB-CEB6-44BA-B6FC-B26FDE268089}" type="parTrans" cxnId="{217587E5-1E52-4C11-973A-EE89211E38B3}">
      <dgm:prSet/>
      <dgm:spPr/>
      <dgm:t>
        <a:bodyPr/>
        <a:lstStyle/>
        <a:p>
          <a:endParaRPr lang="en-IN"/>
        </a:p>
      </dgm:t>
    </dgm:pt>
    <dgm:pt modelId="{7C45598A-4665-4A70-A131-AD8D9A391BC9}" type="sibTrans" cxnId="{217587E5-1E52-4C11-973A-EE89211E38B3}">
      <dgm:prSet/>
      <dgm:spPr/>
      <dgm:t>
        <a:bodyPr/>
        <a:lstStyle/>
        <a:p>
          <a:endParaRPr lang="en-IN"/>
        </a:p>
      </dgm:t>
    </dgm:pt>
    <dgm:pt modelId="{50AA8426-EC4A-458A-844F-CE8332AC1710}">
      <dgm:prSet custT="1"/>
      <dgm:spPr/>
      <dgm:t>
        <a:bodyPr/>
        <a:lstStyle/>
        <a:p>
          <a:r>
            <a:rPr lang="en-US" sz="1300"/>
            <a:t>File Formats</a:t>
          </a:r>
          <a:endParaRPr lang="en-IN" sz="1300"/>
        </a:p>
      </dgm:t>
    </dgm:pt>
    <dgm:pt modelId="{AC4C9C16-27A7-4D8D-B016-D95B8D4D76C0}" type="parTrans" cxnId="{F2D3DCF7-FE26-4718-ACC5-D4A11C987143}">
      <dgm:prSet/>
      <dgm:spPr/>
      <dgm:t>
        <a:bodyPr/>
        <a:lstStyle/>
        <a:p>
          <a:endParaRPr lang="en-IN"/>
        </a:p>
      </dgm:t>
    </dgm:pt>
    <dgm:pt modelId="{BFABC580-BD0B-4F7A-9803-1889E20CC06E}" type="sibTrans" cxnId="{F2D3DCF7-FE26-4718-ACC5-D4A11C987143}">
      <dgm:prSet/>
      <dgm:spPr/>
      <dgm:t>
        <a:bodyPr/>
        <a:lstStyle/>
        <a:p>
          <a:endParaRPr lang="en-IN"/>
        </a:p>
      </dgm:t>
    </dgm:pt>
    <dgm:pt modelId="{6DD25DC2-0FEC-40FC-951A-9873B2B9BCB8}">
      <dgm:prSet custT="1"/>
      <dgm:spPr/>
      <dgm:t>
        <a:bodyPr/>
        <a:lstStyle/>
        <a:p>
          <a:r>
            <a:rPr lang="en-US" sz="1300"/>
            <a:t>Sequences</a:t>
          </a:r>
          <a:endParaRPr lang="en-IN" sz="1300"/>
        </a:p>
      </dgm:t>
    </dgm:pt>
    <dgm:pt modelId="{A968755B-2247-49E4-9C1F-5A5F80CC8649}" type="parTrans" cxnId="{BA2183AD-2403-4263-9B2C-9D377F0A1609}">
      <dgm:prSet/>
      <dgm:spPr/>
      <dgm:t>
        <a:bodyPr/>
        <a:lstStyle/>
        <a:p>
          <a:endParaRPr lang="en-IN"/>
        </a:p>
      </dgm:t>
    </dgm:pt>
    <dgm:pt modelId="{D5C3DC3D-CC31-4B56-8CC3-9B6C385DBAC7}" type="sibTrans" cxnId="{BA2183AD-2403-4263-9B2C-9D377F0A1609}">
      <dgm:prSet/>
      <dgm:spPr/>
      <dgm:t>
        <a:bodyPr/>
        <a:lstStyle/>
        <a:p>
          <a:endParaRPr lang="en-IN"/>
        </a:p>
      </dgm:t>
    </dgm:pt>
    <dgm:pt modelId="{637BAAD6-2F75-4317-B9D9-7765F97CD047}">
      <dgm:prSet custT="1"/>
      <dgm:spPr/>
      <dgm:t>
        <a:bodyPr/>
        <a:lstStyle/>
        <a:p>
          <a:r>
            <a:rPr lang="en-US" sz="1300"/>
            <a:t>Pipes</a:t>
          </a:r>
          <a:endParaRPr lang="en-IN" sz="1300"/>
        </a:p>
      </dgm:t>
    </dgm:pt>
    <dgm:pt modelId="{14969514-EAEE-43B7-AD67-A3E054575F41}" type="parTrans" cxnId="{50490D41-CAC5-4719-9902-28AACAE795EE}">
      <dgm:prSet/>
      <dgm:spPr/>
      <dgm:t>
        <a:bodyPr/>
        <a:lstStyle/>
        <a:p>
          <a:endParaRPr lang="en-IN"/>
        </a:p>
      </dgm:t>
    </dgm:pt>
    <dgm:pt modelId="{FE4F0B41-91CC-4A8C-9685-629C1FD7B293}" type="sibTrans" cxnId="{50490D41-CAC5-4719-9902-28AACAE795EE}">
      <dgm:prSet/>
      <dgm:spPr/>
      <dgm:t>
        <a:bodyPr/>
        <a:lstStyle/>
        <a:p>
          <a:endParaRPr lang="en-IN"/>
        </a:p>
      </dgm:t>
    </dgm:pt>
    <dgm:pt modelId="{442EFF79-0B8A-44A5-9E54-ED3480DA787F}">
      <dgm:prSet custT="1"/>
      <dgm:spPr/>
      <dgm:t>
        <a:bodyPr/>
        <a:lstStyle/>
        <a:p>
          <a:r>
            <a:rPr lang="en-US" sz="1300"/>
            <a:t>Stored Procedure</a:t>
          </a:r>
          <a:endParaRPr lang="en-IN" sz="1300"/>
        </a:p>
      </dgm:t>
    </dgm:pt>
    <dgm:pt modelId="{E4AED4AD-A550-41AF-B12A-39F04B213B39}" type="parTrans" cxnId="{FAC0C6E5-8C75-409F-9272-C6B2EBBCDEB4}">
      <dgm:prSet/>
      <dgm:spPr/>
      <dgm:t>
        <a:bodyPr/>
        <a:lstStyle/>
        <a:p>
          <a:endParaRPr lang="en-IN"/>
        </a:p>
      </dgm:t>
    </dgm:pt>
    <dgm:pt modelId="{298E05A3-AF7C-408B-992D-A7995C81F214}" type="sibTrans" cxnId="{FAC0C6E5-8C75-409F-9272-C6B2EBBCDEB4}">
      <dgm:prSet/>
      <dgm:spPr/>
      <dgm:t>
        <a:bodyPr/>
        <a:lstStyle/>
        <a:p>
          <a:endParaRPr lang="en-IN"/>
        </a:p>
      </dgm:t>
    </dgm:pt>
    <dgm:pt modelId="{779F06CF-37B1-47C8-B8FF-2C4BE6EA1388}">
      <dgm:prSet custT="1"/>
      <dgm:spPr/>
      <dgm:t>
        <a:bodyPr/>
        <a:lstStyle/>
        <a:p>
          <a:r>
            <a:rPr lang="en-US" sz="1300"/>
            <a:t>User-Defined Functions</a:t>
          </a:r>
          <a:endParaRPr lang="en-IN" sz="1300"/>
        </a:p>
      </dgm:t>
    </dgm:pt>
    <dgm:pt modelId="{651DBC98-26DE-4D1A-ADE1-5B78A7620C4D}" type="parTrans" cxnId="{00099059-71B5-4740-9FD5-8EB3899FE56D}">
      <dgm:prSet/>
      <dgm:spPr/>
      <dgm:t>
        <a:bodyPr/>
        <a:lstStyle/>
        <a:p>
          <a:endParaRPr lang="en-IN"/>
        </a:p>
      </dgm:t>
    </dgm:pt>
    <dgm:pt modelId="{64053DA4-E637-4F3F-B12B-C5F5F6FE5B21}" type="sibTrans" cxnId="{00099059-71B5-4740-9FD5-8EB3899FE56D}">
      <dgm:prSet/>
      <dgm:spPr/>
      <dgm:t>
        <a:bodyPr/>
        <a:lstStyle/>
        <a:p>
          <a:endParaRPr lang="en-IN"/>
        </a:p>
      </dgm:t>
    </dgm:pt>
    <dgm:pt modelId="{532FE8AF-1D08-42B5-8DC5-3C73D0B51E18}">
      <dgm:prSet custT="1"/>
      <dgm:spPr/>
      <dgm:t>
        <a:bodyPr/>
        <a:lstStyle/>
        <a:p>
          <a:r>
            <a:rPr lang="en-US" sz="1300"/>
            <a:t>Tasks</a:t>
          </a:r>
          <a:endParaRPr lang="en-IN" sz="1300"/>
        </a:p>
      </dgm:t>
    </dgm:pt>
    <dgm:pt modelId="{BA6E19CF-1EAC-4022-AD4C-46C783C48D58}" type="parTrans" cxnId="{756F51A9-607F-420C-807A-804EA994058D}">
      <dgm:prSet/>
      <dgm:spPr/>
      <dgm:t>
        <a:bodyPr/>
        <a:lstStyle/>
        <a:p>
          <a:endParaRPr lang="en-IN"/>
        </a:p>
      </dgm:t>
    </dgm:pt>
    <dgm:pt modelId="{B4AF6CB4-E607-4920-997A-0A104DA6D562}" type="sibTrans" cxnId="{756F51A9-607F-420C-807A-804EA994058D}">
      <dgm:prSet/>
      <dgm:spPr/>
      <dgm:t>
        <a:bodyPr/>
        <a:lstStyle/>
        <a:p>
          <a:endParaRPr lang="en-IN"/>
        </a:p>
      </dgm:t>
    </dgm:pt>
    <dgm:pt modelId="{2B6B9B70-DB0F-4E01-A21F-3980A061FE1A}">
      <dgm:prSet custT="1"/>
      <dgm:spPr/>
      <dgm:t>
        <a:bodyPr/>
        <a:lstStyle/>
        <a:p>
          <a:r>
            <a:rPr lang="en-US" sz="1300"/>
            <a:t>Tables</a:t>
          </a:r>
          <a:endParaRPr lang="en-IN" sz="1300"/>
        </a:p>
      </dgm:t>
    </dgm:pt>
    <dgm:pt modelId="{44876EDD-19CA-4F5A-A611-CE4728061CB3}" type="parTrans" cxnId="{79AE04C7-AAD2-45E1-942F-1AF8BFCF916C}">
      <dgm:prSet/>
      <dgm:spPr/>
      <dgm:t>
        <a:bodyPr/>
        <a:lstStyle/>
        <a:p>
          <a:endParaRPr lang="en-US"/>
        </a:p>
      </dgm:t>
    </dgm:pt>
    <dgm:pt modelId="{0CE19D5E-2668-4B2B-AD8B-EEB6C3332C47}" type="sibTrans" cxnId="{79AE04C7-AAD2-45E1-942F-1AF8BFCF916C}">
      <dgm:prSet/>
      <dgm:spPr/>
      <dgm:t>
        <a:bodyPr/>
        <a:lstStyle/>
        <a:p>
          <a:endParaRPr lang="en-US"/>
        </a:p>
      </dgm:t>
    </dgm:pt>
    <dgm:pt modelId="{DA95CE9F-59C3-4CB0-BB1D-BB0FDCCA90D3}">
      <dgm:prSet custT="1"/>
      <dgm:spPr/>
      <dgm:t>
        <a:bodyPr/>
        <a:lstStyle/>
        <a:p>
          <a:r>
            <a:rPr lang="en-IN" sz="1300"/>
            <a:t>Views</a:t>
          </a:r>
        </a:p>
      </dgm:t>
    </dgm:pt>
    <dgm:pt modelId="{E4BBCABE-BE74-43B4-B21F-E1DA967E7EB4}" type="parTrans" cxnId="{F7B62D9A-4EEC-4083-A5A0-6D2380040A55}">
      <dgm:prSet/>
      <dgm:spPr/>
      <dgm:t>
        <a:bodyPr/>
        <a:lstStyle/>
        <a:p>
          <a:endParaRPr lang="en-US"/>
        </a:p>
      </dgm:t>
    </dgm:pt>
    <dgm:pt modelId="{5BC1A1CA-F6D6-4E7B-B175-497CA7481AAE}" type="sibTrans" cxnId="{F7B62D9A-4EEC-4083-A5A0-6D2380040A55}">
      <dgm:prSet/>
      <dgm:spPr/>
      <dgm:t>
        <a:bodyPr/>
        <a:lstStyle/>
        <a:p>
          <a:endParaRPr lang="en-US"/>
        </a:p>
      </dgm:t>
    </dgm:pt>
    <dgm:pt modelId="{27548AD3-4231-40C3-9CAD-773466BB4ADC}" type="pres">
      <dgm:prSet presAssocID="{DCF53C18-0160-4746-8891-15F8F544774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EA1E8-24B6-4E62-99D8-E7E36B50BD4E}" type="pres">
      <dgm:prSet presAssocID="{A4CA2672-CF1F-4E3D-B989-6C726066A31A}" presName="vertOne" presStyleCnt="0"/>
      <dgm:spPr/>
    </dgm:pt>
    <dgm:pt modelId="{DA7012EF-D150-4EC6-875B-BE841E3CB50E}" type="pres">
      <dgm:prSet presAssocID="{A4CA2672-CF1F-4E3D-B989-6C726066A31A}" presName="txOne" presStyleLbl="node0" presStyleIdx="0" presStyleCnt="1">
        <dgm:presLayoutVars>
          <dgm:chPref val="3"/>
        </dgm:presLayoutVars>
      </dgm:prSet>
      <dgm:spPr/>
    </dgm:pt>
    <dgm:pt modelId="{9140A097-4B9F-4ADE-863C-3392B60F08FB}" type="pres">
      <dgm:prSet presAssocID="{A4CA2672-CF1F-4E3D-B989-6C726066A31A}" presName="parTransOne" presStyleCnt="0"/>
      <dgm:spPr/>
    </dgm:pt>
    <dgm:pt modelId="{4A41EB52-AEA4-4CB0-9BE1-0EA2A177FF72}" type="pres">
      <dgm:prSet presAssocID="{A4CA2672-CF1F-4E3D-B989-6C726066A31A}" presName="horzOne" presStyleCnt="0"/>
      <dgm:spPr/>
    </dgm:pt>
    <dgm:pt modelId="{BAD32EA6-07A9-42A2-8A55-5FA5D4D52DE7}" type="pres">
      <dgm:prSet presAssocID="{D3931158-F616-4A3B-99D9-7062A1EB08BE}" presName="vertTwo" presStyleCnt="0"/>
      <dgm:spPr/>
    </dgm:pt>
    <dgm:pt modelId="{5F629CBE-01AB-431A-ABD1-017291CBBB20}" type="pres">
      <dgm:prSet presAssocID="{D3931158-F616-4A3B-99D9-7062A1EB08BE}" presName="txTwo" presStyleLbl="node2" presStyleIdx="0" presStyleCnt="5">
        <dgm:presLayoutVars>
          <dgm:chPref val="3"/>
        </dgm:presLayoutVars>
      </dgm:prSet>
      <dgm:spPr/>
    </dgm:pt>
    <dgm:pt modelId="{F380F165-6949-4476-BC1C-81E13BB557CF}" type="pres">
      <dgm:prSet presAssocID="{D3931158-F616-4A3B-99D9-7062A1EB08BE}" presName="parTransTwo" presStyleCnt="0"/>
      <dgm:spPr/>
    </dgm:pt>
    <dgm:pt modelId="{3CCDF56E-FFE3-497D-ADEA-1681714529DF}" type="pres">
      <dgm:prSet presAssocID="{D3931158-F616-4A3B-99D9-7062A1EB08BE}" presName="horzTwo" presStyleCnt="0"/>
      <dgm:spPr/>
    </dgm:pt>
    <dgm:pt modelId="{A7E87732-68F4-4E8C-A200-16D7CE400316}" type="pres">
      <dgm:prSet presAssocID="{442EFF79-0B8A-44A5-9E54-ED3480DA787F}" presName="vertThree" presStyleCnt="0"/>
      <dgm:spPr/>
    </dgm:pt>
    <dgm:pt modelId="{016BCCE9-F325-4305-B06E-55FA81C4CD0A}" type="pres">
      <dgm:prSet presAssocID="{442EFF79-0B8A-44A5-9E54-ED3480DA787F}" presName="txThree" presStyleLbl="node3" presStyleIdx="0" presStyleCnt="5" custScaleX="120671">
        <dgm:presLayoutVars>
          <dgm:chPref val="3"/>
        </dgm:presLayoutVars>
      </dgm:prSet>
      <dgm:spPr/>
    </dgm:pt>
    <dgm:pt modelId="{BC47F8F2-D07C-4872-9AA7-3FCDCA286373}" type="pres">
      <dgm:prSet presAssocID="{442EFF79-0B8A-44A5-9E54-ED3480DA787F}" presName="horzThree" presStyleCnt="0"/>
      <dgm:spPr/>
    </dgm:pt>
    <dgm:pt modelId="{B634850D-B2C9-4B3C-ABC5-A0780B2C9B2B}" type="pres">
      <dgm:prSet presAssocID="{298E05A3-AF7C-408B-992D-A7995C81F214}" presName="sibSpaceThree" presStyleCnt="0"/>
      <dgm:spPr/>
    </dgm:pt>
    <dgm:pt modelId="{201DCE77-0A5C-4332-A27F-B61E05157CB2}" type="pres">
      <dgm:prSet presAssocID="{779F06CF-37B1-47C8-B8FF-2C4BE6EA1388}" presName="vertThree" presStyleCnt="0"/>
      <dgm:spPr/>
    </dgm:pt>
    <dgm:pt modelId="{E20A0DB3-9992-4540-B031-66DD5BC977C4}" type="pres">
      <dgm:prSet presAssocID="{779F06CF-37B1-47C8-B8FF-2C4BE6EA1388}" presName="txThree" presStyleLbl="node3" presStyleIdx="1" presStyleCnt="5" custScaleX="122604">
        <dgm:presLayoutVars>
          <dgm:chPref val="3"/>
        </dgm:presLayoutVars>
      </dgm:prSet>
      <dgm:spPr/>
    </dgm:pt>
    <dgm:pt modelId="{4158FEA8-E3DE-4BCC-A46F-559A6A82A290}" type="pres">
      <dgm:prSet presAssocID="{779F06CF-37B1-47C8-B8FF-2C4BE6EA1388}" presName="horzThree" presStyleCnt="0"/>
      <dgm:spPr/>
    </dgm:pt>
    <dgm:pt modelId="{A13530DC-1334-404D-8462-54C290429245}" type="pres">
      <dgm:prSet presAssocID="{64053DA4-E637-4F3F-B12B-C5F5F6FE5B21}" presName="sibSpaceThree" presStyleCnt="0"/>
      <dgm:spPr/>
    </dgm:pt>
    <dgm:pt modelId="{204C4F68-CC9B-42D6-A2EB-2C3EB16552F9}" type="pres">
      <dgm:prSet presAssocID="{532FE8AF-1D08-42B5-8DC5-3C73D0B51E18}" presName="vertThree" presStyleCnt="0"/>
      <dgm:spPr/>
    </dgm:pt>
    <dgm:pt modelId="{B3534FDB-38AF-497E-AA86-F1A554D34DDA}" type="pres">
      <dgm:prSet presAssocID="{532FE8AF-1D08-42B5-8DC5-3C73D0B51E18}" presName="txThree" presStyleLbl="node3" presStyleIdx="2" presStyleCnt="5">
        <dgm:presLayoutVars>
          <dgm:chPref val="3"/>
        </dgm:presLayoutVars>
      </dgm:prSet>
      <dgm:spPr/>
    </dgm:pt>
    <dgm:pt modelId="{F655FB31-9CCE-4E6F-99C9-14C345ED5EC9}" type="pres">
      <dgm:prSet presAssocID="{532FE8AF-1D08-42B5-8DC5-3C73D0B51E18}" presName="horzThree" presStyleCnt="0"/>
      <dgm:spPr/>
    </dgm:pt>
    <dgm:pt modelId="{08B4C42B-BE10-45B1-86BE-42E881059274}" type="pres">
      <dgm:prSet presAssocID="{B4AF6CB4-E607-4920-997A-0A104DA6D562}" presName="sibSpaceThree" presStyleCnt="0"/>
      <dgm:spPr/>
    </dgm:pt>
    <dgm:pt modelId="{E2FB1F48-B8E6-4B3B-A836-46C98CC56089}" type="pres">
      <dgm:prSet presAssocID="{2B6B9B70-DB0F-4E01-A21F-3980A061FE1A}" presName="vertThree" presStyleCnt="0"/>
      <dgm:spPr/>
    </dgm:pt>
    <dgm:pt modelId="{BB3C91F2-94E8-4398-A32C-4649F515B1E4}" type="pres">
      <dgm:prSet presAssocID="{2B6B9B70-DB0F-4E01-A21F-3980A061FE1A}" presName="txThree" presStyleLbl="node3" presStyleIdx="3" presStyleCnt="5">
        <dgm:presLayoutVars>
          <dgm:chPref val="3"/>
        </dgm:presLayoutVars>
      </dgm:prSet>
      <dgm:spPr/>
    </dgm:pt>
    <dgm:pt modelId="{9712990C-54D5-4BBB-9F44-5D6635A9ADC8}" type="pres">
      <dgm:prSet presAssocID="{2B6B9B70-DB0F-4E01-A21F-3980A061FE1A}" presName="horzThree" presStyleCnt="0"/>
      <dgm:spPr/>
    </dgm:pt>
    <dgm:pt modelId="{B32BB66D-C7AD-4683-907F-040617524F4F}" type="pres">
      <dgm:prSet presAssocID="{0CE19D5E-2668-4B2B-AD8B-EEB6C3332C47}" presName="sibSpaceThree" presStyleCnt="0"/>
      <dgm:spPr/>
    </dgm:pt>
    <dgm:pt modelId="{181A239D-7078-4C06-AB1D-7B9F5A57666E}" type="pres">
      <dgm:prSet presAssocID="{DA95CE9F-59C3-4CB0-BB1D-BB0FDCCA90D3}" presName="vertThree" presStyleCnt="0"/>
      <dgm:spPr/>
    </dgm:pt>
    <dgm:pt modelId="{E22D6308-755A-4975-ADD0-AEFFC7328764}" type="pres">
      <dgm:prSet presAssocID="{DA95CE9F-59C3-4CB0-BB1D-BB0FDCCA90D3}" presName="txThree" presStyleLbl="node3" presStyleIdx="4" presStyleCnt="5">
        <dgm:presLayoutVars>
          <dgm:chPref val="3"/>
        </dgm:presLayoutVars>
      </dgm:prSet>
      <dgm:spPr/>
    </dgm:pt>
    <dgm:pt modelId="{73B1DA8D-1C3E-42B3-BCAB-C18B35227261}" type="pres">
      <dgm:prSet presAssocID="{DA95CE9F-59C3-4CB0-BB1D-BB0FDCCA90D3}" presName="horzThree" presStyleCnt="0"/>
      <dgm:spPr/>
    </dgm:pt>
    <dgm:pt modelId="{336A6B4E-E1B4-45B7-A667-A44FE1D9124E}" type="pres">
      <dgm:prSet presAssocID="{96406810-545C-47F9-B0A9-D2EBB4AEFD8C}" presName="sibSpaceTwo" presStyleCnt="0"/>
      <dgm:spPr/>
    </dgm:pt>
    <dgm:pt modelId="{72D6E542-E9F4-4D93-A399-75A7396D0947}" type="pres">
      <dgm:prSet presAssocID="{7B90AE8D-7BF8-4A26-8CED-D484688506BA}" presName="vertTwo" presStyleCnt="0"/>
      <dgm:spPr/>
    </dgm:pt>
    <dgm:pt modelId="{B2706418-6BEA-4125-B807-4EE7F48AA1EE}" type="pres">
      <dgm:prSet presAssocID="{7B90AE8D-7BF8-4A26-8CED-D484688506BA}" presName="txTwo" presStyleLbl="node2" presStyleIdx="1" presStyleCnt="5">
        <dgm:presLayoutVars>
          <dgm:chPref val="3"/>
        </dgm:presLayoutVars>
      </dgm:prSet>
      <dgm:spPr/>
    </dgm:pt>
    <dgm:pt modelId="{A54A3E26-64FF-4816-963F-603CB8CCEA5A}" type="pres">
      <dgm:prSet presAssocID="{7B90AE8D-7BF8-4A26-8CED-D484688506BA}" presName="horzTwo" presStyleCnt="0"/>
      <dgm:spPr/>
    </dgm:pt>
    <dgm:pt modelId="{CCC7C171-D71D-4B82-AF9B-670E9D5CE091}" type="pres">
      <dgm:prSet presAssocID="{7C45598A-4665-4A70-A131-AD8D9A391BC9}" presName="sibSpaceTwo" presStyleCnt="0"/>
      <dgm:spPr/>
    </dgm:pt>
    <dgm:pt modelId="{F6BD0DD2-D06E-43A4-B38D-A61B8F3574F2}" type="pres">
      <dgm:prSet presAssocID="{50AA8426-EC4A-458A-844F-CE8332AC1710}" presName="vertTwo" presStyleCnt="0"/>
      <dgm:spPr/>
    </dgm:pt>
    <dgm:pt modelId="{2039AF37-ECCC-497A-ACF2-EEA3E5FD2DBC}" type="pres">
      <dgm:prSet presAssocID="{50AA8426-EC4A-458A-844F-CE8332AC1710}" presName="txTwo" presStyleLbl="node2" presStyleIdx="2" presStyleCnt="5">
        <dgm:presLayoutVars>
          <dgm:chPref val="3"/>
        </dgm:presLayoutVars>
      </dgm:prSet>
      <dgm:spPr/>
    </dgm:pt>
    <dgm:pt modelId="{EDE8D969-A0F2-4973-8630-49DB1D0F8BEB}" type="pres">
      <dgm:prSet presAssocID="{50AA8426-EC4A-458A-844F-CE8332AC1710}" presName="horzTwo" presStyleCnt="0"/>
      <dgm:spPr/>
    </dgm:pt>
    <dgm:pt modelId="{4B735DFB-6466-458D-A913-D11C96062896}" type="pres">
      <dgm:prSet presAssocID="{BFABC580-BD0B-4F7A-9803-1889E20CC06E}" presName="sibSpaceTwo" presStyleCnt="0"/>
      <dgm:spPr/>
    </dgm:pt>
    <dgm:pt modelId="{8B5EB9B0-DBED-4223-9B69-B19A29B8E37C}" type="pres">
      <dgm:prSet presAssocID="{6DD25DC2-0FEC-40FC-951A-9873B2B9BCB8}" presName="vertTwo" presStyleCnt="0"/>
      <dgm:spPr/>
    </dgm:pt>
    <dgm:pt modelId="{2A631100-EB7A-4205-B298-C5F6EE3D781E}" type="pres">
      <dgm:prSet presAssocID="{6DD25DC2-0FEC-40FC-951A-9873B2B9BCB8}" presName="txTwo" presStyleLbl="node2" presStyleIdx="3" presStyleCnt="5" custScaleX="118946">
        <dgm:presLayoutVars>
          <dgm:chPref val="3"/>
        </dgm:presLayoutVars>
      </dgm:prSet>
      <dgm:spPr/>
    </dgm:pt>
    <dgm:pt modelId="{9D1E210F-AC4D-4F87-81D1-1979CB23C10C}" type="pres">
      <dgm:prSet presAssocID="{6DD25DC2-0FEC-40FC-951A-9873B2B9BCB8}" presName="horzTwo" presStyleCnt="0"/>
      <dgm:spPr/>
    </dgm:pt>
    <dgm:pt modelId="{AC6B6D97-8DC8-4ECE-A727-B13DCF3475EC}" type="pres">
      <dgm:prSet presAssocID="{D5C3DC3D-CC31-4B56-8CC3-9B6C385DBAC7}" presName="sibSpaceTwo" presStyleCnt="0"/>
      <dgm:spPr/>
    </dgm:pt>
    <dgm:pt modelId="{C414AEA7-1909-44C9-B6F2-D1627ECD92CD}" type="pres">
      <dgm:prSet presAssocID="{637BAAD6-2F75-4317-B9D9-7765F97CD047}" presName="vertTwo" presStyleCnt="0"/>
      <dgm:spPr/>
    </dgm:pt>
    <dgm:pt modelId="{55A95601-D06E-476F-B2C4-AC6CA36EABD5}" type="pres">
      <dgm:prSet presAssocID="{637BAAD6-2F75-4317-B9D9-7765F97CD047}" presName="txTwo" presStyleLbl="node2" presStyleIdx="4" presStyleCnt="5">
        <dgm:presLayoutVars>
          <dgm:chPref val="3"/>
        </dgm:presLayoutVars>
      </dgm:prSet>
      <dgm:spPr/>
    </dgm:pt>
    <dgm:pt modelId="{04655F4D-E301-4984-B754-BF467179688B}" type="pres">
      <dgm:prSet presAssocID="{637BAAD6-2F75-4317-B9D9-7765F97CD047}" presName="horzTwo" presStyleCnt="0"/>
      <dgm:spPr/>
    </dgm:pt>
  </dgm:ptLst>
  <dgm:cxnLst>
    <dgm:cxn modelId="{5F4D7922-3C1D-467D-A604-0914F999B7A2}" type="presOf" srcId="{779F06CF-37B1-47C8-B8FF-2C4BE6EA1388}" destId="{E20A0DB3-9992-4540-B031-66DD5BC977C4}" srcOrd="0" destOrd="0" presId="urn:microsoft.com/office/officeart/2005/8/layout/architecture"/>
    <dgm:cxn modelId="{CB691A29-B52D-45A0-ABA4-B7E64BD85C8E}" srcId="{A4CA2672-CF1F-4E3D-B989-6C726066A31A}" destId="{D3931158-F616-4A3B-99D9-7062A1EB08BE}" srcOrd="0" destOrd="0" parTransId="{8B32F352-F741-4915-A909-66ED71D82691}" sibTransId="{96406810-545C-47F9-B0A9-D2EBB4AEFD8C}"/>
    <dgm:cxn modelId="{F6E23F2B-AA1E-4A39-992B-396CDA4DAA3B}" type="presOf" srcId="{637BAAD6-2F75-4317-B9D9-7765F97CD047}" destId="{55A95601-D06E-476F-B2C4-AC6CA36EABD5}" srcOrd="0" destOrd="0" presId="urn:microsoft.com/office/officeart/2005/8/layout/architecture"/>
    <dgm:cxn modelId="{3FC2A82E-5947-4384-9612-CDEFF03E13FB}" type="presOf" srcId="{442EFF79-0B8A-44A5-9E54-ED3480DA787F}" destId="{016BCCE9-F325-4305-B06E-55FA81C4CD0A}" srcOrd="0" destOrd="0" presId="urn:microsoft.com/office/officeart/2005/8/layout/architecture"/>
    <dgm:cxn modelId="{4F99B22F-259F-4C45-9F25-AD4D9EFBF82A}" type="presOf" srcId="{6DD25DC2-0FEC-40FC-951A-9873B2B9BCB8}" destId="{2A631100-EB7A-4205-B298-C5F6EE3D781E}" srcOrd="0" destOrd="0" presId="urn:microsoft.com/office/officeart/2005/8/layout/architecture"/>
    <dgm:cxn modelId="{C8EAA538-EB69-45DA-BC38-2C9895E21F30}" type="presOf" srcId="{D3931158-F616-4A3B-99D9-7062A1EB08BE}" destId="{5F629CBE-01AB-431A-ABD1-017291CBBB20}" srcOrd="0" destOrd="0" presId="urn:microsoft.com/office/officeart/2005/8/layout/architecture"/>
    <dgm:cxn modelId="{ABC0BB5F-8CF3-453D-9521-63A2DF2E0C7C}" type="presOf" srcId="{DCF53C18-0160-4746-8891-15F8F544774B}" destId="{27548AD3-4231-40C3-9CAD-773466BB4ADC}" srcOrd="0" destOrd="0" presId="urn:microsoft.com/office/officeart/2005/8/layout/architecture"/>
    <dgm:cxn modelId="{50490D41-CAC5-4719-9902-28AACAE795EE}" srcId="{A4CA2672-CF1F-4E3D-B989-6C726066A31A}" destId="{637BAAD6-2F75-4317-B9D9-7765F97CD047}" srcOrd="4" destOrd="0" parTransId="{14969514-EAEE-43B7-AD67-A3E054575F41}" sibTransId="{FE4F0B41-91CC-4A8C-9685-629C1FD7B293}"/>
    <dgm:cxn modelId="{8BBF086B-F530-470F-AA01-9F6C2452F564}" type="presOf" srcId="{50AA8426-EC4A-458A-844F-CE8332AC1710}" destId="{2039AF37-ECCC-497A-ACF2-EEA3E5FD2DBC}" srcOrd="0" destOrd="0" presId="urn:microsoft.com/office/officeart/2005/8/layout/architecture"/>
    <dgm:cxn modelId="{F59FB36C-5DF0-4E55-906B-C67FDC912E69}" type="presOf" srcId="{A4CA2672-CF1F-4E3D-B989-6C726066A31A}" destId="{DA7012EF-D150-4EC6-875B-BE841E3CB50E}" srcOrd="0" destOrd="0" presId="urn:microsoft.com/office/officeart/2005/8/layout/architecture"/>
    <dgm:cxn modelId="{0B731079-0187-43B7-8EA6-BC5B751BB01A}" type="presOf" srcId="{532FE8AF-1D08-42B5-8DC5-3C73D0B51E18}" destId="{B3534FDB-38AF-497E-AA86-F1A554D34DDA}" srcOrd="0" destOrd="0" presId="urn:microsoft.com/office/officeart/2005/8/layout/architecture"/>
    <dgm:cxn modelId="{00099059-71B5-4740-9FD5-8EB3899FE56D}" srcId="{D3931158-F616-4A3B-99D9-7062A1EB08BE}" destId="{779F06CF-37B1-47C8-B8FF-2C4BE6EA1388}" srcOrd="1" destOrd="0" parTransId="{651DBC98-26DE-4D1A-ADE1-5B78A7620C4D}" sibTransId="{64053DA4-E637-4F3F-B12B-C5F5F6FE5B21}"/>
    <dgm:cxn modelId="{F7B62D9A-4EEC-4083-A5A0-6D2380040A55}" srcId="{D3931158-F616-4A3B-99D9-7062A1EB08BE}" destId="{DA95CE9F-59C3-4CB0-BB1D-BB0FDCCA90D3}" srcOrd="4" destOrd="0" parTransId="{E4BBCABE-BE74-43B4-B21F-E1DA967E7EB4}" sibTransId="{5BC1A1CA-F6D6-4E7B-B175-497CA7481AAE}"/>
    <dgm:cxn modelId="{0C55599B-3558-4735-94BA-571C5B2548D3}" type="presOf" srcId="{7B90AE8D-7BF8-4A26-8CED-D484688506BA}" destId="{B2706418-6BEA-4125-B807-4EE7F48AA1EE}" srcOrd="0" destOrd="0" presId="urn:microsoft.com/office/officeart/2005/8/layout/architecture"/>
    <dgm:cxn modelId="{756F51A9-607F-420C-807A-804EA994058D}" srcId="{D3931158-F616-4A3B-99D9-7062A1EB08BE}" destId="{532FE8AF-1D08-42B5-8DC5-3C73D0B51E18}" srcOrd="2" destOrd="0" parTransId="{BA6E19CF-1EAC-4022-AD4C-46C783C48D58}" sibTransId="{B4AF6CB4-E607-4920-997A-0A104DA6D562}"/>
    <dgm:cxn modelId="{BA2183AD-2403-4263-9B2C-9D377F0A1609}" srcId="{A4CA2672-CF1F-4E3D-B989-6C726066A31A}" destId="{6DD25DC2-0FEC-40FC-951A-9873B2B9BCB8}" srcOrd="3" destOrd="0" parTransId="{A968755B-2247-49E4-9C1F-5A5F80CC8649}" sibTransId="{D5C3DC3D-CC31-4B56-8CC3-9B6C385DBAC7}"/>
    <dgm:cxn modelId="{79AE04C7-AAD2-45E1-942F-1AF8BFCF916C}" srcId="{D3931158-F616-4A3B-99D9-7062A1EB08BE}" destId="{2B6B9B70-DB0F-4E01-A21F-3980A061FE1A}" srcOrd="3" destOrd="0" parTransId="{44876EDD-19CA-4F5A-A611-CE4728061CB3}" sibTransId="{0CE19D5E-2668-4B2B-AD8B-EEB6C3332C47}"/>
    <dgm:cxn modelId="{301485C7-1358-43D2-B0C9-0502E3B5A851}" type="presOf" srcId="{DA95CE9F-59C3-4CB0-BB1D-BB0FDCCA90D3}" destId="{E22D6308-755A-4975-ADD0-AEFFC7328764}" srcOrd="0" destOrd="0" presId="urn:microsoft.com/office/officeart/2005/8/layout/architecture"/>
    <dgm:cxn modelId="{5CDCAFC9-2E5D-4669-83A3-3E6D7D494DBD}" type="presOf" srcId="{2B6B9B70-DB0F-4E01-A21F-3980A061FE1A}" destId="{BB3C91F2-94E8-4398-A32C-4649F515B1E4}" srcOrd="0" destOrd="0" presId="urn:microsoft.com/office/officeart/2005/8/layout/architecture"/>
    <dgm:cxn modelId="{217587E5-1E52-4C11-973A-EE89211E38B3}" srcId="{A4CA2672-CF1F-4E3D-B989-6C726066A31A}" destId="{7B90AE8D-7BF8-4A26-8CED-D484688506BA}" srcOrd="1" destOrd="0" parTransId="{1AB5DFAB-CEB6-44BA-B6FC-B26FDE268089}" sibTransId="{7C45598A-4665-4A70-A131-AD8D9A391BC9}"/>
    <dgm:cxn modelId="{FAC0C6E5-8C75-409F-9272-C6B2EBBCDEB4}" srcId="{D3931158-F616-4A3B-99D9-7062A1EB08BE}" destId="{442EFF79-0B8A-44A5-9E54-ED3480DA787F}" srcOrd="0" destOrd="0" parTransId="{E4AED4AD-A550-41AF-B12A-39F04B213B39}" sibTransId="{298E05A3-AF7C-408B-992D-A7995C81F214}"/>
    <dgm:cxn modelId="{52E851F6-AD0B-4277-BAF4-5FFF1ECA2341}" srcId="{DCF53C18-0160-4746-8891-15F8F544774B}" destId="{A4CA2672-CF1F-4E3D-B989-6C726066A31A}" srcOrd="0" destOrd="0" parTransId="{D37F25C5-7320-40A7-A7B4-DB1609519FD1}" sibTransId="{D4C2A446-7615-485D-8FF2-5471B7609C87}"/>
    <dgm:cxn modelId="{F2D3DCF7-FE26-4718-ACC5-D4A11C987143}" srcId="{A4CA2672-CF1F-4E3D-B989-6C726066A31A}" destId="{50AA8426-EC4A-458A-844F-CE8332AC1710}" srcOrd="2" destOrd="0" parTransId="{AC4C9C16-27A7-4D8D-B016-D95B8D4D76C0}" sibTransId="{BFABC580-BD0B-4F7A-9803-1889E20CC06E}"/>
    <dgm:cxn modelId="{FB39EDBA-88E4-4FAA-910E-821E32FD48D4}" type="presParOf" srcId="{27548AD3-4231-40C3-9CAD-773466BB4ADC}" destId="{9AFEA1E8-24B6-4E62-99D8-E7E36B50BD4E}" srcOrd="0" destOrd="0" presId="urn:microsoft.com/office/officeart/2005/8/layout/architecture"/>
    <dgm:cxn modelId="{DD23F414-058D-4506-84E5-7CC7A577E9C6}" type="presParOf" srcId="{9AFEA1E8-24B6-4E62-99D8-E7E36B50BD4E}" destId="{DA7012EF-D150-4EC6-875B-BE841E3CB50E}" srcOrd="0" destOrd="0" presId="urn:microsoft.com/office/officeart/2005/8/layout/architecture"/>
    <dgm:cxn modelId="{8748BDF9-5883-444A-BA72-E9BA2AA4219E}" type="presParOf" srcId="{9AFEA1E8-24B6-4E62-99D8-E7E36B50BD4E}" destId="{9140A097-4B9F-4ADE-863C-3392B60F08FB}" srcOrd="1" destOrd="0" presId="urn:microsoft.com/office/officeart/2005/8/layout/architecture"/>
    <dgm:cxn modelId="{4D08D471-09B5-4583-9E99-4282EF282178}" type="presParOf" srcId="{9AFEA1E8-24B6-4E62-99D8-E7E36B50BD4E}" destId="{4A41EB52-AEA4-4CB0-9BE1-0EA2A177FF72}" srcOrd="2" destOrd="0" presId="urn:microsoft.com/office/officeart/2005/8/layout/architecture"/>
    <dgm:cxn modelId="{86D23361-E02D-4559-950A-57D5B8BC5738}" type="presParOf" srcId="{4A41EB52-AEA4-4CB0-9BE1-0EA2A177FF72}" destId="{BAD32EA6-07A9-42A2-8A55-5FA5D4D52DE7}" srcOrd="0" destOrd="0" presId="urn:microsoft.com/office/officeart/2005/8/layout/architecture"/>
    <dgm:cxn modelId="{9723FF4F-FC50-4CB5-AAB4-7C961423FF81}" type="presParOf" srcId="{BAD32EA6-07A9-42A2-8A55-5FA5D4D52DE7}" destId="{5F629CBE-01AB-431A-ABD1-017291CBBB20}" srcOrd="0" destOrd="0" presId="urn:microsoft.com/office/officeart/2005/8/layout/architecture"/>
    <dgm:cxn modelId="{EDD79543-9277-45EA-BB60-0944A2DF4891}" type="presParOf" srcId="{BAD32EA6-07A9-42A2-8A55-5FA5D4D52DE7}" destId="{F380F165-6949-4476-BC1C-81E13BB557CF}" srcOrd="1" destOrd="0" presId="urn:microsoft.com/office/officeart/2005/8/layout/architecture"/>
    <dgm:cxn modelId="{FD50366A-DFC9-49EC-BEA8-0ADED3D53CAB}" type="presParOf" srcId="{BAD32EA6-07A9-42A2-8A55-5FA5D4D52DE7}" destId="{3CCDF56E-FFE3-497D-ADEA-1681714529DF}" srcOrd="2" destOrd="0" presId="urn:microsoft.com/office/officeart/2005/8/layout/architecture"/>
    <dgm:cxn modelId="{ABF7C61F-DD9D-4190-A38E-33DBDB35889C}" type="presParOf" srcId="{3CCDF56E-FFE3-497D-ADEA-1681714529DF}" destId="{A7E87732-68F4-4E8C-A200-16D7CE400316}" srcOrd="0" destOrd="0" presId="urn:microsoft.com/office/officeart/2005/8/layout/architecture"/>
    <dgm:cxn modelId="{042ADA44-32CB-40A5-B9E8-D051DFC0587E}" type="presParOf" srcId="{A7E87732-68F4-4E8C-A200-16D7CE400316}" destId="{016BCCE9-F325-4305-B06E-55FA81C4CD0A}" srcOrd="0" destOrd="0" presId="urn:microsoft.com/office/officeart/2005/8/layout/architecture"/>
    <dgm:cxn modelId="{E7CD16FE-3760-4259-8F83-0416D7B8280E}" type="presParOf" srcId="{A7E87732-68F4-4E8C-A200-16D7CE400316}" destId="{BC47F8F2-D07C-4872-9AA7-3FCDCA286373}" srcOrd="1" destOrd="0" presId="urn:microsoft.com/office/officeart/2005/8/layout/architecture"/>
    <dgm:cxn modelId="{9D8F3F4B-B04A-4ADE-A2C0-1303A2D1AA75}" type="presParOf" srcId="{3CCDF56E-FFE3-497D-ADEA-1681714529DF}" destId="{B634850D-B2C9-4B3C-ABC5-A0780B2C9B2B}" srcOrd="1" destOrd="0" presId="urn:microsoft.com/office/officeart/2005/8/layout/architecture"/>
    <dgm:cxn modelId="{D3F78257-AAE4-4637-B52A-A76B5CFF75EC}" type="presParOf" srcId="{3CCDF56E-FFE3-497D-ADEA-1681714529DF}" destId="{201DCE77-0A5C-4332-A27F-B61E05157CB2}" srcOrd="2" destOrd="0" presId="urn:microsoft.com/office/officeart/2005/8/layout/architecture"/>
    <dgm:cxn modelId="{56970804-42B0-421D-B05E-F5159C3A2531}" type="presParOf" srcId="{201DCE77-0A5C-4332-A27F-B61E05157CB2}" destId="{E20A0DB3-9992-4540-B031-66DD5BC977C4}" srcOrd="0" destOrd="0" presId="urn:microsoft.com/office/officeart/2005/8/layout/architecture"/>
    <dgm:cxn modelId="{40F1AD8B-6608-4145-BE93-8D84D2BE81EF}" type="presParOf" srcId="{201DCE77-0A5C-4332-A27F-B61E05157CB2}" destId="{4158FEA8-E3DE-4BCC-A46F-559A6A82A290}" srcOrd="1" destOrd="0" presId="urn:microsoft.com/office/officeart/2005/8/layout/architecture"/>
    <dgm:cxn modelId="{8D93BC65-848F-4D27-A8AC-6B0E24E4584B}" type="presParOf" srcId="{3CCDF56E-FFE3-497D-ADEA-1681714529DF}" destId="{A13530DC-1334-404D-8462-54C290429245}" srcOrd="3" destOrd="0" presId="urn:microsoft.com/office/officeart/2005/8/layout/architecture"/>
    <dgm:cxn modelId="{B30CA964-A0A8-4CB8-9962-8988629747B1}" type="presParOf" srcId="{3CCDF56E-FFE3-497D-ADEA-1681714529DF}" destId="{204C4F68-CC9B-42D6-A2EB-2C3EB16552F9}" srcOrd="4" destOrd="0" presId="urn:microsoft.com/office/officeart/2005/8/layout/architecture"/>
    <dgm:cxn modelId="{C72EC318-C330-43F0-833D-80306CF56CB1}" type="presParOf" srcId="{204C4F68-CC9B-42D6-A2EB-2C3EB16552F9}" destId="{B3534FDB-38AF-497E-AA86-F1A554D34DDA}" srcOrd="0" destOrd="0" presId="urn:microsoft.com/office/officeart/2005/8/layout/architecture"/>
    <dgm:cxn modelId="{74963783-944B-40E4-8655-9E335B371B5F}" type="presParOf" srcId="{204C4F68-CC9B-42D6-A2EB-2C3EB16552F9}" destId="{F655FB31-9CCE-4E6F-99C9-14C345ED5EC9}" srcOrd="1" destOrd="0" presId="urn:microsoft.com/office/officeart/2005/8/layout/architecture"/>
    <dgm:cxn modelId="{2F278811-5791-42C9-8A5C-29C35E8665A9}" type="presParOf" srcId="{3CCDF56E-FFE3-497D-ADEA-1681714529DF}" destId="{08B4C42B-BE10-45B1-86BE-42E881059274}" srcOrd="5" destOrd="0" presId="urn:microsoft.com/office/officeart/2005/8/layout/architecture"/>
    <dgm:cxn modelId="{51405A07-8CF3-4361-A494-83C726C6B234}" type="presParOf" srcId="{3CCDF56E-FFE3-497D-ADEA-1681714529DF}" destId="{E2FB1F48-B8E6-4B3B-A836-46C98CC56089}" srcOrd="6" destOrd="0" presId="urn:microsoft.com/office/officeart/2005/8/layout/architecture"/>
    <dgm:cxn modelId="{302E469F-AC00-4E9F-A718-0B1B3BF7B26B}" type="presParOf" srcId="{E2FB1F48-B8E6-4B3B-A836-46C98CC56089}" destId="{BB3C91F2-94E8-4398-A32C-4649F515B1E4}" srcOrd="0" destOrd="0" presId="urn:microsoft.com/office/officeart/2005/8/layout/architecture"/>
    <dgm:cxn modelId="{789D890A-A7A2-4FD5-AC03-9D8028E8D793}" type="presParOf" srcId="{E2FB1F48-B8E6-4B3B-A836-46C98CC56089}" destId="{9712990C-54D5-4BBB-9F44-5D6635A9ADC8}" srcOrd="1" destOrd="0" presId="urn:microsoft.com/office/officeart/2005/8/layout/architecture"/>
    <dgm:cxn modelId="{9E00ED73-90A0-4CB7-B308-B8CBF72A8D06}" type="presParOf" srcId="{3CCDF56E-FFE3-497D-ADEA-1681714529DF}" destId="{B32BB66D-C7AD-4683-907F-040617524F4F}" srcOrd="7" destOrd="0" presId="urn:microsoft.com/office/officeart/2005/8/layout/architecture"/>
    <dgm:cxn modelId="{1C2EB8EF-491E-4832-8BC6-9ECE4FD7C7AF}" type="presParOf" srcId="{3CCDF56E-FFE3-497D-ADEA-1681714529DF}" destId="{181A239D-7078-4C06-AB1D-7B9F5A57666E}" srcOrd="8" destOrd="0" presId="urn:microsoft.com/office/officeart/2005/8/layout/architecture"/>
    <dgm:cxn modelId="{425673AD-82DD-4B64-BDC6-AD41830EE72F}" type="presParOf" srcId="{181A239D-7078-4C06-AB1D-7B9F5A57666E}" destId="{E22D6308-755A-4975-ADD0-AEFFC7328764}" srcOrd="0" destOrd="0" presId="urn:microsoft.com/office/officeart/2005/8/layout/architecture"/>
    <dgm:cxn modelId="{E658120A-E544-4795-8077-B275D0A771A9}" type="presParOf" srcId="{181A239D-7078-4C06-AB1D-7B9F5A57666E}" destId="{73B1DA8D-1C3E-42B3-BCAB-C18B35227261}" srcOrd="1" destOrd="0" presId="urn:microsoft.com/office/officeart/2005/8/layout/architecture"/>
    <dgm:cxn modelId="{D72C157C-A0E2-4080-9D43-252146B3F98D}" type="presParOf" srcId="{4A41EB52-AEA4-4CB0-9BE1-0EA2A177FF72}" destId="{336A6B4E-E1B4-45B7-A667-A44FE1D9124E}" srcOrd="1" destOrd="0" presId="urn:microsoft.com/office/officeart/2005/8/layout/architecture"/>
    <dgm:cxn modelId="{5F23A2C3-5F84-4818-B11C-DE1869674FB2}" type="presParOf" srcId="{4A41EB52-AEA4-4CB0-9BE1-0EA2A177FF72}" destId="{72D6E542-E9F4-4D93-A399-75A7396D0947}" srcOrd="2" destOrd="0" presId="urn:microsoft.com/office/officeart/2005/8/layout/architecture"/>
    <dgm:cxn modelId="{4F83302E-9FFB-41BD-92F2-375C86488954}" type="presParOf" srcId="{72D6E542-E9F4-4D93-A399-75A7396D0947}" destId="{B2706418-6BEA-4125-B807-4EE7F48AA1EE}" srcOrd="0" destOrd="0" presId="urn:microsoft.com/office/officeart/2005/8/layout/architecture"/>
    <dgm:cxn modelId="{AB6B9238-C901-4500-96E7-67E3C59CCAC5}" type="presParOf" srcId="{72D6E542-E9F4-4D93-A399-75A7396D0947}" destId="{A54A3E26-64FF-4816-963F-603CB8CCEA5A}" srcOrd="1" destOrd="0" presId="urn:microsoft.com/office/officeart/2005/8/layout/architecture"/>
    <dgm:cxn modelId="{A9F4FAD4-545F-4FD7-9763-9801ABA78501}" type="presParOf" srcId="{4A41EB52-AEA4-4CB0-9BE1-0EA2A177FF72}" destId="{CCC7C171-D71D-4B82-AF9B-670E9D5CE091}" srcOrd="3" destOrd="0" presId="urn:microsoft.com/office/officeart/2005/8/layout/architecture"/>
    <dgm:cxn modelId="{5B360C7B-5771-4830-B934-5B6391D78E8E}" type="presParOf" srcId="{4A41EB52-AEA4-4CB0-9BE1-0EA2A177FF72}" destId="{F6BD0DD2-D06E-43A4-B38D-A61B8F3574F2}" srcOrd="4" destOrd="0" presId="urn:microsoft.com/office/officeart/2005/8/layout/architecture"/>
    <dgm:cxn modelId="{76544435-2903-4432-B069-4767032070EE}" type="presParOf" srcId="{F6BD0DD2-D06E-43A4-B38D-A61B8F3574F2}" destId="{2039AF37-ECCC-497A-ACF2-EEA3E5FD2DBC}" srcOrd="0" destOrd="0" presId="urn:microsoft.com/office/officeart/2005/8/layout/architecture"/>
    <dgm:cxn modelId="{EDECA103-10B5-475A-A5AB-EC82535AC7CD}" type="presParOf" srcId="{F6BD0DD2-D06E-43A4-B38D-A61B8F3574F2}" destId="{EDE8D969-A0F2-4973-8630-49DB1D0F8BEB}" srcOrd="1" destOrd="0" presId="urn:microsoft.com/office/officeart/2005/8/layout/architecture"/>
    <dgm:cxn modelId="{9AC0D970-CEE2-4A52-95A6-4EDB0F21CFD6}" type="presParOf" srcId="{4A41EB52-AEA4-4CB0-9BE1-0EA2A177FF72}" destId="{4B735DFB-6466-458D-A913-D11C96062896}" srcOrd="5" destOrd="0" presId="urn:microsoft.com/office/officeart/2005/8/layout/architecture"/>
    <dgm:cxn modelId="{F0036D5C-82F5-4FEB-91D5-14ED6415B9FD}" type="presParOf" srcId="{4A41EB52-AEA4-4CB0-9BE1-0EA2A177FF72}" destId="{8B5EB9B0-DBED-4223-9B69-B19A29B8E37C}" srcOrd="6" destOrd="0" presId="urn:microsoft.com/office/officeart/2005/8/layout/architecture"/>
    <dgm:cxn modelId="{35FB17BB-506F-462C-8837-A5C2AB64B8C7}" type="presParOf" srcId="{8B5EB9B0-DBED-4223-9B69-B19A29B8E37C}" destId="{2A631100-EB7A-4205-B298-C5F6EE3D781E}" srcOrd="0" destOrd="0" presId="urn:microsoft.com/office/officeart/2005/8/layout/architecture"/>
    <dgm:cxn modelId="{10BA0831-1195-4EF9-A43B-EFF20207715A}" type="presParOf" srcId="{8B5EB9B0-DBED-4223-9B69-B19A29B8E37C}" destId="{9D1E210F-AC4D-4F87-81D1-1979CB23C10C}" srcOrd="1" destOrd="0" presId="urn:microsoft.com/office/officeart/2005/8/layout/architecture"/>
    <dgm:cxn modelId="{82B2E534-B082-4907-AF24-C7B266ECE9B2}" type="presParOf" srcId="{4A41EB52-AEA4-4CB0-9BE1-0EA2A177FF72}" destId="{AC6B6D97-8DC8-4ECE-A727-B13DCF3475EC}" srcOrd="7" destOrd="0" presId="urn:microsoft.com/office/officeart/2005/8/layout/architecture"/>
    <dgm:cxn modelId="{E73F9457-DDD7-4E3D-9FDF-D1603D379E9B}" type="presParOf" srcId="{4A41EB52-AEA4-4CB0-9BE1-0EA2A177FF72}" destId="{C414AEA7-1909-44C9-B6F2-D1627ECD92CD}" srcOrd="8" destOrd="0" presId="urn:microsoft.com/office/officeart/2005/8/layout/architecture"/>
    <dgm:cxn modelId="{D8E8B43E-69C6-49B8-BA86-1F4C950B6718}" type="presParOf" srcId="{C414AEA7-1909-44C9-B6F2-D1627ECD92CD}" destId="{55A95601-D06E-476F-B2C4-AC6CA36EABD5}" srcOrd="0" destOrd="0" presId="urn:microsoft.com/office/officeart/2005/8/layout/architecture"/>
    <dgm:cxn modelId="{D2E1545B-8C51-4FA1-A17A-4AD881CFA19F}" type="presParOf" srcId="{C414AEA7-1909-44C9-B6F2-D1627ECD92CD}" destId="{04655F4D-E301-4984-B754-BF467179688B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096048-F1FC-4653-90B9-BEA89CC24C6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A54673-C3BF-4E16-AF8E-4FB2522D72AA}">
      <dgm:prSet/>
      <dgm:spPr>
        <a:xfrm>
          <a:off x="333341" y="104989"/>
          <a:ext cx="4666783" cy="531360"/>
        </a:xfrm>
        <a:prstGeom prst="roundRect">
          <a:avLst/>
        </a:prstGeom>
        <a:solidFill>
          <a:srgbClr val="4472C4">
            <a:lumMod val="40000"/>
            <a:lumOff val="6000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+mn-lt"/>
              <a:ea typeface="+mn-ea"/>
              <a:cs typeface="+mn-cs"/>
            </a:rPr>
            <a:t>Temporary – </a:t>
          </a:r>
        </a:p>
      </dgm:t>
    </dgm:pt>
    <dgm:pt modelId="{44F1C9AB-6B82-4A1F-B928-BC7A79380C89}" type="sibTrans" cxnId="{532BD408-EFF2-432F-82A2-7199C9A7831B}">
      <dgm:prSet/>
      <dgm:spPr/>
      <dgm:t>
        <a:bodyPr/>
        <a:lstStyle/>
        <a:p>
          <a:endParaRPr lang="en-US"/>
        </a:p>
      </dgm:t>
    </dgm:pt>
    <dgm:pt modelId="{A93DC745-75D5-47FA-BE9B-905EC45D6EF8}" type="parTrans" cxnId="{532BD408-EFF2-432F-82A2-7199C9A7831B}">
      <dgm:prSet/>
      <dgm:spPr/>
      <dgm:t>
        <a:bodyPr/>
        <a:lstStyle/>
        <a:p>
          <a:endParaRPr lang="en-US"/>
        </a:p>
      </dgm:t>
    </dgm:pt>
    <dgm:pt modelId="{4AA43552-8ECE-4F79-8F25-04A646CFBB86}">
      <dgm:prSet/>
      <dgm:spPr>
        <a:xfrm>
          <a:off x="0" y="370669"/>
          <a:ext cx="6666833" cy="1871100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lumMod val="40000"/>
              <a:lumOff val="6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+mn-cs"/>
            </a:rPr>
            <a:t>Once the session ends, data cannot be retrieved by anyone</a:t>
          </a:r>
          <a:endParaRPr lang="en-US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</dgm:t>
    </dgm:pt>
    <dgm:pt modelId="{4F8ED572-2CEC-4C78-80E3-B460C0F74472}" type="sibTrans" cxnId="{5FC6FB2A-99F1-4893-B4F3-F6D53AEB734D}">
      <dgm:prSet/>
      <dgm:spPr/>
      <dgm:t>
        <a:bodyPr/>
        <a:lstStyle/>
        <a:p>
          <a:endParaRPr lang="en-US"/>
        </a:p>
      </dgm:t>
    </dgm:pt>
    <dgm:pt modelId="{59135878-8B67-4486-89C1-2A4ECA696085}" type="parTrans" cxnId="{5FC6FB2A-99F1-4893-B4F3-F6D53AEB734D}">
      <dgm:prSet/>
      <dgm:spPr/>
      <dgm:t>
        <a:bodyPr/>
        <a:lstStyle/>
        <a:p>
          <a:endParaRPr lang="en-US"/>
        </a:p>
      </dgm:t>
    </dgm:pt>
    <dgm:pt modelId="{7FDB5956-E05B-4A1C-A072-903A483690ED}">
      <dgm:prSet/>
      <dgm:spPr>
        <a:xfrm>
          <a:off x="0" y="370669"/>
          <a:ext cx="6666833" cy="1871100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lumMod val="40000"/>
              <a:lumOff val="6000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IN" b="0" i="0">
              <a:solidFill>
                <a:schemeClr val="tx2">
                  <a:lumMod val="10000"/>
                </a:schemeClr>
              </a:solidFill>
              <a:latin typeface="+mn-lt"/>
            </a:rPr>
            <a:t>Have time-travel feature. (Time Travel Retention Period - 0/1 default-1 day)</a:t>
          </a:r>
          <a:endParaRPr lang="en-US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</dgm:t>
    </dgm:pt>
    <dgm:pt modelId="{A350D93E-9573-44B4-BCB2-15FF7A6F5D97}" type="sibTrans" cxnId="{F2D2CA61-A15B-4929-9E35-3AC9EB50CEE1}">
      <dgm:prSet/>
      <dgm:spPr/>
      <dgm:t>
        <a:bodyPr/>
        <a:lstStyle/>
        <a:p>
          <a:endParaRPr lang="en-IN"/>
        </a:p>
      </dgm:t>
    </dgm:pt>
    <dgm:pt modelId="{FC2F6C16-CC13-4C5A-8D3A-47161489F013}" type="parTrans" cxnId="{F2D2CA61-A15B-4929-9E35-3AC9EB50CEE1}">
      <dgm:prSet/>
      <dgm:spPr/>
      <dgm:t>
        <a:bodyPr/>
        <a:lstStyle/>
        <a:p>
          <a:endParaRPr lang="en-IN"/>
        </a:p>
      </dgm:t>
    </dgm:pt>
    <dgm:pt modelId="{856540CF-1A3F-4A0D-B148-BB15C2279A63}">
      <dgm:prSet/>
      <dgm:spPr>
        <a:xfrm>
          <a:off x="333341" y="2338969"/>
          <a:ext cx="4666783" cy="531360"/>
        </a:xfrm>
        <a:prstGeom prst="roundRect">
          <a:avLst/>
        </a:prstGeom>
        <a:solidFill>
          <a:srgbClr val="44546A">
            <a:lumMod val="60000"/>
            <a:lumOff val="4000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+mn-lt"/>
              <a:ea typeface="+mn-ea"/>
              <a:cs typeface="+mn-cs"/>
            </a:rPr>
            <a:t>Transient – </a:t>
          </a:r>
        </a:p>
      </dgm:t>
    </dgm:pt>
    <dgm:pt modelId="{6A79415D-1162-4D2A-81DA-C0084716F171}" type="sibTrans" cxnId="{4392B069-57A4-4931-8A07-601420836B9D}">
      <dgm:prSet/>
      <dgm:spPr/>
      <dgm:t>
        <a:bodyPr/>
        <a:lstStyle/>
        <a:p>
          <a:endParaRPr lang="en-US"/>
        </a:p>
      </dgm:t>
    </dgm:pt>
    <dgm:pt modelId="{CB89C698-3A9B-4A0C-A86E-E19D666C657B}" type="parTrans" cxnId="{4392B069-57A4-4931-8A07-601420836B9D}">
      <dgm:prSet/>
      <dgm:spPr/>
      <dgm:t>
        <a:bodyPr/>
        <a:lstStyle/>
        <a:p>
          <a:endParaRPr lang="en-US"/>
        </a:p>
      </dgm:t>
    </dgm:pt>
    <dgm:pt modelId="{B89E5315-AD24-4974-B03C-E28C3FF7951C}">
      <dgm:prSet/>
      <dgm:spPr>
        <a:xfrm>
          <a:off x="0" y="2604650"/>
          <a:ext cx="6666833" cy="1360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ysClr val="window" lastClr="FFFFFF">
              <a:lumMod val="6500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+mn-cs"/>
            </a:rPr>
            <a:t>Transitory data is maintained beyond each session</a:t>
          </a:r>
        </a:p>
      </dgm:t>
    </dgm:pt>
    <dgm:pt modelId="{7B9CAEB1-8E0A-4D7D-B074-DC17FD8610F9}" type="sibTrans" cxnId="{0C959D8F-325D-4BBD-9DEA-2822B67AB275}">
      <dgm:prSet/>
      <dgm:spPr/>
      <dgm:t>
        <a:bodyPr/>
        <a:lstStyle/>
        <a:p>
          <a:endParaRPr lang="en-US"/>
        </a:p>
      </dgm:t>
    </dgm:pt>
    <dgm:pt modelId="{38856CED-CA22-4531-87B1-E2702BCDCF7F}" type="parTrans" cxnId="{0C959D8F-325D-4BBD-9DEA-2822B67AB275}">
      <dgm:prSet/>
      <dgm:spPr/>
      <dgm:t>
        <a:bodyPr/>
        <a:lstStyle/>
        <a:p>
          <a:endParaRPr lang="en-US"/>
        </a:p>
      </dgm:t>
    </dgm:pt>
    <dgm:pt modelId="{24D572B9-2A83-481C-AC0A-8C4C54A69B9C}">
      <dgm:prSet/>
      <dgm:spPr>
        <a:xfrm>
          <a:off x="0" y="2604650"/>
          <a:ext cx="6666833" cy="1360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ysClr val="window" lastClr="FFFFFF">
              <a:lumMod val="6500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+mn-cs"/>
            </a:rPr>
            <a:t>Exists until explicitly dropped</a:t>
          </a:r>
        </a:p>
      </dgm:t>
    </dgm:pt>
    <dgm:pt modelId="{1AB5DFC6-88D5-45A1-9856-1DEF7F1A3561}" type="sibTrans" cxnId="{F178333C-D102-44E6-863C-F37F39B9ED6D}">
      <dgm:prSet/>
      <dgm:spPr/>
      <dgm:t>
        <a:bodyPr/>
        <a:lstStyle/>
        <a:p>
          <a:endParaRPr lang="en-US"/>
        </a:p>
      </dgm:t>
    </dgm:pt>
    <dgm:pt modelId="{5FCF73F1-0D1D-4FFB-9993-D4C49E9F1FA8}" type="parTrans" cxnId="{F178333C-D102-44E6-863C-F37F39B9ED6D}">
      <dgm:prSet/>
      <dgm:spPr/>
      <dgm:t>
        <a:bodyPr/>
        <a:lstStyle/>
        <a:p>
          <a:endParaRPr lang="en-US"/>
        </a:p>
      </dgm:t>
    </dgm:pt>
    <dgm:pt modelId="{EA76FEDA-389F-4BEA-B5F9-576401467670}">
      <dgm:prSet/>
      <dgm:spPr>
        <a:xfrm>
          <a:off x="0" y="2604650"/>
          <a:ext cx="6666833" cy="1360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ysClr val="window" lastClr="FFFFFF">
              <a:lumMod val="6500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+mn-cs"/>
            </a:rPr>
            <a:t>Available to all users with appropriate privileges</a:t>
          </a:r>
        </a:p>
      </dgm:t>
    </dgm:pt>
    <dgm:pt modelId="{63D75C28-8D68-42EB-A35D-ACC08CB71774}" type="sibTrans" cxnId="{4E0F2F29-3A07-4832-837A-ECD9C8FA5E5B}">
      <dgm:prSet/>
      <dgm:spPr/>
      <dgm:t>
        <a:bodyPr/>
        <a:lstStyle/>
        <a:p>
          <a:endParaRPr lang="en-US"/>
        </a:p>
      </dgm:t>
    </dgm:pt>
    <dgm:pt modelId="{4B0B5D42-7BF2-4CE7-8B34-F38FED9776E9}" type="parTrans" cxnId="{4E0F2F29-3A07-4832-837A-ECD9C8FA5E5B}">
      <dgm:prSet/>
      <dgm:spPr/>
      <dgm:t>
        <a:bodyPr/>
        <a:lstStyle/>
        <a:p>
          <a:endParaRPr lang="en-US"/>
        </a:p>
      </dgm:t>
    </dgm:pt>
    <dgm:pt modelId="{5DF13AFF-ED62-49C4-9CA3-CD83CCD1A291}">
      <dgm:prSet/>
      <dgm:spPr>
        <a:xfrm>
          <a:off x="0" y="2604650"/>
          <a:ext cx="6666833" cy="1360800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ysClr val="window" lastClr="FFFFFF">
              <a:lumMod val="6500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b="0" i="0">
              <a:solidFill>
                <a:schemeClr val="tx2">
                  <a:lumMod val="10000"/>
                </a:schemeClr>
              </a:solidFill>
              <a:latin typeface="+mn-lt"/>
            </a:rPr>
            <a:t>Can be cloned as transient or temporary tables</a:t>
          </a:r>
          <a:endParaRPr lang="en-US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</dgm:t>
    </dgm:pt>
    <dgm:pt modelId="{A3CE81AF-87BA-4F2A-8A66-49096A87E64F}" type="sibTrans" cxnId="{60023345-B117-4428-9888-DFAAD9E23588}">
      <dgm:prSet/>
      <dgm:spPr/>
      <dgm:t>
        <a:bodyPr/>
        <a:lstStyle/>
        <a:p>
          <a:endParaRPr lang="en-IN"/>
        </a:p>
      </dgm:t>
    </dgm:pt>
    <dgm:pt modelId="{D2BB1BF8-8C0B-47A9-A769-48D864CE417F}" type="parTrans" cxnId="{60023345-B117-4428-9888-DFAAD9E23588}">
      <dgm:prSet/>
      <dgm:spPr/>
      <dgm:t>
        <a:bodyPr/>
        <a:lstStyle/>
        <a:p>
          <a:endParaRPr lang="en-IN"/>
        </a:p>
      </dgm:t>
    </dgm:pt>
    <dgm:pt modelId="{CFFFD684-5543-4C2C-B1B1-235533AAA205}">
      <dgm:prSet/>
      <dgm:spPr>
        <a:xfrm>
          <a:off x="0" y="2604650"/>
          <a:ext cx="6666833" cy="1360800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ysClr val="window" lastClr="FFFFFF">
              <a:lumMod val="6500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IN" b="0" i="0">
              <a:solidFill>
                <a:schemeClr val="tx2">
                  <a:lumMod val="10000"/>
                </a:schemeClr>
              </a:solidFill>
              <a:latin typeface="+mn-lt"/>
            </a:rPr>
            <a:t>Have time-travel feature </a:t>
          </a:r>
          <a:r>
            <a:rPr lang="en-US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rPr>
            <a:t> but no fail-safe. </a:t>
          </a:r>
          <a:r>
            <a:rPr lang="en-IN" b="0" i="0">
              <a:solidFill>
                <a:schemeClr val="tx2">
                  <a:lumMod val="10000"/>
                </a:schemeClr>
              </a:solidFill>
              <a:latin typeface="+mn-lt"/>
            </a:rPr>
            <a:t>(Time Travel Retention Period - 0/1 default-1 day)</a:t>
          </a:r>
          <a:endParaRPr lang="en-US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</dgm:t>
    </dgm:pt>
    <dgm:pt modelId="{0701B41F-4D15-42A9-9779-7C443FDC6045}" type="sibTrans" cxnId="{FE2E06B0-F529-4096-BB74-E96667CDAA54}">
      <dgm:prSet/>
      <dgm:spPr/>
      <dgm:t>
        <a:bodyPr/>
        <a:lstStyle/>
        <a:p>
          <a:endParaRPr lang="en-IN"/>
        </a:p>
      </dgm:t>
    </dgm:pt>
    <dgm:pt modelId="{51AF4217-ED44-4C2D-BDD0-76AA68A7244A}" type="parTrans" cxnId="{FE2E06B0-F529-4096-BB74-E96667CDAA54}">
      <dgm:prSet/>
      <dgm:spPr/>
      <dgm:t>
        <a:bodyPr/>
        <a:lstStyle/>
        <a:p>
          <a:endParaRPr lang="en-IN"/>
        </a:p>
      </dgm:t>
    </dgm:pt>
    <dgm:pt modelId="{6BCBCAA7-5DFF-4B46-8AD2-6CF3B335CA5A}">
      <dgm:prSet/>
      <dgm:spPr>
        <a:xfrm>
          <a:off x="333341" y="4062650"/>
          <a:ext cx="4666783" cy="531360"/>
        </a:xfrm>
        <a:prstGeom prst="roundRect">
          <a:avLst/>
        </a:prstGeom>
        <a:solidFill>
          <a:srgbClr val="4472C4">
            <a:lumMod val="7500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+mn-lt"/>
              <a:ea typeface="+mn-ea"/>
              <a:cs typeface="+mn-cs"/>
            </a:rPr>
            <a:t>Permanent (default) – </a:t>
          </a:r>
        </a:p>
      </dgm:t>
    </dgm:pt>
    <dgm:pt modelId="{738E3497-7CCD-48A0-90C4-FDFA95EAD7A4}" type="sibTrans" cxnId="{F1FAF158-18F3-436A-9F71-DD30B0C34CE6}">
      <dgm:prSet/>
      <dgm:spPr/>
      <dgm:t>
        <a:bodyPr/>
        <a:lstStyle/>
        <a:p>
          <a:endParaRPr lang="en-US"/>
        </a:p>
      </dgm:t>
    </dgm:pt>
    <dgm:pt modelId="{4A2FFC2D-BD81-4AF5-86AF-37D8E9AC00B1}" type="parTrans" cxnId="{F1FAF158-18F3-436A-9F71-DD30B0C34CE6}">
      <dgm:prSet/>
      <dgm:spPr/>
      <dgm:t>
        <a:bodyPr/>
        <a:lstStyle/>
        <a:p>
          <a:endParaRPr lang="en-US"/>
        </a:p>
      </dgm:t>
    </dgm:pt>
    <dgm:pt modelId="{277F05FA-0D52-424A-9FD1-D5F2FCAC8048}">
      <dgm:prSet/>
      <dgm:spPr>
        <a:xfrm>
          <a:off x="0" y="4328330"/>
          <a:ext cx="6666833" cy="1020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+mn-cs"/>
            </a:rPr>
            <a:t>Provides additional level of data protection and recovery.</a:t>
          </a:r>
        </a:p>
      </dgm:t>
    </dgm:pt>
    <dgm:pt modelId="{ADAF0D5C-6A59-4DBB-AF2A-08117EED8672}" type="sibTrans" cxnId="{5041F7A8-59B2-48E3-9F1E-898A54C8DAD2}">
      <dgm:prSet/>
      <dgm:spPr/>
      <dgm:t>
        <a:bodyPr/>
        <a:lstStyle/>
        <a:p>
          <a:endParaRPr lang="en-US"/>
        </a:p>
      </dgm:t>
    </dgm:pt>
    <dgm:pt modelId="{75A62EE1-6C81-45BB-AEDC-1A77AD863E8F}" type="parTrans" cxnId="{5041F7A8-59B2-48E3-9F1E-898A54C8DAD2}">
      <dgm:prSet/>
      <dgm:spPr/>
      <dgm:t>
        <a:bodyPr/>
        <a:lstStyle/>
        <a:p>
          <a:endParaRPr lang="en-US"/>
        </a:p>
      </dgm:t>
    </dgm:pt>
    <dgm:pt modelId="{605117F4-35FF-443C-99B8-B5E10FE95F14}">
      <dgm:prSet/>
      <dgm:spPr>
        <a:xfrm>
          <a:off x="0" y="4328330"/>
          <a:ext cx="6666833" cy="1020600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b="0" i="0">
              <a:solidFill>
                <a:schemeClr val="tx2">
                  <a:lumMod val="10000"/>
                </a:schemeClr>
              </a:solidFill>
              <a:latin typeface="+mn-lt"/>
            </a:rPr>
            <a:t>Can be cloned as permanent, transient or temporary tables.</a:t>
          </a:r>
          <a:endParaRPr lang="en-US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</dgm:t>
    </dgm:pt>
    <dgm:pt modelId="{F7E75F11-559C-414B-BEBD-11B47432E73A}" type="sibTrans" cxnId="{D08CB6B8-F965-4256-BF69-FD2E9211E4E1}">
      <dgm:prSet/>
      <dgm:spPr/>
      <dgm:t>
        <a:bodyPr/>
        <a:lstStyle/>
        <a:p>
          <a:endParaRPr lang="en-IN"/>
        </a:p>
      </dgm:t>
    </dgm:pt>
    <dgm:pt modelId="{1D3B2048-96BD-43A3-82BF-9ABA22E7A10D}" type="parTrans" cxnId="{D08CB6B8-F965-4256-BF69-FD2E9211E4E1}">
      <dgm:prSet/>
      <dgm:spPr/>
      <dgm:t>
        <a:bodyPr/>
        <a:lstStyle/>
        <a:p>
          <a:endParaRPr lang="en-IN"/>
        </a:p>
      </dgm:t>
    </dgm:pt>
    <dgm:pt modelId="{C9CD1F40-3500-45FF-BF42-EEC332EDD7CE}">
      <dgm:prSet/>
      <dgm:spPr>
        <a:xfrm>
          <a:off x="0" y="4328330"/>
          <a:ext cx="6666833" cy="1020600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b="0" i="0">
              <a:solidFill>
                <a:schemeClr val="tx2">
                  <a:lumMod val="10000"/>
                </a:schemeClr>
              </a:solidFill>
              <a:latin typeface="+mn-lt"/>
            </a:rPr>
            <a:t>Have time-travel but dependent on Edition</a:t>
          </a:r>
          <a:endParaRPr lang="en-US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</dgm:t>
    </dgm:pt>
    <dgm:pt modelId="{59DFF8D6-8798-4092-8799-CB385F639B9C}" type="sibTrans" cxnId="{BEC5A2D3-BE66-4B16-9646-BBDC582CDA69}">
      <dgm:prSet/>
      <dgm:spPr/>
      <dgm:t>
        <a:bodyPr/>
        <a:lstStyle/>
        <a:p>
          <a:endParaRPr lang="en-IN"/>
        </a:p>
      </dgm:t>
    </dgm:pt>
    <dgm:pt modelId="{DFF78161-57D2-4373-8EA7-CBEB0E91DA73}" type="parTrans" cxnId="{BEC5A2D3-BE66-4B16-9646-BBDC582CDA69}">
      <dgm:prSet/>
      <dgm:spPr/>
      <dgm:t>
        <a:bodyPr/>
        <a:lstStyle/>
        <a:p>
          <a:endParaRPr lang="en-IN"/>
        </a:p>
      </dgm:t>
    </dgm:pt>
    <dgm:pt modelId="{BC7EF036-9670-48C6-AB2C-DA0724D46E62}">
      <dgm:prSet/>
      <dgm:spPr>
        <a:xfrm>
          <a:off x="0" y="370669"/>
          <a:ext cx="6666833" cy="1871100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lumMod val="40000"/>
              <a:lumOff val="6000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+mn-cs"/>
            </a:rPr>
            <a:t>Only exists in the session it is created in and not visible to other sessions/users</a:t>
          </a:r>
        </a:p>
      </dgm:t>
    </dgm:pt>
    <dgm:pt modelId="{4985DBB7-02CB-4CC2-A42F-B0145F8871B1}" type="sibTrans" cxnId="{3BEE7F03-B191-41AD-A644-90FC0CCEC71B}">
      <dgm:prSet/>
      <dgm:spPr/>
      <dgm:t>
        <a:bodyPr/>
        <a:lstStyle/>
        <a:p>
          <a:endParaRPr lang="en-US"/>
        </a:p>
      </dgm:t>
    </dgm:pt>
    <dgm:pt modelId="{F8FB112D-B441-4C37-9E95-CE20149D802C}" type="parTrans" cxnId="{3BEE7F03-B191-41AD-A644-90FC0CCEC71B}">
      <dgm:prSet/>
      <dgm:spPr/>
      <dgm:t>
        <a:bodyPr/>
        <a:lstStyle/>
        <a:p>
          <a:endParaRPr lang="en-US"/>
        </a:p>
      </dgm:t>
    </dgm:pt>
    <dgm:pt modelId="{A8742F63-9205-4B85-A1F1-512567851743}">
      <dgm:prSet/>
      <dgm:spPr>
        <a:xfrm>
          <a:off x="0" y="4328330"/>
          <a:ext cx="6666833" cy="1020600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b="0" i="0">
              <a:solidFill>
                <a:schemeClr val="tx2">
                  <a:lumMod val="10000"/>
                </a:schemeClr>
              </a:solidFill>
              <a:latin typeface="+mn-lt"/>
            </a:rPr>
            <a:t>Has fail-safe feature .</a:t>
          </a:r>
          <a:endParaRPr lang="en-US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</dgm:t>
    </dgm:pt>
    <dgm:pt modelId="{496BF06E-F690-4039-AAEA-DE956123895B}" type="sibTrans" cxnId="{8473100E-03F4-4B59-85DB-F08C61B63667}">
      <dgm:prSet/>
      <dgm:spPr/>
      <dgm:t>
        <a:bodyPr/>
        <a:lstStyle/>
        <a:p>
          <a:endParaRPr lang="en-IN"/>
        </a:p>
      </dgm:t>
    </dgm:pt>
    <dgm:pt modelId="{53ACA239-3AA3-4125-963F-69F3B2BC6EFD}" type="parTrans" cxnId="{8473100E-03F4-4B59-85DB-F08C61B63667}">
      <dgm:prSet/>
      <dgm:spPr/>
      <dgm:t>
        <a:bodyPr/>
        <a:lstStyle/>
        <a:p>
          <a:endParaRPr lang="en-IN"/>
        </a:p>
      </dgm:t>
    </dgm:pt>
    <dgm:pt modelId="{E809A240-F9FC-4F6C-BEC1-8D6133273EE6}">
      <dgm:prSet/>
      <dgm:spPr>
        <a:xfrm>
          <a:off x="0" y="4328330"/>
          <a:ext cx="6666833" cy="1020600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IN" b="0" i="0">
              <a:solidFill>
                <a:schemeClr val="tx2">
                  <a:lumMod val="10000"/>
                </a:schemeClr>
              </a:solidFill>
              <a:latin typeface="+mn-lt"/>
            </a:rPr>
            <a:t>Standard Edition (Time Travel Retention Period - 0/1 default-1 day)</a:t>
          </a:r>
          <a:endParaRPr lang="en-US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</dgm:t>
    </dgm:pt>
    <dgm:pt modelId="{4AE2A328-2658-4D18-B9B7-544B88E6A711}" type="parTrans" cxnId="{41D4A631-A380-42CC-8184-72B008409EC2}">
      <dgm:prSet/>
      <dgm:spPr/>
      <dgm:t>
        <a:bodyPr/>
        <a:lstStyle/>
        <a:p>
          <a:endParaRPr lang="en-IN"/>
        </a:p>
      </dgm:t>
    </dgm:pt>
    <dgm:pt modelId="{67169223-DFD0-4C1E-AD74-D14184762C91}" type="sibTrans" cxnId="{41D4A631-A380-42CC-8184-72B008409EC2}">
      <dgm:prSet/>
      <dgm:spPr/>
      <dgm:t>
        <a:bodyPr/>
        <a:lstStyle/>
        <a:p>
          <a:endParaRPr lang="en-IN"/>
        </a:p>
      </dgm:t>
    </dgm:pt>
    <dgm:pt modelId="{5D2A2F26-55B7-4AAF-8E9F-6A2A40792697}">
      <dgm:prSet/>
      <dgm:spPr>
        <a:xfrm>
          <a:off x="0" y="4328330"/>
          <a:ext cx="6666833" cy="1020600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IN" b="0" i="0">
              <a:solidFill>
                <a:schemeClr val="tx2">
                  <a:lumMod val="10000"/>
                </a:schemeClr>
              </a:solidFill>
              <a:latin typeface="+mn-lt"/>
            </a:rPr>
            <a:t>Enterprise Edition/ higher (Time Travel Retention Period – 0 to 90 default-1 day)</a:t>
          </a:r>
          <a:endParaRPr lang="en-US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</dgm:t>
    </dgm:pt>
    <dgm:pt modelId="{069C7149-4D43-4C6A-8C2B-CAEA8184AA0C}" type="parTrans" cxnId="{795AEDFC-7A12-4F4C-8980-E5B8BBD26CDD}">
      <dgm:prSet/>
      <dgm:spPr/>
      <dgm:t>
        <a:bodyPr/>
        <a:lstStyle/>
        <a:p>
          <a:endParaRPr lang="en-IN"/>
        </a:p>
      </dgm:t>
    </dgm:pt>
    <dgm:pt modelId="{3E70CF43-4E55-49E9-9A78-C4CEA939F346}" type="sibTrans" cxnId="{795AEDFC-7A12-4F4C-8980-E5B8BBD26CDD}">
      <dgm:prSet/>
      <dgm:spPr/>
      <dgm:t>
        <a:bodyPr/>
        <a:lstStyle/>
        <a:p>
          <a:endParaRPr lang="en-IN"/>
        </a:p>
      </dgm:t>
    </dgm:pt>
    <dgm:pt modelId="{A64FA933-930C-4506-B590-737074CB9A78}" type="pres">
      <dgm:prSet presAssocID="{A0096048-F1FC-4653-90B9-BEA89CC24C63}" presName="linear" presStyleCnt="0">
        <dgm:presLayoutVars>
          <dgm:dir/>
          <dgm:animLvl val="lvl"/>
          <dgm:resizeHandles val="exact"/>
        </dgm:presLayoutVars>
      </dgm:prSet>
      <dgm:spPr/>
    </dgm:pt>
    <dgm:pt modelId="{80773754-04FA-411A-A579-F8E25D3725B3}" type="pres">
      <dgm:prSet presAssocID="{72A54673-C3BF-4E16-AF8E-4FB2522D72AA}" presName="parentLin" presStyleCnt="0"/>
      <dgm:spPr/>
    </dgm:pt>
    <dgm:pt modelId="{C305AF20-C7C8-4406-8B26-9B8C9E16D620}" type="pres">
      <dgm:prSet presAssocID="{72A54673-C3BF-4E16-AF8E-4FB2522D72AA}" presName="parentLeftMargin" presStyleLbl="node1" presStyleIdx="0" presStyleCnt="3"/>
      <dgm:spPr/>
    </dgm:pt>
    <dgm:pt modelId="{D1C19774-351A-4D94-9D61-D300B6B16947}" type="pres">
      <dgm:prSet presAssocID="{72A54673-C3BF-4E16-AF8E-4FB2522D72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3209DD-465C-453A-81E4-A22BB70C3744}" type="pres">
      <dgm:prSet presAssocID="{72A54673-C3BF-4E16-AF8E-4FB2522D72AA}" presName="negativeSpace" presStyleCnt="0"/>
      <dgm:spPr/>
    </dgm:pt>
    <dgm:pt modelId="{CCD90DC2-6A35-4E00-8F78-DE460EE13837}" type="pres">
      <dgm:prSet presAssocID="{72A54673-C3BF-4E16-AF8E-4FB2522D72AA}" presName="childText" presStyleLbl="conFgAcc1" presStyleIdx="0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23184E03-3861-41F7-A801-6860F8B96B13}" type="pres">
      <dgm:prSet presAssocID="{44F1C9AB-6B82-4A1F-B928-BC7A79380C89}" presName="spaceBetweenRectangles" presStyleCnt="0"/>
      <dgm:spPr/>
    </dgm:pt>
    <dgm:pt modelId="{F590B5C9-9D24-4ACB-88EE-A392867213E3}" type="pres">
      <dgm:prSet presAssocID="{856540CF-1A3F-4A0D-B148-BB15C2279A63}" presName="parentLin" presStyleCnt="0"/>
      <dgm:spPr/>
    </dgm:pt>
    <dgm:pt modelId="{5368BA42-926F-4127-BB1D-8D3C7AF0C780}" type="pres">
      <dgm:prSet presAssocID="{856540CF-1A3F-4A0D-B148-BB15C2279A63}" presName="parentLeftMargin" presStyleLbl="node1" presStyleIdx="0" presStyleCnt="3"/>
      <dgm:spPr/>
    </dgm:pt>
    <dgm:pt modelId="{1E0FF1DE-8C00-4753-A164-C87FCBB24658}" type="pres">
      <dgm:prSet presAssocID="{856540CF-1A3F-4A0D-B148-BB15C2279A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3285FA-1620-477B-879C-464A5CF4C2A3}" type="pres">
      <dgm:prSet presAssocID="{856540CF-1A3F-4A0D-B148-BB15C2279A63}" presName="negativeSpace" presStyleCnt="0"/>
      <dgm:spPr/>
    </dgm:pt>
    <dgm:pt modelId="{0CC28ED6-78D2-4D36-8DCA-320F1CDCD0D8}" type="pres">
      <dgm:prSet presAssocID="{856540CF-1A3F-4A0D-B148-BB15C2279A63}" presName="childText" presStyleLbl="conFgAcc1" presStyleIdx="1" presStyleCnt="3" custLinFactNeighborX="-776" custLinFactNeighborY="-54536">
        <dgm:presLayoutVars>
          <dgm:bulletEnabled val="1"/>
        </dgm:presLayoutVars>
      </dgm:prSet>
      <dgm:spPr>
        <a:prstGeom prst="rect">
          <a:avLst/>
        </a:prstGeom>
      </dgm:spPr>
    </dgm:pt>
    <dgm:pt modelId="{754296F2-3902-474F-9C27-D0AD38885D24}" type="pres">
      <dgm:prSet presAssocID="{6A79415D-1162-4D2A-81DA-C0084716F171}" presName="spaceBetweenRectangles" presStyleCnt="0"/>
      <dgm:spPr/>
    </dgm:pt>
    <dgm:pt modelId="{9715AD47-31EF-4C6C-8CC6-DF96CFF30C93}" type="pres">
      <dgm:prSet presAssocID="{6BCBCAA7-5DFF-4B46-8AD2-6CF3B335CA5A}" presName="parentLin" presStyleCnt="0"/>
      <dgm:spPr/>
    </dgm:pt>
    <dgm:pt modelId="{47329716-D961-4118-A521-AA4706CCBD72}" type="pres">
      <dgm:prSet presAssocID="{6BCBCAA7-5DFF-4B46-8AD2-6CF3B335CA5A}" presName="parentLeftMargin" presStyleLbl="node1" presStyleIdx="1" presStyleCnt="3"/>
      <dgm:spPr/>
    </dgm:pt>
    <dgm:pt modelId="{9D83D544-716D-4F91-94E3-188A4EBC0C5B}" type="pres">
      <dgm:prSet presAssocID="{6BCBCAA7-5DFF-4B46-8AD2-6CF3B335CA5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B36978-A2F2-4A9E-AE73-55BF4179CCB8}" type="pres">
      <dgm:prSet presAssocID="{6BCBCAA7-5DFF-4B46-8AD2-6CF3B335CA5A}" presName="negativeSpace" presStyleCnt="0"/>
      <dgm:spPr/>
    </dgm:pt>
    <dgm:pt modelId="{0E01D680-DA7D-402F-B4A6-BD2F5A75EA70}" type="pres">
      <dgm:prSet presAssocID="{6BCBCAA7-5DFF-4B46-8AD2-6CF3B335CA5A}" presName="childText" presStyleLbl="conFgAcc1" presStyleIdx="2" presStyleCnt="3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8827302-6E33-4BAE-84A9-A0A92E9FA7CD}" type="presOf" srcId="{856540CF-1A3F-4A0D-B148-BB15C2279A63}" destId="{1E0FF1DE-8C00-4753-A164-C87FCBB24658}" srcOrd="1" destOrd="0" presId="urn:microsoft.com/office/officeart/2005/8/layout/list1"/>
    <dgm:cxn modelId="{3BEE7F03-B191-41AD-A644-90FC0CCEC71B}" srcId="{72A54673-C3BF-4E16-AF8E-4FB2522D72AA}" destId="{BC7EF036-9670-48C6-AB2C-DA0724D46E62}" srcOrd="0" destOrd="0" parTransId="{F8FB112D-B441-4C37-9E95-CE20149D802C}" sibTransId="{4985DBB7-02CB-4CC2-A42F-B0145F8871B1}"/>
    <dgm:cxn modelId="{532BD408-EFF2-432F-82A2-7199C9A7831B}" srcId="{A0096048-F1FC-4653-90B9-BEA89CC24C63}" destId="{72A54673-C3BF-4E16-AF8E-4FB2522D72AA}" srcOrd="0" destOrd="0" parTransId="{A93DC745-75D5-47FA-BE9B-905EC45D6EF8}" sibTransId="{44F1C9AB-6B82-4A1F-B928-BC7A79380C89}"/>
    <dgm:cxn modelId="{8473100E-03F4-4B59-85DB-F08C61B63667}" srcId="{6BCBCAA7-5DFF-4B46-8AD2-6CF3B335CA5A}" destId="{A8742F63-9205-4B85-A1F1-512567851743}" srcOrd="3" destOrd="0" parTransId="{53ACA239-3AA3-4125-963F-69F3B2BC6EFD}" sibTransId="{496BF06E-F690-4039-AAEA-DE956123895B}"/>
    <dgm:cxn modelId="{8247360F-D295-418B-8878-D12CFA37E734}" type="presOf" srcId="{6BCBCAA7-5DFF-4B46-8AD2-6CF3B335CA5A}" destId="{9D83D544-716D-4F91-94E3-188A4EBC0C5B}" srcOrd="1" destOrd="0" presId="urn:microsoft.com/office/officeart/2005/8/layout/list1"/>
    <dgm:cxn modelId="{765DD728-A774-438E-BE03-9CE534FF7B33}" type="presOf" srcId="{72A54673-C3BF-4E16-AF8E-4FB2522D72AA}" destId="{D1C19774-351A-4D94-9D61-D300B6B16947}" srcOrd="1" destOrd="0" presId="urn:microsoft.com/office/officeart/2005/8/layout/list1"/>
    <dgm:cxn modelId="{4E0F2F29-3A07-4832-837A-ECD9C8FA5E5B}" srcId="{856540CF-1A3F-4A0D-B148-BB15C2279A63}" destId="{EA76FEDA-389F-4BEA-B5F9-576401467670}" srcOrd="2" destOrd="0" parTransId="{4B0B5D42-7BF2-4CE7-8B34-F38FED9776E9}" sibTransId="{63D75C28-8D68-42EB-A35D-ACC08CB71774}"/>
    <dgm:cxn modelId="{5FC6FB2A-99F1-4893-B4F3-F6D53AEB734D}" srcId="{72A54673-C3BF-4E16-AF8E-4FB2522D72AA}" destId="{4AA43552-8ECE-4F79-8F25-04A646CFBB86}" srcOrd="1" destOrd="0" parTransId="{59135878-8B67-4486-89C1-2A4ECA696085}" sibTransId="{4F8ED572-2CEC-4C78-80E3-B460C0F74472}"/>
    <dgm:cxn modelId="{6871F72D-64AB-4F97-91F3-803E589A00CC}" type="presOf" srcId="{A0096048-F1FC-4653-90B9-BEA89CC24C63}" destId="{A64FA933-930C-4506-B590-737074CB9A78}" srcOrd="0" destOrd="0" presId="urn:microsoft.com/office/officeart/2005/8/layout/list1"/>
    <dgm:cxn modelId="{41D4A631-A380-42CC-8184-72B008409EC2}" srcId="{C9CD1F40-3500-45FF-BF42-EEC332EDD7CE}" destId="{E809A240-F9FC-4F6C-BEC1-8D6133273EE6}" srcOrd="0" destOrd="0" parTransId="{4AE2A328-2658-4D18-B9B7-544B88E6A711}" sibTransId="{67169223-DFD0-4C1E-AD74-D14184762C91}"/>
    <dgm:cxn modelId="{9CCBCB36-1DA9-4203-9171-67F1846F782A}" type="presOf" srcId="{BC7EF036-9670-48C6-AB2C-DA0724D46E62}" destId="{CCD90DC2-6A35-4E00-8F78-DE460EE13837}" srcOrd="0" destOrd="0" presId="urn:microsoft.com/office/officeart/2005/8/layout/list1"/>
    <dgm:cxn modelId="{F178333C-D102-44E6-863C-F37F39B9ED6D}" srcId="{856540CF-1A3F-4A0D-B148-BB15C2279A63}" destId="{24D572B9-2A83-481C-AC0A-8C4C54A69B9C}" srcOrd="1" destOrd="0" parTransId="{5FCF73F1-0D1D-4FFB-9993-D4C49E9F1FA8}" sibTransId="{1AB5DFC6-88D5-45A1-9856-1DEF7F1A3561}"/>
    <dgm:cxn modelId="{F2D2CA61-A15B-4929-9E35-3AC9EB50CEE1}" srcId="{72A54673-C3BF-4E16-AF8E-4FB2522D72AA}" destId="{7FDB5956-E05B-4A1C-A072-903A483690ED}" srcOrd="2" destOrd="0" parTransId="{FC2F6C16-CC13-4C5A-8D3A-47161489F013}" sibTransId="{A350D93E-9573-44B4-BCB2-15FF7A6F5D97}"/>
    <dgm:cxn modelId="{7A41F863-9A77-412E-9D94-FFD23B334D30}" type="presOf" srcId="{7FDB5956-E05B-4A1C-A072-903A483690ED}" destId="{CCD90DC2-6A35-4E00-8F78-DE460EE13837}" srcOrd="0" destOrd="2" presId="urn:microsoft.com/office/officeart/2005/8/layout/list1"/>
    <dgm:cxn modelId="{60023345-B117-4428-9888-DFAAD9E23588}" srcId="{856540CF-1A3F-4A0D-B148-BB15C2279A63}" destId="{5DF13AFF-ED62-49C4-9CA3-CD83CCD1A291}" srcOrd="3" destOrd="0" parTransId="{D2BB1BF8-8C0B-47A9-A769-48D864CE417F}" sibTransId="{A3CE81AF-87BA-4F2A-8A66-49096A87E64F}"/>
    <dgm:cxn modelId="{9753E966-3080-400E-8248-E77AAC155BD4}" type="presOf" srcId="{4AA43552-8ECE-4F79-8F25-04A646CFBB86}" destId="{CCD90DC2-6A35-4E00-8F78-DE460EE13837}" srcOrd="0" destOrd="1" presId="urn:microsoft.com/office/officeart/2005/8/layout/list1"/>
    <dgm:cxn modelId="{4392B069-57A4-4931-8A07-601420836B9D}" srcId="{A0096048-F1FC-4653-90B9-BEA89CC24C63}" destId="{856540CF-1A3F-4A0D-B148-BB15C2279A63}" srcOrd="1" destOrd="0" parTransId="{CB89C698-3A9B-4A0C-A86E-E19D666C657B}" sibTransId="{6A79415D-1162-4D2A-81DA-C0084716F171}"/>
    <dgm:cxn modelId="{6DDC126A-ED1F-4CDB-B958-2DBC0FA0D257}" type="presOf" srcId="{5D2A2F26-55B7-4AAF-8E9F-6A2A40792697}" destId="{0E01D680-DA7D-402F-B4A6-BD2F5A75EA70}" srcOrd="0" destOrd="4" presId="urn:microsoft.com/office/officeart/2005/8/layout/list1"/>
    <dgm:cxn modelId="{7B8E6D4B-A068-4D58-BDCF-72B20ED3E80A}" type="presOf" srcId="{E809A240-F9FC-4F6C-BEC1-8D6133273EE6}" destId="{0E01D680-DA7D-402F-B4A6-BD2F5A75EA70}" srcOrd="0" destOrd="3" presId="urn:microsoft.com/office/officeart/2005/8/layout/list1"/>
    <dgm:cxn modelId="{133B0971-430B-4255-9C1A-11385A000882}" type="presOf" srcId="{5DF13AFF-ED62-49C4-9CA3-CD83CCD1A291}" destId="{0CC28ED6-78D2-4D36-8DCA-320F1CDCD0D8}" srcOrd="0" destOrd="3" presId="urn:microsoft.com/office/officeart/2005/8/layout/list1"/>
    <dgm:cxn modelId="{F1FAF158-18F3-436A-9F71-DD30B0C34CE6}" srcId="{A0096048-F1FC-4653-90B9-BEA89CC24C63}" destId="{6BCBCAA7-5DFF-4B46-8AD2-6CF3B335CA5A}" srcOrd="2" destOrd="0" parTransId="{4A2FFC2D-BD81-4AF5-86AF-37D8E9AC00B1}" sibTransId="{738E3497-7CCD-48A0-90C4-FDFA95EAD7A4}"/>
    <dgm:cxn modelId="{56CD725A-9795-47A4-AEF7-4213DAFC2B69}" type="presOf" srcId="{72A54673-C3BF-4E16-AF8E-4FB2522D72AA}" destId="{C305AF20-C7C8-4406-8B26-9B8C9E16D620}" srcOrd="0" destOrd="0" presId="urn:microsoft.com/office/officeart/2005/8/layout/list1"/>
    <dgm:cxn modelId="{C87F887F-DB76-4059-A9DE-D735F817464E}" type="presOf" srcId="{605117F4-35FF-443C-99B8-B5E10FE95F14}" destId="{0E01D680-DA7D-402F-B4A6-BD2F5A75EA70}" srcOrd="0" destOrd="1" presId="urn:microsoft.com/office/officeart/2005/8/layout/list1"/>
    <dgm:cxn modelId="{B684578D-4D9F-4892-B07A-AE0B48E21F48}" type="presOf" srcId="{B89E5315-AD24-4974-B03C-E28C3FF7951C}" destId="{0CC28ED6-78D2-4D36-8DCA-320F1CDCD0D8}" srcOrd="0" destOrd="0" presId="urn:microsoft.com/office/officeart/2005/8/layout/list1"/>
    <dgm:cxn modelId="{0C959D8F-325D-4BBD-9DEA-2822B67AB275}" srcId="{856540CF-1A3F-4A0D-B148-BB15C2279A63}" destId="{B89E5315-AD24-4974-B03C-E28C3FF7951C}" srcOrd="0" destOrd="0" parTransId="{38856CED-CA22-4531-87B1-E2702BCDCF7F}" sibTransId="{7B9CAEB1-8E0A-4D7D-B074-DC17FD8610F9}"/>
    <dgm:cxn modelId="{082FC591-F62F-467D-8D0F-96C3FB1C2DD5}" type="presOf" srcId="{24D572B9-2A83-481C-AC0A-8C4C54A69B9C}" destId="{0CC28ED6-78D2-4D36-8DCA-320F1CDCD0D8}" srcOrd="0" destOrd="1" presId="urn:microsoft.com/office/officeart/2005/8/layout/list1"/>
    <dgm:cxn modelId="{5041F7A8-59B2-48E3-9F1E-898A54C8DAD2}" srcId="{6BCBCAA7-5DFF-4B46-8AD2-6CF3B335CA5A}" destId="{277F05FA-0D52-424A-9FD1-D5F2FCAC8048}" srcOrd="0" destOrd="0" parTransId="{75A62EE1-6C81-45BB-AEDC-1A77AD863E8F}" sibTransId="{ADAF0D5C-6A59-4DBB-AF2A-08117EED8672}"/>
    <dgm:cxn modelId="{3792FAAA-5B49-4F2E-B278-3809E5F602F8}" type="presOf" srcId="{277F05FA-0D52-424A-9FD1-D5F2FCAC8048}" destId="{0E01D680-DA7D-402F-B4A6-BD2F5A75EA70}" srcOrd="0" destOrd="0" presId="urn:microsoft.com/office/officeart/2005/8/layout/list1"/>
    <dgm:cxn modelId="{FE2E06B0-F529-4096-BB74-E96667CDAA54}" srcId="{856540CF-1A3F-4A0D-B148-BB15C2279A63}" destId="{CFFFD684-5543-4C2C-B1B1-235533AAA205}" srcOrd="4" destOrd="0" parTransId="{51AF4217-ED44-4C2D-BDD0-76AA68A7244A}" sibTransId="{0701B41F-4D15-42A9-9779-7C443FDC6045}"/>
    <dgm:cxn modelId="{A10164B0-0A65-465C-A5EA-D437E262C1B9}" type="presOf" srcId="{C9CD1F40-3500-45FF-BF42-EEC332EDD7CE}" destId="{0E01D680-DA7D-402F-B4A6-BD2F5A75EA70}" srcOrd="0" destOrd="2" presId="urn:microsoft.com/office/officeart/2005/8/layout/list1"/>
    <dgm:cxn modelId="{D08CB6B8-F965-4256-BF69-FD2E9211E4E1}" srcId="{6BCBCAA7-5DFF-4B46-8AD2-6CF3B335CA5A}" destId="{605117F4-35FF-443C-99B8-B5E10FE95F14}" srcOrd="1" destOrd="0" parTransId="{1D3B2048-96BD-43A3-82BF-9ABA22E7A10D}" sibTransId="{F7E75F11-559C-414B-BEBD-11B47432E73A}"/>
    <dgm:cxn modelId="{2FD916BA-51DF-4EA1-918C-94A1BBD37B35}" type="presOf" srcId="{EA76FEDA-389F-4BEA-B5F9-576401467670}" destId="{0CC28ED6-78D2-4D36-8DCA-320F1CDCD0D8}" srcOrd="0" destOrd="2" presId="urn:microsoft.com/office/officeart/2005/8/layout/list1"/>
    <dgm:cxn modelId="{835582BD-A4BE-484A-87D3-CE774FB83FCD}" type="presOf" srcId="{6BCBCAA7-5DFF-4B46-8AD2-6CF3B335CA5A}" destId="{47329716-D961-4118-A521-AA4706CCBD72}" srcOrd="0" destOrd="0" presId="urn:microsoft.com/office/officeart/2005/8/layout/list1"/>
    <dgm:cxn modelId="{179280D2-8D5E-439C-ABD0-74ECDCE57B40}" type="presOf" srcId="{CFFFD684-5543-4C2C-B1B1-235533AAA205}" destId="{0CC28ED6-78D2-4D36-8DCA-320F1CDCD0D8}" srcOrd="0" destOrd="4" presId="urn:microsoft.com/office/officeart/2005/8/layout/list1"/>
    <dgm:cxn modelId="{BEC5A2D3-BE66-4B16-9646-BBDC582CDA69}" srcId="{6BCBCAA7-5DFF-4B46-8AD2-6CF3B335CA5A}" destId="{C9CD1F40-3500-45FF-BF42-EEC332EDD7CE}" srcOrd="2" destOrd="0" parTransId="{DFF78161-57D2-4373-8EA7-CBEB0E91DA73}" sibTransId="{59DFF8D6-8798-4092-8799-CB385F639B9C}"/>
    <dgm:cxn modelId="{F15100D9-BE09-4071-8B5F-70C95E7B4347}" type="presOf" srcId="{856540CF-1A3F-4A0D-B148-BB15C2279A63}" destId="{5368BA42-926F-4127-BB1D-8D3C7AF0C780}" srcOrd="0" destOrd="0" presId="urn:microsoft.com/office/officeart/2005/8/layout/list1"/>
    <dgm:cxn modelId="{795AEDFC-7A12-4F4C-8980-E5B8BBD26CDD}" srcId="{C9CD1F40-3500-45FF-BF42-EEC332EDD7CE}" destId="{5D2A2F26-55B7-4AAF-8E9F-6A2A40792697}" srcOrd="1" destOrd="0" parTransId="{069C7149-4D43-4C6A-8C2B-CAEA8184AA0C}" sibTransId="{3E70CF43-4E55-49E9-9A78-C4CEA939F346}"/>
    <dgm:cxn modelId="{647C54FD-01F1-4E1E-9BC3-8415F6DE0D10}" type="presOf" srcId="{A8742F63-9205-4B85-A1F1-512567851743}" destId="{0E01D680-DA7D-402F-B4A6-BD2F5A75EA70}" srcOrd="0" destOrd="5" presId="urn:microsoft.com/office/officeart/2005/8/layout/list1"/>
    <dgm:cxn modelId="{747113E4-3496-454B-8A83-98E7561B36D2}" type="presParOf" srcId="{A64FA933-930C-4506-B590-737074CB9A78}" destId="{80773754-04FA-411A-A579-F8E25D3725B3}" srcOrd="0" destOrd="0" presId="urn:microsoft.com/office/officeart/2005/8/layout/list1"/>
    <dgm:cxn modelId="{9F96FB42-EE53-43AA-903B-E0AE592C7591}" type="presParOf" srcId="{80773754-04FA-411A-A579-F8E25D3725B3}" destId="{C305AF20-C7C8-4406-8B26-9B8C9E16D620}" srcOrd="0" destOrd="0" presId="urn:microsoft.com/office/officeart/2005/8/layout/list1"/>
    <dgm:cxn modelId="{3865CC9D-9A07-42A0-B7E9-7824F36B97C8}" type="presParOf" srcId="{80773754-04FA-411A-A579-F8E25D3725B3}" destId="{D1C19774-351A-4D94-9D61-D300B6B16947}" srcOrd="1" destOrd="0" presId="urn:microsoft.com/office/officeart/2005/8/layout/list1"/>
    <dgm:cxn modelId="{D263BBD8-68FB-462B-A1DA-08D514936452}" type="presParOf" srcId="{A64FA933-930C-4506-B590-737074CB9A78}" destId="{8A3209DD-465C-453A-81E4-A22BB70C3744}" srcOrd="1" destOrd="0" presId="urn:microsoft.com/office/officeart/2005/8/layout/list1"/>
    <dgm:cxn modelId="{19D9F7BF-ADAB-4D89-B180-51DDF386167E}" type="presParOf" srcId="{A64FA933-930C-4506-B590-737074CB9A78}" destId="{CCD90DC2-6A35-4E00-8F78-DE460EE13837}" srcOrd="2" destOrd="0" presId="urn:microsoft.com/office/officeart/2005/8/layout/list1"/>
    <dgm:cxn modelId="{F4051866-C435-4EDA-9858-17D347AD1372}" type="presParOf" srcId="{A64FA933-930C-4506-B590-737074CB9A78}" destId="{23184E03-3861-41F7-A801-6860F8B96B13}" srcOrd="3" destOrd="0" presId="urn:microsoft.com/office/officeart/2005/8/layout/list1"/>
    <dgm:cxn modelId="{30BA9C09-F3FC-404C-A5E3-C063DC0C860F}" type="presParOf" srcId="{A64FA933-930C-4506-B590-737074CB9A78}" destId="{F590B5C9-9D24-4ACB-88EE-A392867213E3}" srcOrd="4" destOrd="0" presId="urn:microsoft.com/office/officeart/2005/8/layout/list1"/>
    <dgm:cxn modelId="{1A821BB2-DF80-4098-97E9-8960765BB54C}" type="presParOf" srcId="{F590B5C9-9D24-4ACB-88EE-A392867213E3}" destId="{5368BA42-926F-4127-BB1D-8D3C7AF0C780}" srcOrd="0" destOrd="0" presId="urn:microsoft.com/office/officeart/2005/8/layout/list1"/>
    <dgm:cxn modelId="{7E475602-A48D-45A9-9705-0F14B432E21B}" type="presParOf" srcId="{F590B5C9-9D24-4ACB-88EE-A392867213E3}" destId="{1E0FF1DE-8C00-4753-A164-C87FCBB24658}" srcOrd="1" destOrd="0" presId="urn:microsoft.com/office/officeart/2005/8/layout/list1"/>
    <dgm:cxn modelId="{8D7C9FA1-DCB9-4090-B33B-D64C081F43F2}" type="presParOf" srcId="{A64FA933-930C-4506-B590-737074CB9A78}" destId="{433285FA-1620-477B-879C-464A5CF4C2A3}" srcOrd="5" destOrd="0" presId="urn:microsoft.com/office/officeart/2005/8/layout/list1"/>
    <dgm:cxn modelId="{BD055FF1-A70A-412A-AA75-D13932F546D6}" type="presParOf" srcId="{A64FA933-930C-4506-B590-737074CB9A78}" destId="{0CC28ED6-78D2-4D36-8DCA-320F1CDCD0D8}" srcOrd="6" destOrd="0" presId="urn:microsoft.com/office/officeart/2005/8/layout/list1"/>
    <dgm:cxn modelId="{512AE103-0779-41E0-BAB8-5E8EB68F7158}" type="presParOf" srcId="{A64FA933-930C-4506-B590-737074CB9A78}" destId="{754296F2-3902-474F-9C27-D0AD38885D24}" srcOrd="7" destOrd="0" presId="urn:microsoft.com/office/officeart/2005/8/layout/list1"/>
    <dgm:cxn modelId="{9C82065B-7D62-47C6-AA8C-412ADFDD6F1A}" type="presParOf" srcId="{A64FA933-930C-4506-B590-737074CB9A78}" destId="{9715AD47-31EF-4C6C-8CC6-DF96CFF30C93}" srcOrd="8" destOrd="0" presId="urn:microsoft.com/office/officeart/2005/8/layout/list1"/>
    <dgm:cxn modelId="{269377CA-E6C6-477B-A0A7-477465253543}" type="presParOf" srcId="{9715AD47-31EF-4C6C-8CC6-DF96CFF30C93}" destId="{47329716-D961-4118-A521-AA4706CCBD72}" srcOrd="0" destOrd="0" presId="urn:microsoft.com/office/officeart/2005/8/layout/list1"/>
    <dgm:cxn modelId="{63B01464-52A9-4A2F-B59C-EE59472FC09F}" type="presParOf" srcId="{9715AD47-31EF-4C6C-8CC6-DF96CFF30C93}" destId="{9D83D544-716D-4F91-94E3-188A4EBC0C5B}" srcOrd="1" destOrd="0" presId="urn:microsoft.com/office/officeart/2005/8/layout/list1"/>
    <dgm:cxn modelId="{20F900F7-5FA1-442D-A76E-226032B416BF}" type="presParOf" srcId="{A64FA933-930C-4506-B590-737074CB9A78}" destId="{BAB36978-A2F2-4A9E-AE73-55BF4179CCB8}" srcOrd="9" destOrd="0" presId="urn:microsoft.com/office/officeart/2005/8/layout/list1"/>
    <dgm:cxn modelId="{FF1BB1CA-EA42-438A-AE5F-DCBB06F7C46D}" type="presParOf" srcId="{A64FA933-930C-4506-B590-737074CB9A78}" destId="{0E01D680-DA7D-402F-B4A6-BD2F5A75EA7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32542-EFDF-48D5-9C4B-A3A195DF9D4B}">
      <dsp:nvSpPr>
        <dsp:cNvPr id="0" name=""/>
        <dsp:cNvSpPr/>
      </dsp:nvSpPr>
      <dsp:spPr>
        <a:xfrm>
          <a:off x="3325654" y="643185"/>
          <a:ext cx="469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987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8082" y="686403"/>
        <a:ext cx="25023" cy="5004"/>
      </dsp:txXfrm>
    </dsp:sp>
    <dsp:sp modelId="{E0735901-D693-4B1C-82A6-CB8415460226}">
      <dsp:nvSpPr>
        <dsp:cNvPr id="0" name=""/>
        <dsp:cNvSpPr/>
      </dsp:nvSpPr>
      <dsp:spPr>
        <a:xfrm>
          <a:off x="1151457" y="36106"/>
          <a:ext cx="2175996" cy="1305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bg1"/>
              </a:solidFill>
              <a:latin typeface="Calibri Light"/>
              <a:cs typeface="Calibri Light"/>
            </a:rPr>
            <a:t>Objects</a:t>
          </a:r>
        </a:p>
      </dsp:txBody>
      <dsp:txXfrm>
        <a:off x="1151457" y="36106"/>
        <a:ext cx="2175996" cy="1305598"/>
      </dsp:txXfrm>
    </dsp:sp>
    <dsp:sp modelId="{BD64220E-B982-4265-AB6F-9E828E815878}">
      <dsp:nvSpPr>
        <dsp:cNvPr id="0" name=""/>
        <dsp:cNvSpPr/>
      </dsp:nvSpPr>
      <dsp:spPr>
        <a:xfrm>
          <a:off x="6002130" y="643185"/>
          <a:ext cx="469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987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224558" y="686403"/>
        <a:ext cx="25023" cy="5004"/>
      </dsp:txXfrm>
    </dsp:sp>
    <dsp:sp modelId="{58354131-E1BD-4D84-AB82-0A8D1FD77910}">
      <dsp:nvSpPr>
        <dsp:cNvPr id="0" name=""/>
        <dsp:cNvSpPr/>
      </dsp:nvSpPr>
      <dsp:spPr>
        <a:xfrm>
          <a:off x="3827933" y="36106"/>
          <a:ext cx="2175996" cy="1305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bg1"/>
              </a:solidFill>
              <a:latin typeface="Calibri Light"/>
              <a:cs typeface="Calibri Light"/>
            </a:rPr>
            <a:t>Roles</a:t>
          </a:r>
        </a:p>
      </dsp:txBody>
      <dsp:txXfrm>
        <a:off x="3827933" y="36106"/>
        <a:ext cx="2175996" cy="1305598"/>
      </dsp:txXfrm>
    </dsp:sp>
    <dsp:sp modelId="{CF8F08C8-F59E-4F42-AF43-9799664EE479}">
      <dsp:nvSpPr>
        <dsp:cNvPr id="0" name=""/>
        <dsp:cNvSpPr/>
      </dsp:nvSpPr>
      <dsp:spPr>
        <a:xfrm>
          <a:off x="2239456" y="1339904"/>
          <a:ext cx="5352951" cy="469879"/>
        </a:xfrm>
        <a:custGeom>
          <a:avLst/>
          <a:gdLst/>
          <a:ahLst/>
          <a:cxnLst/>
          <a:rect l="0" t="0" r="0" b="0"/>
          <a:pathLst>
            <a:path>
              <a:moveTo>
                <a:pt x="5352951" y="0"/>
              </a:moveTo>
              <a:lnTo>
                <a:pt x="5352951" y="252039"/>
              </a:lnTo>
              <a:lnTo>
                <a:pt x="0" y="252039"/>
              </a:lnTo>
              <a:lnTo>
                <a:pt x="0" y="4698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1524" y="1572341"/>
        <a:ext cx="268814" cy="5004"/>
      </dsp:txXfrm>
    </dsp:sp>
    <dsp:sp modelId="{724315C9-B74F-4716-AED7-589D6B2FE81D}">
      <dsp:nvSpPr>
        <dsp:cNvPr id="0" name=""/>
        <dsp:cNvSpPr/>
      </dsp:nvSpPr>
      <dsp:spPr>
        <a:xfrm>
          <a:off x="6504409" y="36106"/>
          <a:ext cx="2175996" cy="1305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bg1"/>
              </a:solidFill>
              <a:latin typeface="Calibri Light"/>
              <a:cs typeface="Calibri Light"/>
            </a:rPr>
            <a:t>Pre-defined System Roles </a:t>
          </a:r>
        </a:p>
      </dsp:txBody>
      <dsp:txXfrm>
        <a:off x="6504409" y="36106"/>
        <a:ext cx="2175996" cy="1305598"/>
      </dsp:txXfrm>
    </dsp:sp>
    <dsp:sp modelId="{007A644E-7E98-4131-B316-D92E6819946C}">
      <dsp:nvSpPr>
        <dsp:cNvPr id="0" name=""/>
        <dsp:cNvSpPr/>
      </dsp:nvSpPr>
      <dsp:spPr>
        <a:xfrm>
          <a:off x="3325654" y="2415683"/>
          <a:ext cx="478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9299"/>
              </a:moveTo>
              <a:lnTo>
                <a:pt x="256195" y="79299"/>
              </a:lnTo>
              <a:lnTo>
                <a:pt x="256195" y="45720"/>
              </a:lnTo>
              <a:lnTo>
                <a:pt x="47819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2002" y="2458900"/>
        <a:ext cx="25494" cy="5004"/>
      </dsp:txXfrm>
    </dsp:sp>
    <dsp:sp modelId="{6675E25A-5259-4A2C-B79D-842789AACB09}">
      <dsp:nvSpPr>
        <dsp:cNvPr id="0" name=""/>
        <dsp:cNvSpPr/>
      </dsp:nvSpPr>
      <dsp:spPr>
        <a:xfrm>
          <a:off x="1151457" y="1842183"/>
          <a:ext cx="2175996" cy="1305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bg1"/>
              </a:solidFill>
              <a:latin typeface="Calibri Light"/>
              <a:cs typeface="Calibri Light"/>
            </a:rPr>
            <a:t>Snowflake Users</a:t>
          </a:r>
        </a:p>
      </dsp:txBody>
      <dsp:txXfrm>
        <a:off x="1151457" y="1842183"/>
        <a:ext cx="2175996" cy="1305598"/>
      </dsp:txXfrm>
    </dsp:sp>
    <dsp:sp modelId="{5768A23C-0296-4AC0-A6FA-C09FFDB6A604}">
      <dsp:nvSpPr>
        <dsp:cNvPr id="0" name=""/>
        <dsp:cNvSpPr/>
      </dsp:nvSpPr>
      <dsp:spPr>
        <a:xfrm>
          <a:off x="6010442" y="2415683"/>
          <a:ext cx="461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883" y="45720"/>
              </a:lnTo>
              <a:lnTo>
                <a:pt x="247883" y="79299"/>
              </a:lnTo>
              <a:lnTo>
                <a:pt x="461566" y="7929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28893" y="2458900"/>
        <a:ext cx="24665" cy="5004"/>
      </dsp:txXfrm>
    </dsp:sp>
    <dsp:sp modelId="{C6E0FE77-3334-4751-B076-1CA94C7033E3}">
      <dsp:nvSpPr>
        <dsp:cNvPr id="0" name=""/>
        <dsp:cNvSpPr/>
      </dsp:nvSpPr>
      <dsp:spPr>
        <a:xfrm>
          <a:off x="3836246" y="1808603"/>
          <a:ext cx="2175996" cy="1305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bg1"/>
              </a:solidFill>
              <a:latin typeface="Calibri Light"/>
              <a:cs typeface="Calibri Light"/>
            </a:rPr>
            <a:t>Database Objects</a:t>
          </a:r>
        </a:p>
      </dsp:txBody>
      <dsp:txXfrm>
        <a:off x="3836246" y="1808603"/>
        <a:ext cx="2175996" cy="1305598"/>
      </dsp:txXfrm>
    </dsp:sp>
    <dsp:sp modelId="{C6853A61-2BE8-4E82-8681-931B66095A0C}">
      <dsp:nvSpPr>
        <dsp:cNvPr id="0" name=""/>
        <dsp:cNvSpPr/>
      </dsp:nvSpPr>
      <dsp:spPr>
        <a:xfrm>
          <a:off x="2239456" y="3145981"/>
          <a:ext cx="5352951" cy="438825"/>
        </a:xfrm>
        <a:custGeom>
          <a:avLst/>
          <a:gdLst/>
          <a:ahLst/>
          <a:cxnLst/>
          <a:rect l="0" t="0" r="0" b="0"/>
          <a:pathLst>
            <a:path>
              <a:moveTo>
                <a:pt x="5352951" y="0"/>
              </a:moveTo>
              <a:lnTo>
                <a:pt x="5352951" y="236512"/>
              </a:lnTo>
              <a:lnTo>
                <a:pt x="0" y="236512"/>
              </a:lnTo>
              <a:lnTo>
                <a:pt x="0" y="43882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1594" y="3362892"/>
        <a:ext cx="268674" cy="5004"/>
      </dsp:txXfrm>
    </dsp:sp>
    <dsp:sp modelId="{B41E8359-2360-4A82-AB00-74F793B7F5F8}">
      <dsp:nvSpPr>
        <dsp:cNvPr id="0" name=""/>
        <dsp:cNvSpPr/>
      </dsp:nvSpPr>
      <dsp:spPr>
        <a:xfrm>
          <a:off x="6504409" y="1842183"/>
          <a:ext cx="2175996" cy="1305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bg1"/>
              </a:solidFill>
              <a:latin typeface="Calibri Light"/>
              <a:cs typeface="Calibri Light"/>
            </a:rPr>
            <a:t>Snowflake-Tables</a:t>
          </a:r>
        </a:p>
      </dsp:txBody>
      <dsp:txXfrm>
        <a:off x="6504409" y="1842183"/>
        <a:ext cx="2175996" cy="1305598"/>
      </dsp:txXfrm>
    </dsp:sp>
    <dsp:sp modelId="{7668EFD1-6AB8-4FA2-B9D9-621E675B3359}">
      <dsp:nvSpPr>
        <dsp:cNvPr id="0" name=""/>
        <dsp:cNvSpPr/>
      </dsp:nvSpPr>
      <dsp:spPr>
        <a:xfrm>
          <a:off x="3325654" y="4224286"/>
          <a:ext cx="469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987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8082" y="4267504"/>
        <a:ext cx="25023" cy="5004"/>
      </dsp:txXfrm>
    </dsp:sp>
    <dsp:sp modelId="{35205EDD-6B4F-40E1-AE31-D224523405A8}">
      <dsp:nvSpPr>
        <dsp:cNvPr id="0" name=""/>
        <dsp:cNvSpPr/>
      </dsp:nvSpPr>
      <dsp:spPr>
        <a:xfrm>
          <a:off x="1151457" y="3617207"/>
          <a:ext cx="2175996" cy="1305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bg1"/>
              </a:solidFill>
              <a:latin typeface="Calibri Light"/>
              <a:cs typeface="Calibri Light"/>
            </a:rPr>
            <a:t>Views</a:t>
          </a:r>
        </a:p>
      </dsp:txBody>
      <dsp:txXfrm>
        <a:off x="1151457" y="3617207"/>
        <a:ext cx="2175996" cy="1305598"/>
      </dsp:txXfrm>
    </dsp:sp>
    <dsp:sp modelId="{22316751-2E41-4EEC-BBB0-CF28D7D4AE66}">
      <dsp:nvSpPr>
        <dsp:cNvPr id="0" name=""/>
        <dsp:cNvSpPr/>
      </dsp:nvSpPr>
      <dsp:spPr>
        <a:xfrm>
          <a:off x="3827933" y="3617207"/>
          <a:ext cx="2175996" cy="1305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bg1"/>
              </a:solidFill>
              <a:latin typeface="Calibri Light"/>
              <a:cs typeface="Calibri Light"/>
            </a:rPr>
            <a:t>ANSI and Snowflake SQL</a:t>
          </a:r>
        </a:p>
      </dsp:txBody>
      <dsp:txXfrm>
        <a:off x="3827933" y="3617207"/>
        <a:ext cx="2175996" cy="1305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012EF-D150-4EC6-875B-BE841E3CB50E}">
      <dsp:nvSpPr>
        <dsp:cNvPr id="0" name=""/>
        <dsp:cNvSpPr/>
      </dsp:nvSpPr>
      <dsp:spPr>
        <a:xfrm>
          <a:off x="5209" y="3663971"/>
          <a:ext cx="8506559" cy="1681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Database</a:t>
          </a:r>
          <a:endParaRPr lang="en-IN" sz="1300" kern="1200"/>
        </a:p>
      </dsp:txBody>
      <dsp:txXfrm>
        <a:off x="54452" y="3713214"/>
        <a:ext cx="8408073" cy="1582800"/>
      </dsp:txXfrm>
    </dsp:sp>
    <dsp:sp modelId="{5F629CBE-01AB-431A-ABD1-017291CBBB20}">
      <dsp:nvSpPr>
        <dsp:cNvPr id="0" name=""/>
        <dsp:cNvSpPr/>
      </dsp:nvSpPr>
      <dsp:spPr>
        <a:xfrm>
          <a:off x="13513" y="1832706"/>
          <a:ext cx="4695745" cy="1681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Schemas</a:t>
          </a:r>
          <a:endParaRPr lang="en-IN" sz="1300" kern="1200"/>
        </a:p>
      </dsp:txBody>
      <dsp:txXfrm>
        <a:off x="62756" y="1881949"/>
        <a:ext cx="4597259" cy="1582800"/>
      </dsp:txXfrm>
    </dsp:sp>
    <dsp:sp modelId="{016BCCE9-F325-4305-B06E-55FA81C4CD0A}">
      <dsp:nvSpPr>
        <dsp:cNvPr id="0" name=""/>
        <dsp:cNvSpPr/>
      </dsp:nvSpPr>
      <dsp:spPr>
        <a:xfrm>
          <a:off x="13513" y="1441"/>
          <a:ext cx="1011722" cy="1681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Stored Procedure</a:t>
          </a:r>
          <a:endParaRPr lang="en-IN" sz="1300" kern="1200"/>
        </a:p>
      </dsp:txBody>
      <dsp:txXfrm>
        <a:off x="43145" y="31073"/>
        <a:ext cx="952458" cy="1622022"/>
      </dsp:txXfrm>
    </dsp:sp>
    <dsp:sp modelId="{E20A0DB3-9992-4540-B031-66DD5BC977C4}">
      <dsp:nvSpPr>
        <dsp:cNvPr id="0" name=""/>
        <dsp:cNvSpPr/>
      </dsp:nvSpPr>
      <dsp:spPr>
        <a:xfrm>
          <a:off x="1060448" y="1441"/>
          <a:ext cx="1027928" cy="1681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User-Defined Functions</a:t>
          </a:r>
          <a:endParaRPr lang="en-IN" sz="1300" kern="1200"/>
        </a:p>
      </dsp:txBody>
      <dsp:txXfrm>
        <a:off x="1090555" y="31548"/>
        <a:ext cx="967714" cy="1621072"/>
      </dsp:txXfrm>
    </dsp:sp>
    <dsp:sp modelId="{B3534FDB-38AF-497E-AA86-F1A554D34DDA}">
      <dsp:nvSpPr>
        <dsp:cNvPr id="0" name=""/>
        <dsp:cNvSpPr/>
      </dsp:nvSpPr>
      <dsp:spPr>
        <a:xfrm>
          <a:off x="2123590" y="1441"/>
          <a:ext cx="838413" cy="1681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Tasks</a:t>
          </a:r>
          <a:endParaRPr lang="en-IN" sz="1300" kern="1200"/>
        </a:p>
      </dsp:txBody>
      <dsp:txXfrm>
        <a:off x="2148146" y="25997"/>
        <a:ext cx="789301" cy="1632174"/>
      </dsp:txXfrm>
    </dsp:sp>
    <dsp:sp modelId="{BB3C91F2-94E8-4398-A32C-4649F515B1E4}">
      <dsp:nvSpPr>
        <dsp:cNvPr id="0" name=""/>
        <dsp:cNvSpPr/>
      </dsp:nvSpPr>
      <dsp:spPr>
        <a:xfrm>
          <a:off x="2997217" y="1441"/>
          <a:ext cx="838413" cy="1681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Tables</a:t>
          </a:r>
          <a:endParaRPr lang="en-IN" sz="1300" kern="1200"/>
        </a:p>
      </dsp:txBody>
      <dsp:txXfrm>
        <a:off x="3021773" y="25997"/>
        <a:ext cx="789301" cy="1632174"/>
      </dsp:txXfrm>
    </dsp:sp>
    <dsp:sp modelId="{E22D6308-755A-4975-ADD0-AEFFC7328764}">
      <dsp:nvSpPr>
        <dsp:cNvPr id="0" name=""/>
        <dsp:cNvSpPr/>
      </dsp:nvSpPr>
      <dsp:spPr>
        <a:xfrm>
          <a:off x="3870844" y="1441"/>
          <a:ext cx="838413" cy="1681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Views</a:t>
          </a:r>
        </a:p>
      </dsp:txBody>
      <dsp:txXfrm>
        <a:off x="3895400" y="25997"/>
        <a:ext cx="789301" cy="1632174"/>
      </dsp:txXfrm>
    </dsp:sp>
    <dsp:sp modelId="{B2706418-6BEA-4125-B807-4EE7F48AA1EE}">
      <dsp:nvSpPr>
        <dsp:cNvPr id="0" name=""/>
        <dsp:cNvSpPr/>
      </dsp:nvSpPr>
      <dsp:spPr>
        <a:xfrm>
          <a:off x="4779685" y="1832706"/>
          <a:ext cx="838413" cy="1681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Stages</a:t>
          </a:r>
          <a:endParaRPr lang="en-IN" sz="1300" kern="1200"/>
        </a:p>
      </dsp:txBody>
      <dsp:txXfrm>
        <a:off x="4804241" y="1857262"/>
        <a:ext cx="789301" cy="1632174"/>
      </dsp:txXfrm>
    </dsp:sp>
    <dsp:sp modelId="{2039AF37-ECCC-497A-ACF2-EEA3E5FD2DBC}">
      <dsp:nvSpPr>
        <dsp:cNvPr id="0" name=""/>
        <dsp:cNvSpPr/>
      </dsp:nvSpPr>
      <dsp:spPr>
        <a:xfrm>
          <a:off x="5688525" y="1832706"/>
          <a:ext cx="838413" cy="1681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File Formats</a:t>
          </a:r>
          <a:endParaRPr lang="en-IN" sz="1300" kern="1200"/>
        </a:p>
      </dsp:txBody>
      <dsp:txXfrm>
        <a:off x="5713081" y="1857262"/>
        <a:ext cx="789301" cy="1632174"/>
      </dsp:txXfrm>
    </dsp:sp>
    <dsp:sp modelId="{2A631100-EB7A-4205-B298-C5F6EE3D781E}">
      <dsp:nvSpPr>
        <dsp:cNvPr id="0" name=""/>
        <dsp:cNvSpPr/>
      </dsp:nvSpPr>
      <dsp:spPr>
        <a:xfrm>
          <a:off x="6597365" y="1832706"/>
          <a:ext cx="997259" cy="1681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Sequences</a:t>
          </a:r>
          <a:endParaRPr lang="en-IN" sz="1300" kern="1200"/>
        </a:p>
      </dsp:txBody>
      <dsp:txXfrm>
        <a:off x="6626574" y="1861915"/>
        <a:ext cx="938841" cy="1622868"/>
      </dsp:txXfrm>
    </dsp:sp>
    <dsp:sp modelId="{55A95601-D06E-476F-B2C4-AC6CA36EABD5}">
      <dsp:nvSpPr>
        <dsp:cNvPr id="0" name=""/>
        <dsp:cNvSpPr/>
      </dsp:nvSpPr>
      <dsp:spPr>
        <a:xfrm>
          <a:off x="7665052" y="1832706"/>
          <a:ext cx="838413" cy="1681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Pipes</a:t>
          </a:r>
          <a:endParaRPr lang="en-IN" sz="1300" kern="1200"/>
        </a:p>
      </dsp:txBody>
      <dsp:txXfrm>
        <a:off x="7689608" y="1857262"/>
        <a:ext cx="789301" cy="1632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90DC2-6A35-4E00-8F78-DE460EE13837}">
      <dsp:nvSpPr>
        <dsp:cNvPr id="0" name=""/>
        <dsp:cNvSpPr/>
      </dsp:nvSpPr>
      <dsp:spPr>
        <a:xfrm>
          <a:off x="0" y="271377"/>
          <a:ext cx="9911504" cy="108675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lumMod val="40000"/>
              <a:lumOff val="6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243" tIns="312420" rIns="76924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+mn-cs"/>
            </a:rPr>
            <a:t>Only exists in the session it is created in and not visible to other sessions/users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+mn-cs"/>
            </a:rPr>
            <a:t>Once the session ends, data cannot be retrieved by anyone</a:t>
          </a:r>
          <a:endParaRPr lang="en-US" sz="1500" kern="1200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>
              <a:solidFill>
                <a:schemeClr val="tx2">
                  <a:lumMod val="10000"/>
                </a:schemeClr>
              </a:solidFill>
              <a:latin typeface="+mn-lt"/>
            </a:rPr>
            <a:t>Have time-travel feature. (Time Travel Retention Period - 0/1 default-1 day)</a:t>
          </a:r>
          <a:endParaRPr lang="en-US" sz="1500" kern="1200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271377"/>
        <a:ext cx="9911504" cy="1086750"/>
      </dsp:txXfrm>
    </dsp:sp>
    <dsp:sp modelId="{D1C19774-351A-4D94-9D61-D300B6B16947}">
      <dsp:nvSpPr>
        <dsp:cNvPr id="0" name=""/>
        <dsp:cNvSpPr/>
      </dsp:nvSpPr>
      <dsp:spPr>
        <a:xfrm>
          <a:off x="495575" y="49977"/>
          <a:ext cx="6938052" cy="442800"/>
        </a:xfrm>
        <a:prstGeom prst="roundRect">
          <a:avLst/>
        </a:prstGeom>
        <a:solidFill>
          <a:srgbClr val="4472C4">
            <a:lumMod val="40000"/>
            <a:lumOff val="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242" tIns="0" rIns="2622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Temporary – </a:t>
          </a:r>
        </a:p>
      </dsp:txBody>
      <dsp:txXfrm>
        <a:off x="517191" y="71593"/>
        <a:ext cx="6894820" cy="399568"/>
      </dsp:txXfrm>
    </dsp:sp>
    <dsp:sp modelId="{0CC28ED6-78D2-4D36-8DCA-320F1CDCD0D8}">
      <dsp:nvSpPr>
        <dsp:cNvPr id="0" name=""/>
        <dsp:cNvSpPr/>
      </dsp:nvSpPr>
      <dsp:spPr>
        <a:xfrm>
          <a:off x="0" y="1616353"/>
          <a:ext cx="9911504" cy="155925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ysClr val="window" lastClr="FFFFFF">
              <a:lumMod val="65000"/>
            </a:sys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243" tIns="312420" rIns="76924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+mn-cs"/>
            </a:rPr>
            <a:t>Transitory data is maintained beyond each session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+mn-cs"/>
            </a:rPr>
            <a:t>Exists until explicitly dropped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+mn-cs"/>
            </a:rPr>
            <a:t>Available to all users with appropriate privileges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2">
                  <a:lumMod val="10000"/>
                </a:schemeClr>
              </a:solidFill>
              <a:latin typeface="+mn-lt"/>
            </a:rPr>
            <a:t>Can be cloned as transient or temporary tables</a:t>
          </a:r>
          <a:endParaRPr lang="en-US" sz="1500" kern="1200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>
              <a:solidFill>
                <a:schemeClr val="tx2">
                  <a:lumMod val="10000"/>
                </a:schemeClr>
              </a:solidFill>
              <a:latin typeface="+mn-lt"/>
            </a:rPr>
            <a:t>Have time-travel feature </a:t>
          </a:r>
          <a:r>
            <a:rPr lang="en-US" sz="1500" kern="120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rPr>
            <a:t> but no fail-safe. </a:t>
          </a:r>
          <a:r>
            <a:rPr lang="en-IN" sz="1500" b="0" i="0" kern="1200">
              <a:solidFill>
                <a:schemeClr val="tx2">
                  <a:lumMod val="10000"/>
                </a:schemeClr>
              </a:solidFill>
              <a:latin typeface="+mn-lt"/>
            </a:rPr>
            <a:t>(Time Travel Retention Period - 0/1 default-1 day)</a:t>
          </a:r>
          <a:endParaRPr lang="en-US" sz="1500" kern="1200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1616353"/>
        <a:ext cx="9911504" cy="1559250"/>
      </dsp:txXfrm>
    </dsp:sp>
    <dsp:sp modelId="{1E0FF1DE-8C00-4753-A164-C87FCBB24658}">
      <dsp:nvSpPr>
        <dsp:cNvPr id="0" name=""/>
        <dsp:cNvSpPr/>
      </dsp:nvSpPr>
      <dsp:spPr>
        <a:xfrm>
          <a:off x="495575" y="1439128"/>
          <a:ext cx="6938052" cy="442800"/>
        </a:xfrm>
        <a:prstGeom prst="roundRect">
          <a:avLst/>
        </a:prstGeom>
        <a:solidFill>
          <a:srgbClr val="44546A">
            <a:lumMod val="60000"/>
            <a:lumOff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242" tIns="0" rIns="2622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Transient – </a:t>
          </a:r>
        </a:p>
      </dsp:txBody>
      <dsp:txXfrm>
        <a:off x="517191" y="1460744"/>
        <a:ext cx="6894820" cy="399568"/>
      </dsp:txXfrm>
    </dsp:sp>
    <dsp:sp modelId="{0E01D680-DA7D-402F-B4A6-BD2F5A75EA70}">
      <dsp:nvSpPr>
        <dsp:cNvPr id="0" name=""/>
        <dsp:cNvSpPr/>
      </dsp:nvSpPr>
      <dsp:spPr>
        <a:xfrm>
          <a:off x="0" y="3522178"/>
          <a:ext cx="9911504" cy="17955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243" tIns="312420" rIns="76924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+mn-cs"/>
            </a:rPr>
            <a:t>Provides additional level of data protection and recovery.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2">
                  <a:lumMod val="10000"/>
                </a:schemeClr>
              </a:solidFill>
              <a:latin typeface="+mn-lt"/>
            </a:rPr>
            <a:t>Can be cloned as permanent, transient or temporary tables.</a:t>
          </a:r>
          <a:endParaRPr lang="en-US" sz="1500" kern="1200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2">
                  <a:lumMod val="10000"/>
                </a:schemeClr>
              </a:solidFill>
              <a:latin typeface="+mn-lt"/>
            </a:rPr>
            <a:t>Have time-travel but dependent on Edition</a:t>
          </a:r>
          <a:endParaRPr lang="en-US" sz="1500" kern="1200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>
              <a:solidFill>
                <a:schemeClr val="tx2">
                  <a:lumMod val="10000"/>
                </a:schemeClr>
              </a:solidFill>
              <a:latin typeface="+mn-lt"/>
            </a:rPr>
            <a:t>Standard Edition (Time Travel Retention Period - 0/1 default-1 day)</a:t>
          </a:r>
          <a:endParaRPr lang="en-US" sz="1500" kern="1200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>
              <a:solidFill>
                <a:schemeClr val="tx2">
                  <a:lumMod val="10000"/>
                </a:schemeClr>
              </a:solidFill>
              <a:latin typeface="+mn-lt"/>
            </a:rPr>
            <a:t>Enterprise Edition/ higher (Time Travel Retention Period – 0 to 90 default-1 day)</a:t>
          </a:r>
          <a:endParaRPr lang="en-US" sz="1500" kern="1200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2">
                  <a:lumMod val="10000"/>
                </a:schemeClr>
              </a:solidFill>
              <a:latin typeface="+mn-lt"/>
            </a:rPr>
            <a:t>Has fail-safe feature .</a:t>
          </a:r>
          <a:endParaRPr lang="en-US" sz="1500" kern="1200">
            <a:solidFill>
              <a:schemeClr val="tx2">
                <a:lumMod val="10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3522178"/>
        <a:ext cx="9911504" cy="1795500"/>
      </dsp:txXfrm>
    </dsp:sp>
    <dsp:sp modelId="{9D83D544-716D-4F91-94E3-188A4EBC0C5B}">
      <dsp:nvSpPr>
        <dsp:cNvPr id="0" name=""/>
        <dsp:cNvSpPr/>
      </dsp:nvSpPr>
      <dsp:spPr>
        <a:xfrm>
          <a:off x="495575" y="3300778"/>
          <a:ext cx="6938052" cy="442800"/>
        </a:xfrm>
        <a:prstGeom prst="roundRect">
          <a:avLst/>
        </a:prstGeom>
        <a:solidFill>
          <a:srgbClr val="4472C4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242" tIns="0" rIns="2622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Permanent (default) – </a:t>
          </a:r>
        </a:p>
      </dsp:txBody>
      <dsp:txXfrm>
        <a:off x="517191" y="3322394"/>
        <a:ext cx="689482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3251F-CC4F-480D-9233-93724DDFE15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3E6F7-A5B7-4401-96CB-061B971B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182233" y="4175579"/>
            <a:ext cx="6459537" cy="1828800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defRPr sz="2000">
                <a:solidFill>
                  <a:schemeClr val="accent6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82233" y="2008094"/>
            <a:ext cx="6858000" cy="381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3600" y="475034"/>
            <a:ext cx="1979794" cy="728362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 userDrawn="1"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® 2018 Copyright </a:t>
            </a:r>
            <a:r>
              <a:rPr lang="en-US" sz="800" err="1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Genpact</a:t>
            </a:r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82233" y="2597150"/>
            <a:ext cx="6876167" cy="1447800"/>
          </a:xfrm>
          <a:prstGeom prst="rect">
            <a:avLst/>
          </a:prstGeom>
        </p:spPr>
        <p:txBody>
          <a:bodyPr/>
          <a:lstStyle>
            <a:lvl1pPr>
              <a:lnSpc>
                <a:spcPts val="5100"/>
              </a:lnSpc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  <a:lvl2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2pPr>
            <a:lvl3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3pPr>
            <a:lvl4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4pPr>
            <a:lvl5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246867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170406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70406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>
              <a:solidFill>
                <a:srgbClr val="1F497D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351604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51604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US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246008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46008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fr-FR" err="1"/>
              <a:t>Incididunt</a:t>
            </a:r>
            <a:r>
              <a:rPr lang="fr-FR"/>
              <a:t> ut </a:t>
            </a:r>
            <a:r>
              <a:rPr lang="fr-FR" err="1"/>
              <a:t>labore</a:t>
            </a:r>
            <a:r>
              <a:rPr lang="fr-FR"/>
              <a:t> et </a:t>
            </a:r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</a:t>
            </a:r>
            <a:endParaRPr lang="en-US"/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9140412" y="2491293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40412" y="1805493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s-ES" err="1"/>
              <a:t>beatae</a:t>
            </a:r>
            <a:r>
              <a:rPr lang="es-ES"/>
              <a:t> vitae dicta </a:t>
            </a:r>
            <a:r>
              <a:rPr lang="es-ES" err="1"/>
              <a:t>sunt</a:t>
            </a:r>
            <a:r>
              <a:rPr lang="es-ES"/>
              <a:t> </a:t>
            </a:r>
            <a:r>
              <a:rPr lang="es-ES" err="1"/>
              <a:t>explicabo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418703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18703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8380206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380206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418703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4418703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380206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380206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2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60744" y="1828800"/>
            <a:ext cx="11272262" cy="34559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>
              <a:solidFill>
                <a:srgbClr val="1F497D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46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65346"/>
            <a:ext cx="5482856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026868"/>
            <a:ext cx="7540256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2752"/>
            <a:ext cx="6404344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91400" y="4635802"/>
            <a:ext cx="4343400" cy="5334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Chart 1: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endParaRPr lang="en-US"/>
          </a:p>
        </p:txBody>
      </p:sp>
      <p:sp>
        <p:nvSpPr>
          <p:cNvPr id="38" name="Chart Placeholder 37"/>
          <p:cNvSpPr>
            <a:spLocks noGrp="1"/>
          </p:cNvSpPr>
          <p:nvPr>
            <p:ph type="chart" sz="quarter" idx="15"/>
          </p:nvPr>
        </p:nvSpPr>
        <p:spPr>
          <a:xfrm>
            <a:off x="7391400" y="1822752"/>
            <a:ext cx="4343400" cy="2691908"/>
          </a:xfrm>
          <a:prstGeom prst="rect">
            <a:avLst/>
          </a:prstGeom>
        </p:spPr>
        <p:txBody>
          <a:bodyPr/>
          <a:lstStyle>
            <a:lvl1pPr>
              <a:defRPr lang="en-IN" sz="18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70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6388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6294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" y="1846471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294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6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9436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435834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715000" y="1831957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33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2484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9296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227806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35200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27806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331412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38806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331412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360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480873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134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92964" y="4101060"/>
            <a:ext cx="270993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498" y="4101060"/>
            <a:ext cx="2732072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528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59528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3291939" y="4101060"/>
            <a:ext cx="272986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62061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336614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9073269" y="4101060"/>
            <a:ext cx="273760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9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91496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725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Agenda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opt 1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amet</a:t>
            </a:r>
            <a:r>
              <a:rPr lang="en-US"/>
              <a:t>						1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72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s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74119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74119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74118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6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6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74119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68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2777484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080850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384216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1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9687581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2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2777485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3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2777485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74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2777485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5080851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5080851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77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5080851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8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7384216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9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7384216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80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7384216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81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9687582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82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9687582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83" name="Text Placeholder 22"/>
          <p:cNvSpPr>
            <a:spLocks noGrp="1"/>
          </p:cNvSpPr>
          <p:nvPr>
            <p:ph type="body" sz="quarter" idx="37" hasCustomPrompt="1"/>
          </p:nvPr>
        </p:nvSpPr>
        <p:spPr>
          <a:xfrm>
            <a:off x="9687582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389472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9310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856809" y="3511549"/>
            <a:ext cx="8487908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63037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63037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9124" y="3417088"/>
            <a:ext cx="1922906" cy="1429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028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41708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37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9626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82814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82814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82814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678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547" y="3356228"/>
            <a:ext cx="1922906" cy="1429333"/>
          </a:xfrm>
          <a:prstGeom prst="rect">
            <a:avLst/>
          </a:prstGeom>
        </p:spPr>
      </p:pic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1175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78051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78051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78051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72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544677" y="2729998"/>
            <a:ext cx="2971800" cy="2316429"/>
            <a:chOff x="4234880" y="2729998"/>
            <a:chExt cx="2971800" cy="231642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629641" y="3429494"/>
              <a:ext cx="2182275" cy="16169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234880" y="2729998"/>
              <a:ext cx="801213" cy="1660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6405467" y="2729998"/>
              <a:ext cx="801213" cy="166096"/>
            </a:xfrm>
            <a:prstGeom prst="rect">
              <a:avLst/>
            </a:prstGeom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767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9834" y="3429494"/>
            <a:ext cx="2182275" cy="16169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82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2646" y="335622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35622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453" y="3356228"/>
            <a:ext cx="1922906" cy="14293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5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98548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25121232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1233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5595250" y="2754653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994400" y="3644294"/>
            <a:ext cx="5738606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60744" y="3644294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94400" y="4925949"/>
            <a:ext cx="5738606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2" name="Triangle 3"/>
          <p:cNvSpPr/>
          <p:nvPr userDrawn="1"/>
        </p:nvSpPr>
        <p:spPr>
          <a:xfrm rot="5400000">
            <a:off x="5595250" y="4045254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riangle 3"/>
          <p:cNvSpPr/>
          <p:nvPr userDrawn="1"/>
        </p:nvSpPr>
        <p:spPr>
          <a:xfrm rot="5400000">
            <a:off x="5595250" y="5318402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781800" y="2674219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3953834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81800" y="5237968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801872" y="2674219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2" name="Rectangle 31"/>
          <p:cNvSpPr/>
          <p:nvPr userDrawn="1"/>
        </p:nvSpPr>
        <p:spPr>
          <a:xfrm>
            <a:off x="460744" y="4925949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801872" y="395152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801872" y="523796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Agenda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opt 1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					1</a:t>
            </a:r>
          </a:p>
          <a:p>
            <a:pPr lvl="2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7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4097868" y="1928160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arallelogram 24"/>
          <p:cNvSpPr/>
          <p:nvPr userDrawn="1"/>
        </p:nvSpPr>
        <p:spPr>
          <a:xfrm>
            <a:off x="3617383" y="1928160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6800" y="1928160"/>
            <a:ext cx="3031067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57201" y="1928160"/>
            <a:ext cx="609599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097868" y="3356039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617383" y="3356039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066800" y="3356039"/>
            <a:ext cx="3031067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57201" y="3356039"/>
            <a:ext cx="609599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097868" y="4783918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Parallelogram 32"/>
          <p:cNvSpPr/>
          <p:nvPr userDrawn="1"/>
        </p:nvSpPr>
        <p:spPr>
          <a:xfrm>
            <a:off x="3617383" y="4783918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6800" y="4783918"/>
            <a:ext cx="3031067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57201" y="4783918"/>
            <a:ext cx="609599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5678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91632"/>
            <a:ext cx="609599" cy="569421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901745"/>
            <a:ext cx="609599" cy="9050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6480"/>
              </a:lnSpc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256783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200" y="368466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9200" y="5112541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256783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96526" y="368466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96526" y="511782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3522121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174109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5" y="2559542"/>
            <a:ext cx="3095876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IN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0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0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  <p:sp>
        <p:nvSpPr>
          <p:cNvPr id="79" name="Rectangle 78"/>
          <p:cNvSpPr/>
          <p:nvPr userDrawn="1"/>
        </p:nvSpPr>
        <p:spPr>
          <a:xfrm>
            <a:off x="8210884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Parallelogram 79"/>
          <p:cNvSpPr/>
          <p:nvPr userDrawn="1"/>
        </p:nvSpPr>
        <p:spPr>
          <a:xfrm>
            <a:off x="10927794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 userDrawn="1"/>
        </p:nvSpPr>
        <p:spPr>
          <a:xfrm>
            <a:off x="8218280" y="2559542"/>
            <a:ext cx="3095876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363285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363285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  <p:sp>
        <p:nvSpPr>
          <p:cNvPr id="84" name="Rectangle 83"/>
          <p:cNvSpPr/>
          <p:nvPr userDrawn="1"/>
        </p:nvSpPr>
        <p:spPr>
          <a:xfrm>
            <a:off x="4334041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Parallelogram 84"/>
          <p:cNvSpPr/>
          <p:nvPr userDrawn="1"/>
        </p:nvSpPr>
        <p:spPr>
          <a:xfrm>
            <a:off x="705095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4341437" y="2559542"/>
            <a:ext cx="3095876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86442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86442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0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6" y="2559542"/>
            <a:ext cx="2330480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IN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1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24" name="Parallelogram 23"/>
          <p:cNvSpPr/>
          <p:nvPr userDrawn="1"/>
        </p:nvSpPr>
        <p:spPr>
          <a:xfrm>
            <a:off x="2392470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1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3302307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147415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8992523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3302307" y="2559542"/>
            <a:ext cx="2330480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447312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66" name="Parallelogram 65"/>
          <p:cNvSpPr/>
          <p:nvPr userDrawn="1"/>
        </p:nvSpPr>
        <p:spPr>
          <a:xfrm>
            <a:off x="523018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12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6140018" y="2559542"/>
            <a:ext cx="2330480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8502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70" name="Parallelogram 69"/>
          <p:cNvSpPr/>
          <p:nvPr userDrawn="1"/>
        </p:nvSpPr>
        <p:spPr>
          <a:xfrm>
            <a:off x="806789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8502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72" name="Rectangle 71"/>
          <p:cNvSpPr/>
          <p:nvPr userDrawn="1"/>
        </p:nvSpPr>
        <p:spPr>
          <a:xfrm>
            <a:off x="9002048" y="2559542"/>
            <a:ext cx="2330480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705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74" name="Parallelogram 73"/>
          <p:cNvSpPr/>
          <p:nvPr userDrawn="1"/>
        </p:nvSpPr>
        <p:spPr>
          <a:xfrm>
            <a:off x="1092992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705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28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57201" y="3656214"/>
            <a:ext cx="11275805" cy="800456"/>
            <a:chOff x="457201" y="2058786"/>
            <a:chExt cx="11275805" cy="1233639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097868" y="2058786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Parallelogram 24"/>
            <p:cNvSpPr/>
            <p:nvPr userDrawn="1"/>
          </p:nvSpPr>
          <p:spPr>
            <a:xfrm>
              <a:off x="3617383" y="2058786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66800" y="2058786"/>
              <a:ext cx="3031067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57201" y="2058786"/>
              <a:ext cx="609599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57201" y="1943006"/>
            <a:ext cx="11275805" cy="800456"/>
            <a:chOff x="457201" y="3486665"/>
            <a:chExt cx="11275805" cy="123363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Parallelogram 28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457201" y="2799610"/>
            <a:ext cx="11275805" cy="800456"/>
            <a:chOff x="457201" y="4914544"/>
            <a:chExt cx="11275805" cy="1233639"/>
          </a:xfrm>
        </p:grpSpPr>
        <p:sp>
          <p:nvSpPr>
            <p:cNvPr id="32" name="Rectangle 31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" name="Parallelogram 32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57201" y="4512818"/>
            <a:ext cx="11275805" cy="800456"/>
            <a:chOff x="457201" y="3486665"/>
            <a:chExt cx="11275805" cy="1233639"/>
          </a:xfrm>
        </p:grpSpPr>
        <p:sp>
          <p:nvSpPr>
            <p:cNvPr id="45" name="Rectangle 44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Parallelogram 45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457201" y="5369423"/>
            <a:ext cx="11275805" cy="800456"/>
            <a:chOff x="457201" y="4914544"/>
            <a:chExt cx="11275805" cy="1233639"/>
          </a:xfrm>
        </p:grpSpPr>
        <p:sp>
          <p:nvSpPr>
            <p:cNvPr id="50" name="Rectangle 49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Parallelogram 50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5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01955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055039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05503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856546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9200" y="2919038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796526" y="2919038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367100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9200" y="377564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796526" y="377564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51455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  <a:endParaRPr lang="en-IN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219200" y="4632246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796526" y="4632246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219200" y="5483537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796526" y="5483537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536340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797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4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8310032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8310032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402216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0000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12807123">
            <a:off x="4191001" y="428205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8786600">
            <a:off x="6423414" y="429229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3445861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6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19326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05000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223862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90486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24" name="Trapezoid 23"/>
          <p:cNvSpPr/>
          <p:nvPr userDrawn="1"/>
        </p:nvSpPr>
        <p:spPr>
          <a:xfrm rot="5400000">
            <a:off x="3635208" y="321187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rapezoid 24"/>
          <p:cNvSpPr/>
          <p:nvPr userDrawn="1"/>
        </p:nvSpPr>
        <p:spPr>
          <a:xfrm rot="9000000">
            <a:off x="4310915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rapezoid 25"/>
          <p:cNvSpPr/>
          <p:nvPr userDrawn="1"/>
        </p:nvSpPr>
        <p:spPr>
          <a:xfrm rot="1800000">
            <a:off x="4309933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rapezoid 26"/>
          <p:cNvSpPr/>
          <p:nvPr userDrawn="1"/>
        </p:nvSpPr>
        <p:spPr>
          <a:xfrm rot="16200000">
            <a:off x="6334282" y="321081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Trapezoid 27"/>
          <p:cNvSpPr/>
          <p:nvPr userDrawn="1"/>
        </p:nvSpPr>
        <p:spPr>
          <a:xfrm rot="19800000">
            <a:off x="5658575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Trapezoid 29"/>
          <p:cNvSpPr/>
          <p:nvPr userDrawn="1"/>
        </p:nvSpPr>
        <p:spPr>
          <a:xfrm rot="12600000">
            <a:off x="5659557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743904">
            <a:off x="4636957" y="2049876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3890">
            <a:off x="6059785" y="207273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6758675" y="333983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880567" y="328457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25" hasCustomPrompt="1"/>
          </p:nvPr>
        </p:nvSpPr>
        <p:spPr>
          <a:xfrm rot="9000000">
            <a:off x="6071004" y="4517898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2" name="Text Placeholder 22"/>
          <p:cNvSpPr>
            <a:spLocks noGrp="1"/>
          </p:cNvSpPr>
          <p:nvPr>
            <p:ph type="body" sz="quarter" idx="26" hasCustomPrompt="1"/>
          </p:nvPr>
        </p:nvSpPr>
        <p:spPr>
          <a:xfrm rot="12600000">
            <a:off x="4616287" y="451789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3754660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440334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8310032" y="3773710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8310032" y="3440334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1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5295901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62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4981575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4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8310032" y="5314951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6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8310032" y="4981575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06908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3236646"/>
            <a:ext cx="0" cy="362135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2703246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447292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2821877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988382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475805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459155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2977614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475779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45843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21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 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1"/>
            <a:ext cx="0" cy="68643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1160463"/>
            <a:ext cx="10668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264817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1279094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1445599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293330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276680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1434831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293304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486400" y="4254508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6846684" y="4373139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3657600" y="4539644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764760" y="4528876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9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856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IN"/>
              <a:t>® 2018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841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/>
              <a:t>® 2018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3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Agenda opt 3</a:t>
            </a:r>
            <a:endParaRPr lang="en-IN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					1</a:t>
            </a:r>
          </a:p>
          <a:p>
            <a:pPr lvl="2"/>
            <a:endParaRPr lang="en-US"/>
          </a:p>
        </p:txBody>
      </p:sp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2023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5426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/>
              <a:t>® 2018 Copyright Genpact.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781800" y="5105400"/>
            <a:ext cx="2465388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700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A183-0AF9-4D6D-9679-B4B7A6D2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BE3A-2676-4B73-8A3B-E0EFDE1D7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FACC1-574E-4875-A012-4686A3F0A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00D78-410E-4FBF-887E-6E8C7633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DF5-0FB4-454B-A62A-76A50D3031A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64F56-B335-4D29-B05D-02111FA6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AF370-A2F4-4472-89D4-EDBAEF36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0ED5-8D5B-409E-B21A-712AD5198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963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">
  <p:cSld name="Multi-use lay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5"/>
          <p:cNvSpPr txBox="1">
            <a:spLocks noGrp="1"/>
          </p:cNvSpPr>
          <p:nvPr>
            <p:ph type="body" idx="1"/>
          </p:nvPr>
        </p:nvSpPr>
        <p:spPr>
          <a:xfrm>
            <a:off x="403860" y="512763"/>
            <a:ext cx="11452800" cy="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marR="0" lvl="0" indent="-304792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75"/>
          <p:cNvSpPr txBox="1">
            <a:spLocks noGrp="1"/>
          </p:cNvSpPr>
          <p:nvPr>
            <p:ph type="body" idx="2"/>
          </p:nvPr>
        </p:nvSpPr>
        <p:spPr>
          <a:xfrm>
            <a:off x="406083" y="1257617"/>
            <a:ext cx="11468400" cy="3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2133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75"/>
          <p:cNvSpPr/>
          <p:nvPr/>
        </p:nvSpPr>
        <p:spPr>
          <a:xfrm>
            <a:off x="636015" y="6491347"/>
            <a:ext cx="2709200" cy="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2019 Snowflake Computing Inc. All Rights Reserved</a:t>
            </a:r>
            <a:endParaRPr sz="8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5"/>
          <p:cNvSpPr/>
          <p:nvPr/>
        </p:nvSpPr>
        <p:spPr>
          <a:xfrm>
            <a:off x="460213" y="6498839"/>
            <a:ext cx="202128" cy="182880"/>
          </a:xfrm>
          <a:custGeom>
            <a:avLst/>
            <a:gdLst/>
            <a:ahLst/>
            <a:cxnLst/>
            <a:rect l="l" t="t" r="r" b="b"/>
            <a:pathLst>
              <a:path w="2696" h="2454" extrusionOk="0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6900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B23A-90B7-4DB5-8517-A291EF31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08E60-1FE8-4EB4-8EF7-149B51DB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35E-DB6B-4446-9AC1-FCE5DD43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2FD2-16F0-4F81-8D7F-BAC79F0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DFFC-0FD7-4173-A8FD-59E26552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37B1-886D-41FF-9D3F-28F7E1C9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73D6-1B21-4835-BFE8-8473A3D4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8DE9-3BA6-47F5-B3C3-D0EAEC3C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81545-2143-4851-81AE-79E5EA5C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9BB5-2C55-48D8-BFEC-13ABBC4B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158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5984-7F6A-4AA8-8AF1-5ADE9FF5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5C76-77FC-4C1B-B878-EE673F39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81AA1-3465-45D3-8232-75D4633C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A254-9549-473C-BA7B-707DB158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D727-D98A-4032-842C-3393C27C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761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90C0-F1AC-48C1-A4FF-BA685C25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4BA7-126F-4CF3-B0F4-492B345A1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5BB7-59F1-46B4-B150-0C192B6F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74040-41BC-460D-8901-E1CCA80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D7DA0-65DE-44B1-889E-459AD52A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5A84-1CA2-4979-986E-78E601F0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359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7E2C-6F43-4728-A68E-FE5DC7E5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4BDD-4482-45FB-9927-ABC383C6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6134-CE80-4B60-A3EE-749536AF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22130-F902-4FE3-8177-A0B06F75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3E4FF-5359-4A31-BDFB-8EC543ED0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3EC80-9DA7-4DA9-8FCF-D590E1F9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93ED4-93FD-4CCB-AE5E-B30C1B42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BF898-A7FA-48E4-A356-7B58C801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896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2858-7C3A-4C67-8EA3-C1A3C885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D0150-C4BD-418A-883C-B2EB7AA6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99B2A-9B8D-4AB7-AD8B-B68BEAEC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D0402-4C34-4A60-8B12-0978A9F0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9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5728B-708E-4A68-B646-30E547DE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C7CF3-4FD4-4B5D-8A61-6F5A7E45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536EC-5E12-4094-B90E-CA3DA8BF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38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6835-9BD9-4525-AC05-043502A1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C9D4-CBC8-417F-9A27-3DCCBF42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64BA-A436-4C22-B146-F96BF4AD5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3486D-E45B-4028-AA3C-32340047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C898-CF68-4494-9133-31947A0A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7150-56DD-48D8-9B67-38214D87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7970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6268-61B2-4829-9CFE-54DF5819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6E860-F769-4458-B2D3-8076E7A25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A0D35-0C8A-4050-AE68-E12DA2629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BCDB-3642-48E1-BF6E-4A509FA5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2C1C-63FD-456B-86E9-2212CB98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8367-CEBB-4C39-A48D-E508DB70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360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47F-DFF4-46B9-956B-B1BC9223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E0BDF-D1C8-42B0-B0B9-76E8050C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1CBD-14A4-4004-8161-02329624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E4DE-6994-469A-84D4-C901A445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6559-F24E-4DE4-8BF5-91B3C6BD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00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4BA2E-112F-447A-AFAE-116D9109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5B303-925C-4BC5-92FD-C8684325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5E3C-7D8D-424F-8D4E-8B4B4AE1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A1F9-62D3-48AB-B7F7-0020C66B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3A45-86EA-4D3E-B8C8-E22EC23F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140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182233" y="4175579"/>
            <a:ext cx="6858000" cy="1828800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defRPr sz="2000">
                <a:solidFill>
                  <a:schemeClr val="accent6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82233" y="2008094"/>
            <a:ext cx="6858000" cy="381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475034"/>
            <a:ext cx="1979794" cy="728362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® 2023 Copyright Genpact.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82233" y="2597150"/>
            <a:ext cx="6876167" cy="1447800"/>
          </a:xfrm>
          <a:prstGeom prst="rect">
            <a:avLst/>
          </a:prstGeom>
        </p:spPr>
        <p:txBody>
          <a:bodyPr/>
          <a:lstStyle>
            <a:lvl1pPr>
              <a:lnSpc>
                <a:spcPts val="5100"/>
              </a:lnSpc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  <a:lvl2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2pPr>
            <a:lvl3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3pPr>
            <a:lvl4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4pPr>
            <a:lvl5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1557337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Agenda opt 3</a:t>
            </a:r>
            <a:endParaRPr lang="en-IN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Lorem ipsum dolor sit a met					1</a:t>
            </a:r>
          </a:p>
          <a:p>
            <a:pPr lvl="2"/>
            <a:endParaRPr lang="en-US"/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2022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563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1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prstClr val="white"/>
                </a:solidFill>
                <a:latin typeface="+mn-lt"/>
              </a:rPr>
              <a:pPr/>
              <a:t>‹#›</a:t>
            </a:fld>
            <a:endParaRPr lang="en-US" b="1">
              <a:solidFill>
                <a:prstClr val="white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</a:t>
            </a:r>
          </a:p>
          <a:p>
            <a:r>
              <a:rPr lang="en-US" sz="4800">
                <a:solidFill>
                  <a:schemeClr val="bg1"/>
                </a:solidFill>
              </a:rPr>
              <a:t>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6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0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1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6"/>
          <a:stretch/>
        </p:blipFill>
        <p:spPr>
          <a:xfrm>
            <a:off x="6980347" y="0"/>
            <a:ext cx="5210123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4118" y="2531240"/>
            <a:ext cx="7086600" cy="14478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73262"/>
                </a:solidFill>
              </a:defRPr>
            </a:lvl1pPr>
            <a:lvl2pPr>
              <a:defRPr sz="4800">
                <a:solidFill>
                  <a:schemeClr val="tx2"/>
                </a:solidFill>
              </a:defRPr>
            </a:lvl2pPr>
            <a:lvl3pPr>
              <a:defRPr sz="4800">
                <a:solidFill>
                  <a:schemeClr val="tx2"/>
                </a:solidFill>
              </a:defRPr>
            </a:lvl3pPr>
            <a:lvl4pPr>
              <a:defRPr sz="4800">
                <a:solidFill>
                  <a:schemeClr val="tx2"/>
                </a:solidFill>
              </a:defRPr>
            </a:lvl4pPr>
            <a:lvl5pPr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Divider slide options</a:t>
            </a:r>
          </a:p>
          <a:p>
            <a:pPr lvl="0"/>
            <a:r>
              <a:rPr lang="en-US"/>
              <a:t>Lorem ipsum dolor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  <a:p>
            <a:pPr lvl="1"/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</a:t>
            </a:r>
          </a:p>
          <a:p>
            <a:pPr lvl="2"/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 Nemo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ipsam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voluptas</a:t>
            </a:r>
            <a:r>
              <a:rPr lang="en-US"/>
              <a:t> sit </a:t>
            </a:r>
            <a:r>
              <a:rPr lang="en-US" err="1"/>
              <a:t>aspernatur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odit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fugit,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consequuntur</a:t>
            </a:r>
            <a:r>
              <a:rPr lang="en-US"/>
              <a:t> </a:t>
            </a:r>
            <a:r>
              <a:rPr lang="en-US" err="1"/>
              <a:t>magni</a:t>
            </a:r>
            <a:r>
              <a:rPr lang="en-US"/>
              <a:t> </a:t>
            </a:r>
            <a:r>
              <a:rPr lang="en-US" err="1"/>
              <a:t>dolores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  <a:p>
            <a:pPr lvl="0"/>
            <a:r>
              <a:rPr lang="en-US"/>
              <a:t>Qui </a:t>
            </a:r>
            <a:r>
              <a:rPr lang="en-US" err="1"/>
              <a:t>ratione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sequi</a:t>
            </a:r>
            <a:r>
              <a:rPr lang="en-US"/>
              <a:t> </a:t>
            </a:r>
            <a:r>
              <a:rPr lang="en-US" err="1"/>
              <a:t>nesciunt</a:t>
            </a:r>
            <a:r>
              <a:rPr lang="en-US"/>
              <a:t>.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porro</a:t>
            </a:r>
            <a:r>
              <a:rPr lang="en-US"/>
              <a:t> </a:t>
            </a:r>
            <a:r>
              <a:rPr lang="en-US" err="1"/>
              <a:t>quisquam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dolorem</a:t>
            </a:r>
            <a:r>
              <a:rPr lang="en-US"/>
              <a:t> ipsum </a:t>
            </a:r>
            <a:r>
              <a:rPr lang="en-US" err="1"/>
              <a:t>quia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adipisci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non </a:t>
            </a:r>
            <a:r>
              <a:rPr lang="en-US" err="1"/>
              <a:t>numquam</a:t>
            </a:r>
            <a:r>
              <a:rPr lang="en-US"/>
              <a:t> </a:t>
            </a:r>
            <a:r>
              <a:rPr lang="en-US" err="1"/>
              <a:t>eius</a:t>
            </a:r>
            <a:r>
              <a:rPr lang="en-US"/>
              <a:t> </a:t>
            </a:r>
            <a:r>
              <a:rPr lang="en-US" err="1"/>
              <a:t>modi</a:t>
            </a:r>
            <a:r>
              <a:rPr lang="en-US"/>
              <a:t> </a:t>
            </a:r>
            <a:r>
              <a:rPr lang="en-US" err="1"/>
              <a:t>tempora</a:t>
            </a:r>
            <a:r>
              <a:rPr lang="en-US"/>
              <a:t> </a:t>
            </a:r>
            <a:r>
              <a:rPr lang="en-US" err="1"/>
              <a:t>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magnam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quaerat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11272262" cy="533400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11274056" cy="533400"/>
          </a:xfrm>
          <a:prstGeom prst="rect">
            <a:avLst/>
          </a:prstGeom>
        </p:spPr>
        <p:txBody>
          <a:bodyPr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58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85E44-E121-4DAA-B7B4-06D182BD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3F91A-3F94-4D04-A3E5-45F007497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38C2-1370-4060-A947-7BA412EB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B70F-B464-427E-A629-1BABD62EB2AD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8756-916F-4A20-B7A6-AC5BB40C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A61E-828D-43D6-86D1-87E164D78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6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owflake.com/pricin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nowflake.com/en/sql-reference/sql/create-table.html#:~:text=View%2C%20%26%20Sequence%20DDL-,CREATE%20TABLE,-Creates%20a%20new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EA08C4-566C-4A55-875E-98B5D3E61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2233" y="2008094"/>
            <a:ext cx="6858000" cy="381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 Light"/>
              </a:rPr>
              <a:t>Training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1C8097F-AFB5-4260-A4A2-98634CFCC4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82233" y="2597150"/>
            <a:ext cx="6876167" cy="144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/>
              <a:t>SNOWFLAKE</a:t>
            </a:r>
          </a:p>
          <a:p>
            <a:pPr marL="0" indent="0">
              <a:buNone/>
            </a:pPr>
            <a:r>
              <a:rPr lang="en-US" b="1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4925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C084-5ED1-437A-977D-C8095B3928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8618" y="141880"/>
            <a:ext cx="9127226" cy="62460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Views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94DD2-CEE9-4CFE-895D-3A0C85EEE1BF}"/>
              </a:ext>
            </a:extLst>
          </p:cNvPr>
          <p:cNvSpPr txBox="1"/>
          <p:nvPr/>
        </p:nvSpPr>
        <p:spPr>
          <a:xfrm>
            <a:off x="263470" y="461249"/>
            <a:ext cx="10058401" cy="63466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view allows the result of a query to be accessed as if it were a table. Views serve a variety of purposes, including combining, segregating, and protecting data. </a:t>
            </a:r>
            <a:endParaRPr lang="en-IN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en-US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 Materialized Views (Standard) </a:t>
            </a:r>
            <a:r>
              <a: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23232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Created by executing the query at the time that the view is referenced in a query. The results are not stored for future use. Performance is slower than with materialized views.</a:t>
            </a:r>
            <a:r>
              <a:rPr lang="en-IN" sz="1600">
                <a:solidFill>
                  <a:srgbClr val="23232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endParaRPr lang="en-IN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en-US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Syntax</a:t>
            </a:r>
            <a:r>
              <a:rPr lang="en-US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view &lt;</a:t>
            </a:r>
            <a:r>
              <a:rPr lang="en-US" sz="16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view_name</a:t>
            </a:r>
            <a:r>
              <a: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  </a:t>
            </a:r>
            <a:endParaRPr lang="en-IN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>
                <a:effectLst/>
                <a:ea typeface="Calibri" panose="020F0502020204030204" pitchFamily="34" charset="0"/>
                <a:cs typeface="Times New Roman"/>
              </a:rPr>
              <a:t>II.</a:t>
            </a:r>
            <a:r>
              <a:rPr lang="en-US" sz="1600" b="1">
                <a:ea typeface="Calibri" panose="020F0502020204030204" pitchFamily="34" charset="0"/>
                <a:cs typeface="Times New Roman"/>
              </a:rPr>
              <a:t>  </a:t>
            </a:r>
            <a:r>
              <a:rPr lang="en-US" sz="1600" b="1">
                <a:effectLst/>
                <a:ea typeface="Calibri" panose="020F0502020204030204" pitchFamily="34" charset="0"/>
                <a:cs typeface="Times New Roman"/>
              </a:rPr>
              <a:t> Materialized Views </a:t>
            </a:r>
            <a:r>
              <a:rPr lang="en-US" sz="1600">
                <a:effectLst/>
                <a:ea typeface="Calibri" panose="020F0502020204030204" pitchFamily="34" charset="0"/>
                <a:cs typeface="Times New Roman"/>
              </a:rPr>
              <a:t>–</a:t>
            </a:r>
            <a:r>
              <a:rPr lang="en-IN" sz="1600"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600">
                <a:solidFill>
                  <a:srgbClr val="232323"/>
                </a:solidFill>
                <a:effectLst/>
                <a:ea typeface="Calibri" panose="020F0502020204030204" pitchFamily="34" charset="0"/>
                <a:cs typeface="Times New Roman"/>
              </a:rPr>
              <a:t>Pre-computed dataset derived from a query specification, stored for later use.</a:t>
            </a:r>
            <a:r>
              <a:rPr lang="en-IN" sz="1600">
                <a:solidFill>
                  <a:srgbClr val="232323"/>
                </a:solidFill>
                <a:ea typeface="Calibri" panose="020F0502020204030204" pitchFamily="34" charset="0"/>
                <a:cs typeface="Times New Roman"/>
              </a:rPr>
              <a:t>	</a:t>
            </a:r>
            <a:r>
              <a:rPr lang="en-IN" sz="1600">
                <a:solidFill>
                  <a:srgbClr val="232323"/>
                </a:solidFill>
                <a:effectLst/>
                <a:ea typeface="Calibri" panose="020F0502020204030204" pitchFamily="34" charset="0"/>
                <a:cs typeface="Times New Roman"/>
              </a:rPr>
              <a:t>Behaves more like a table</a:t>
            </a:r>
            <a:r>
              <a:rPr lang="en-IN" sz="1600" b="1">
                <a:solidFill>
                  <a:srgbClr val="232323"/>
                </a:solidFill>
                <a:effectLst/>
                <a:ea typeface="Calibri" panose="020F0502020204030204" pitchFamily="34" charset="0"/>
                <a:cs typeface="Times New Roman"/>
              </a:rPr>
              <a:t>: </a:t>
            </a:r>
            <a:r>
              <a:rPr lang="en-IN" sz="1600">
                <a:solidFill>
                  <a:srgbClr val="232323"/>
                </a:solidFill>
                <a:effectLst/>
                <a:ea typeface="Calibri" panose="020F0502020204030204" pitchFamily="34" charset="0"/>
                <a:cs typeface="Arial"/>
              </a:rPr>
              <a:t>This allows faster access, but requires storage space and active maintenance, 	both of which incur additional </a:t>
            </a:r>
            <a:r>
              <a:rPr lang="en-IN" sz="1600">
                <a:solidFill>
                  <a:srgbClr val="232323"/>
                </a:solidFill>
                <a:effectLst/>
                <a:ea typeface="Calibri" panose="020F0502020204030204" pitchFamily="34" charset="0"/>
                <a:cs typeface="Times New Roman"/>
              </a:rPr>
              <a:t>costs. </a:t>
            </a:r>
            <a:r>
              <a:rPr lang="en-IN" sz="1600">
                <a:solidFill>
                  <a:srgbClr val="232323"/>
                </a:solidFill>
                <a:effectLst/>
                <a:ea typeface="Calibri" panose="020F0502020204030204" pitchFamily="34" charset="0"/>
                <a:cs typeface="Arial"/>
              </a:rPr>
              <a:t>Materialized views have some restrictions that non-materialized 	views do not have.</a:t>
            </a:r>
            <a:endParaRPr lang="en-IN" sz="1600">
              <a:solidFill>
                <a:srgbClr val="232323"/>
              </a:solidFill>
              <a:effectLst/>
              <a:ea typeface="Calibri" panose="020F0502020204030204" pitchFamily="34" charset="0"/>
              <a:cs typeface="Times New Roman"/>
            </a:endParaRPr>
          </a:p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US" sz="1600" b="1">
                <a:latin typeface="Georgia"/>
                <a:ea typeface="Calibri" panose="020F0502020204030204" pitchFamily="34" charset="0"/>
                <a:cs typeface="Times New Roman"/>
              </a:rPr>
              <a:t>        Syntax</a:t>
            </a:r>
            <a:r>
              <a:rPr lang="en-US" sz="1600" i="1">
                <a:latin typeface="Georgia"/>
                <a:ea typeface="Calibri" panose="020F0502020204030204" pitchFamily="34" charset="0"/>
                <a:cs typeface="Times New Roman"/>
              </a:rPr>
              <a:t>: </a:t>
            </a:r>
            <a:r>
              <a:rPr lang="en-US" sz="1600">
                <a:latin typeface="Georgia"/>
                <a:ea typeface="Calibri" panose="020F0502020204030204" pitchFamily="34" charset="0"/>
                <a:cs typeface="Times New Roman"/>
              </a:rPr>
              <a:t>create materialized view &lt;</a:t>
            </a:r>
            <a:r>
              <a:rPr lang="en-US" sz="1600" err="1">
                <a:latin typeface="Georgia"/>
                <a:ea typeface="Calibri" panose="020F0502020204030204" pitchFamily="34" charset="0"/>
                <a:cs typeface="Times New Roman"/>
              </a:rPr>
              <a:t>m_viewname</a:t>
            </a:r>
            <a:r>
              <a:rPr lang="en-US" sz="1600" i="1">
                <a:latin typeface="Georgia"/>
                <a:ea typeface="Calibri" panose="020F0502020204030204" pitchFamily="34" charset="0"/>
                <a:cs typeface="Times New Roman"/>
              </a:rPr>
              <a:t>&gt;</a:t>
            </a:r>
            <a:endParaRPr lang="en-IN" sz="1600">
              <a:latin typeface="Georgia"/>
              <a:ea typeface="Calibri" panose="020F0502020204030204" pitchFamily="34" charset="0"/>
              <a:cs typeface="Times New Roman"/>
            </a:endParaRPr>
          </a:p>
          <a:p>
            <a:pPr marL="400050" lvl="0" indent="-400050">
              <a:lnSpc>
                <a:spcPct val="150000"/>
              </a:lnSpc>
              <a:buAutoNum type="romanUcPeriod" startAt="3"/>
              <a:tabLst>
                <a:tab pos="457200" algn="l"/>
              </a:tabLst>
            </a:pPr>
            <a:r>
              <a:rPr lang="en-US" sz="1600" b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Secure Views </a:t>
            </a:r>
            <a:r>
              <a:rPr lang="en-US" sz="16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IN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Both non-materialized and materialized views can be defined as </a:t>
            </a:r>
            <a:r>
              <a:rPr lang="en-IN" sz="1600" i="1">
                <a:solidFill>
                  <a:srgbClr val="23232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secure</a:t>
            </a:r>
            <a:r>
              <a:rPr lang="en-IN" sz="1600">
                <a:solidFill>
                  <a:srgbClr val="23232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0">
              <a:lnSpc>
                <a:spcPct val="150000"/>
              </a:lnSpc>
              <a:tabLst>
                <a:tab pos="457200" algn="l"/>
              </a:tabLst>
            </a:pPr>
            <a:r>
              <a:rPr lang="en-IN" sz="1600">
                <a:solidFill>
                  <a:srgbClr val="23232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>
                <a:solidFill>
                  <a:srgbClr val="23232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Secure views have advantages over standard views, including improved data privacy and data sharing. 	</a:t>
            </a:r>
            <a:r>
              <a:rPr lang="en-IN" sz="160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They also have some performance impacts to take into consideration.</a:t>
            </a:r>
            <a:endParaRPr lang="en-IN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b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Syntax</a:t>
            </a:r>
            <a:r>
              <a:rPr lang="en-US" sz="16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create secure view &lt;</a:t>
            </a:r>
            <a:r>
              <a:rPr lang="en-US" sz="160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secure_view_name</a:t>
            </a:r>
            <a:r>
              <a:rPr lang="en-US" sz="16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16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endParaRPr lang="en-IN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3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C084-5ED1-437A-977D-C8095B3928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2026" y="573688"/>
            <a:ext cx="9098897" cy="65101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ANSI and Snowflake SQL</a:t>
            </a:r>
            <a:endParaRPr lang="en-IN" sz="2400" b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C25A0-4C0C-4777-89EA-4AF3A5DAC2A5}"/>
              </a:ext>
            </a:extLst>
          </p:cNvPr>
          <p:cNvSpPr txBox="1"/>
          <p:nvPr/>
        </p:nvSpPr>
        <p:spPr>
          <a:xfrm>
            <a:off x="173844" y="1441684"/>
            <a:ext cx="10029683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SQL is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 structured query language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which helps in storing, accessing the stored data and manipulating the data in the database.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SQL is based on ANSI standard.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ANSI stands for American National Standards Institute. SQL is built such that its syntax are simple and language almost similar to English language.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Snowflake provides the ability to query all their data using ANSI compliant SQL .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However, Snowflake goes beyond basic SQL, delivering sophisticated analytic and windowing functions as part of our data warehouse service.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Functions like CUME_DIST, DENSE_RANK, FIRST_VALUE, LAG, LAST_VALUE, LEAD, NTILE, PERCENT_RANK, RANK, ROW_NUMBER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67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C1ED-84A7-4FBB-95D8-F0026F302D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971" y="1052423"/>
            <a:ext cx="9392038" cy="4406660"/>
          </a:xfrm>
        </p:spPr>
        <p:txBody>
          <a:bodyPr lIns="91440" tIns="45720" rIns="91440" bIns="45720" anchor="t"/>
          <a:lstStyle/>
          <a:p>
            <a:pPr marL="342900" indent="-342900" algn="l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Snowflake supports not only analytic windowing functions, but all the other features you would expect in SQL. </a:t>
            </a:r>
            <a:endParaRPr lang="en-US" sz="1800"/>
          </a:p>
          <a:p>
            <a:pPr algn="l"/>
            <a:endParaRPr lang="en-US" sz="1800">
              <a:ea typeface="+mn-lt"/>
              <a:cs typeface="+mn-lt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This includes but is not limited to general aggregation functions (e.g., sum), nested virtual tables, sub queries, order by, and group by.</a:t>
            </a:r>
          </a:p>
          <a:p>
            <a:pPr algn="l"/>
            <a:endParaRPr lang="en-US" sz="1800">
              <a:ea typeface="+mn-lt"/>
              <a:cs typeface="+mn-lt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In additional to general aggregation functions, we also have bitwise aggregation functions, linear regressions functions and cardinality estimation functions (i.e., </a:t>
            </a:r>
            <a:r>
              <a:rPr lang="en-US" sz="1800" err="1">
                <a:ea typeface="+mn-lt"/>
                <a:cs typeface="+mn-lt"/>
              </a:rPr>
              <a:t>HyperLogLog</a:t>
            </a:r>
            <a:r>
              <a:rPr lang="en-US" sz="1800">
                <a:ea typeface="+mn-lt"/>
                <a:cs typeface="+mn-lt"/>
              </a:rPr>
              <a:t>)</a:t>
            </a:r>
          </a:p>
          <a:p>
            <a:pPr algn="l"/>
            <a:endParaRPr lang="en-US" sz="1800">
              <a:ea typeface="+mn-lt"/>
              <a:cs typeface="+mn-lt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If your existing queries are written with standard SQL, they will run in Snowflake, and you can apply all these functions to your semi-structured data natively using Snowflake.</a:t>
            </a:r>
          </a:p>
          <a:p>
            <a:pPr marL="342900" indent="-342900" algn="l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1EFA8-05FC-4A39-8A25-BDC375430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algn="l"/>
            <a:r>
              <a:rPr lang="en-US">
                <a:ea typeface="+mn-lt"/>
                <a:cs typeface="+mn-lt"/>
              </a:rPr>
              <a:t>Agenda</a:t>
            </a:r>
          </a:p>
          <a:p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944A345-4E16-4273-908A-F766E7DBF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572848"/>
              </p:ext>
            </p:extLst>
          </p:nvPr>
        </p:nvGraphicFramePr>
        <p:xfrm>
          <a:off x="808098" y="1067168"/>
          <a:ext cx="9848489" cy="4922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69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E6B8F3-077E-4D9C-BE60-D7C5879E1E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33" y="457200"/>
            <a:ext cx="6230674" cy="609600"/>
          </a:xfrm>
        </p:spPr>
        <p:txBody>
          <a:bodyPr/>
          <a:lstStyle/>
          <a:p>
            <a:r>
              <a:rPr lang="en-US"/>
              <a:t>Account overview - Objects</a:t>
            </a:r>
            <a:endParaRPr lang="en-IN"/>
          </a:p>
        </p:txBody>
      </p:sp>
      <p:pic>
        <p:nvPicPr>
          <p:cNvPr id="3" name="Picture 2" descr="Hierarchy of securable database objects">
            <a:extLst>
              <a:ext uri="{FF2B5EF4-FFF2-40B4-BE49-F238E27FC236}">
                <a16:creationId xmlns:a16="http://schemas.microsoft.com/office/drawing/2014/main" id="{4130D888-3175-A0FA-1776-390632275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3" y="1266092"/>
            <a:ext cx="10016395" cy="5134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38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C084-5ED1-437A-977D-C8095B3928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9993" y="35060"/>
            <a:ext cx="7930536" cy="10334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Snowflake Objects</a:t>
            </a:r>
            <a:endParaRPr lang="en-IN" sz="360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2277E3D-EE49-47A4-8CC5-70A3CB94144A}"/>
              </a:ext>
            </a:extLst>
          </p:cNvPr>
          <p:cNvGraphicFramePr/>
          <p:nvPr/>
        </p:nvGraphicFramePr>
        <p:xfrm>
          <a:off x="1709061" y="964700"/>
          <a:ext cx="8516979" cy="5346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982D24AE-90BD-4CD3-B065-028856776F2B}"/>
              </a:ext>
            </a:extLst>
          </p:cNvPr>
          <p:cNvSpPr/>
          <p:nvPr/>
        </p:nvSpPr>
        <p:spPr>
          <a:xfrm>
            <a:off x="701040" y="964700"/>
            <a:ext cx="484632" cy="5346698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6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CCD6-EDDA-47E8-A86B-BFC35EA60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742" y="1142999"/>
            <a:ext cx="9753599" cy="5314071"/>
          </a:xfrm>
        </p:spPr>
        <p:txBody>
          <a:bodyPr lIns="91440" tIns="45720" rIns="91440" bIns="45720" anchor="ctr"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/>
              <a:t>User: </a:t>
            </a:r>
            <a:r>
              <a:rPr lang="en-US" sz="1800"/>
              <a:t>A user identity recognized by Snowflake, whether associated with a person or program.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/>
              <a:t>Privilege:  </a:t>
            </a:r>
            <a:r>
              <a:rPr lang="en-US" sz="1800"/>
              <a:t>A defined level of access to an object. Multiple distinct privileges may be used to control the granularity of access granted.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/>
              <a:t>Role</a:t>
            </a:r>
            <a:r>
              <a:rPr lang="en-US" sz="1800"/>
              <a:t>: An entity to which privileges can be granted. Roles are in turn assigned to users.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/>
              <a:t>Warehouse</a:t>
            </a:r>
            <a:r>
              <a:rPr lang="en-US" sz="1800"/>
              <a:t>: Compute Engine of Snowflake, set of Virtual Machines (VMs) provided at the </a:t>
            </a:r>
          </a:p>
          <a:p>
            <a:pPr>
              <a:lnSpc>
                <a:spcPct val="150000"/>
              </a:lnSpc>
            </a:pPr>
            <a:r>
              <a:rPr lang="en-US" sz="1800"/>
              <a:t>        runtime to help execute a given query.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/>
              <a:t>Database</a:t>
            </a:r>
            <a:r>
              <a:rPr lang="en-US" sz="1800"/>
              <a:t>: </a:t>
            </a:r>
            <a:r>
              <a:rPr lang="en-US" sz="1800">
                <a:latin typeface="Georgia"/>
                <a:ea typeface="Calibri" panose="020F0502020204030204" pitchFamily="34" charset="0"/>
                <a:cs typeface="Times New Roman"/>
              </a:rPr>
              <a:t>Logical container for storing other objects like views or tables,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Georgia"/>
                <a:ea typeface="Calibri" panose="020F0502020204030204" pitchFamily="34" charset="0"/>
                <a:cs typeface="Times New Roman"/>
              </a:rPr>
              <a:t>       like typical Oracle/SQL Server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/>
              <a:t>Schema: </a:t>
            </a:r>
            <a:r>
              <a:rPr lang="en-US" sz="1800"/>
              <a:t>Logical collection of objects which provide a good facility for managing objects and their respective accesses. After creation of a database, two schemas are created by default; public schema (any object created without specifying schema) and information schema (stores metadata information)</a:t>
            </a:r>
            <a:endParaRPr lang="en-IN" sz="1800"/>
          </a:p>
          <a:p>
            <a:pPr marL="0" indent="0">
              <a:buNone/>
            </a:pPr>
            <a:endParaRPr lang="en-IN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8C084-5ED1-437A-977D-C8095B3928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3742" y="521499"/>
            <a:ext cx="9515062" cy="6215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</a:rPr>
              <a:t>What is – User, Role, Warehouse, Database &amp; Schema ?</a:t>
            </a:r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09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5BF52-6734-36CB-C8F0-DA03F9DAA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593" y="468090"/>
            <a:ext cx="4262151" cy="609600"/>
          </a:xfrm>
        </p:spPr>
        <p:txBody>
          <a:bodyPr/>
          <a:lstStyle/>
          <a:p>
            <a:r>
              <a:rPr lang="en-IN"/>
              <a:t>Virtual Warehouse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E46BD-1D01-AFB5-3881-C67F942D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2" y="3109015"/>
            <a:ext cx="9692281" cy="3446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19B14-03C0-A9B8-C768-6CAFEC71B831}"/>
              </a:ext>
            </a:extLst>
          </p:cNvPr>
          <p:cNvSpPr txBox="1"/>
          <p:nvPr/>
        </p:nvSpPr>
        <p:spPr>
          <a:xfrm>
            <a:off x="661182" y="1077690"/>
            <a:ext cx="8932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virtual warehouse, often referred as a “warehouse”.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It’s a cluster of compute resources in Snowflake. A warehouse provides the required resources, such as CPU, memory, and temporary storage, to perform the following operations in a Snowflake session.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virtual warehouse is available in two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Snowpark-optimized</a:t>
            </a:r>
          </a:p>
        </p:txBody>
      </p:sp>
    </p:spTree>
    <p:extLst>
      <p:ext uri="{BB962C8B-B14F-4D97-AF65-F5344CB8AC3E}">
        <p14:creationId xmlns:p14="http://schemas.microsoft.com/office/powerpoint/2010/main" val="6605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DC6C59-D778-45B1-954B-6F74D20F4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593" y="468090"/>
            <a:ext cx="3980797" cy="609600"/>
          </a:xfrm>
        </p:spPr>
        <p:txBody>
          <a:bodyPr/>
          <a:lstStyle/>
          <a:p>
            <a:r>
              <a:rPr lang="en-IN"/>
              <a:t>Virtual Warehouse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19740-5E8A-D2A3-CA10-50B5BC62C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4" y="1662405"/>
            <a:ext cx="4543425" cy="3022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C5FF3-5C46-E671-1CFB-5A6F59842B90}"/>
              </a:ext>
            </a:extLst>
          </p:cNvPr>
          <p:cNvSpPr txBox="1"/>
          <p:nvPr/>
        </p:nvSpPr>
        <p:spPr>
          <a:xfrm>
            <a:off x="5598942" y="1814732"/>
            <a:ext cx="4543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Credit Pricing varies with CLOUD provider and EDITION of Snowflake.</a:t>
            </a:r>
          </a:p>
          <a:p>
            <a:endParaRPr lang="en-IN"/>
          </a:p>
          <a:p>
            <a:r>
              <a:rPr lang="en-IN"/>
              <a:t>For more details -&gt; </a:t>
            </a:r>
            <a:r>
              <a:rPr lang="en-IN">
                <a:hlinkClick r:id="rId3"/>
              </a:rPr>
              <a:t>https://www.snowflake.com/pricing/</a:t>
            </a:r>
            <a:endParaRPr lang="en-IN"/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C3BE0-C45F-E10A-3EFC-79602A35B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3" y="5195595"/>
            <a:ext cx="9363075" cy="134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B89523-779B-84F7-72F9-B894DAF72283}"/>
              </a:ext>
            </a:extLst>
          </p:cNvPr>
          <p:cNvSpPr txBox="1"/>
          <p:nvPr/>
        </p:nvSpPr>
        <p:spPr>
          <a:xfrm>
            <a:off x="464593" y="4826263"/>
            <a:ext cx="565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SNOWPARK – OPTIMIZED WAREHOUSE</a:t>
            </a:r>
          </a:p>
        </p:txBody>
      </p:sp>
    </p:spTree>
    <p:extLst>
      <p:ext uri="{BB962C8B-B14F-4D97-AF65-F5344CB8AC3E}">
        <p14:creationId xmlns:p14="http://schemas.microsoft.com/office/powerpoint/2010/main" val="239609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A57C02-D8A1-4EE4-85C6-D8697B8613B7}"/>
              </a:ext>
            </a:extLst>
          </p:cNvPr>
          <p:cNvSpPr txBox="1">
            <a:spLocks/>
          </p:cNvSpPr>
          <p:nvPr/>
        </p:nvSpPr>
        <p:spPr>
          <a:xfrm>
            <a:off x="1479175" y="233709"/>
            <a:ext cx="8778633" cy="57311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kern="0">
                <a:solidFill>
                  <a:schemeClr val="tx1"/>
                </a:solidFill>
              </a:rPr>
              <a:t>Tables</a:t>
            </a:r>
            <a:endParaRPr lang="en-IN" sz="2400" kern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E1458D5-AE82-4D9F-9708-FD8218533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256364"/>
              </p:ext>
            </p:extLst>
          </p:nvPr>
        </p:nvGraphicFramePr>
        <p:xfrm>
          <a:off x="1330099" y="942222"/>
          <a:ext cx="9911504" cy="536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03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CCD6-EDDA-47E8-A86B-BFC35EA60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67" y="772776"/>
            <a:ext cx="9587190" cy="5628024"/>
          </a:xfrm>
        </p:spPr>
        <p:txBody>
          <a:bodyPr lIns="91440" tIns="45720" rIns="91440" bIns="45720" anchor="ctr">
            <a:noAutofit/>
          </a:bodyPr>
          <a:lstStyle/>
          <a:p>
            <a:endParaRPr lang="en-US" sz="1600" b="1" u="sng"/>
          </a:p>
          <a:p>
            <a:pPr algn="l"/>
            <a:r>
              <a:rPr lang="en-US" sz="1600" b="1"/>
              <a:t>Temporary Table :-</a:t>
            </a:r>
          </a:p>
          <a:p>
            <a:pPr algn="l"/>
            <a:r>
              <a:rPr lang="en-US" sz="1600" b="1"/>
              <a:t>	</a:t>
            </a:r>
          </a:p>
          <a:p>
            <a:pPr algn="l"/>
            <a:r>
              <a:rPr lang="en-US" sz="1600" b="1"/>
              <a:t>        Syntax</a:t>
            </a:r>
            <a:r>
              <a:rPr lang="en-US" sz="1600"/>
              <a:t>:</a:t>
            </a:r>
            <a:r>
              <a:rPr lang="en-US" sz="1600" b="1"/>
              <a:t> </a:t>
            </a:r>
            <a:r>
              <a:rPr lang="en-US" sz="1600"/>
              <a:t>Create Temporary Table &lt;</a:t>
            </a:r>
            <a:r>
              <a:rPr lang="en-US" sz="1600" err="1"/>
              <a:t>tablename</a:t>
            </a:r>
            <a:r>
              <a:rPr lang="en-US" sz="1600"/>
              <a:t>&gt;(&lt;</a:t>
            </a:r>
            <a:r>
              <a:rPr lang="en-US" sz="1600" err="1"/>
              <a:t>colname</a:t>
            </a:r>
            <a:r>
              <a:rPr lang="en-US" sz="1600"/>
              <a:t>&gt; &lt;datatype&gt;, &lt;</a:t>
            </a:r>
            <a:r>
              <a:rPr lang="en-US" sz="1600" err="1"/>
              <a:t>colname</a:t>
            </a:r>
            <a:r>
              <a:rPr lang="en-US" sz="1600"/>
              <a:t>&gt; &lt;datatype&gt;)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        </a:t>
            </a:r>
            <a:r>
              <a:rPr lang="en-US" sz="1600" b="1"/>
              <a:t>Example:</a:t>
            </a:r>
            <a:r>
              <a:rPr lang="en-US" sz="1600"/>
              <a:t> create </a:t>
            </a:r>
            <a:r>
              <a:rPr lang="en-US" sz="1600" b="1"/>
              <a:t>temporary</a:t>
            </a:r>
            <a:r>
              <a:rPr lang="en-US" sz="1600"/>
              <a:t> table </a:t>
            </a:r>
            <a:r>
              <a:rPr lang="en-US" sz="1600" err="1"/>
              <a:t>temp_table_demo</a:t>
            </a:r>
            <a:r>
              <a:rPr lang="en-US" sz="1600"/>
              <a:t> ( name varchar, age int, score int );</a:t>
            </a:r>
            <a:endParaRPr lang="en-IN" sz="1600"/>
          </a:p>
          <a:p>
            <a:pPr algn="l"/>
            <a:endParaRPr lang="en-US" sz="1600"/>
          </a:p>
          <a:p>
            <a:pPr algn="l"/>
            <a:r>
              <a:rPr lang="en-US" sz="1600" b="1"/>
              <a:t>Transient Table :- </a:t>
            </a:r>
          </a:p>
          <a:p>
            <a:pPr algn="l"/>
            <a:endParaRPr lang="en-US" sz="1600"/>
          </a:p>
          <a:p>
            <a:pPr algn="l"/>
            <a:r>
              <a:rPr lang="en-US" sz="1600" b="1" i="1"/>
              <a:t>       Syntax</a:t>
            </a:r>
            <a:r>
              <a:rPr lang="en-US" sz="1600" i="1"/>
              <a:t>:</a:t>
            </a:r>
            <a:r>
              <a:rPr lang="en-US" sz="1600" b="1"/>
              <a:t> </a:t>
            </a:r>
            <a:r>
              <a:rPr lang="en-US" sz="1600"/>
              <a:t>Create Transient Table &lt;</a:t>
            </a:r>
            <a:r>
              <a:rPr lang="en-US" sz="1600" err="1"/>
              <a:t>tablename</a:t>
            </a:r>
            <a:r>
              <a:rPr lang="en-US" sz="1600"/>
              <a:t>&gt;(&lt; </a:t>
            </a:r>
            <a:r>
              <a:rPr lang="en-US" sz="1600" err="1"/>
              <a:t>colname</a:t>
            </a:r>
            <a:r>
              <a:rPr lang="en-US" sz="1600"/>
              <a:t> &gt; &lt;datatype&gt;, &lt; </a:t>
            </a:r>
            <a:r>
              <a:rPr lang="en-US" sz="1600" err="1"/>
              <a:t>colname</a:t>
            </a:r>
            <a:r>
              <a:rPr lang="en-US" sz="1600"/>
              <a:t> &gt; &lt;datatype&gt;)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        </a:t>
            </a:r>
            <a:r>
              <a:rPr lang="en-US" sz="1600" b="1"/>
              <a:t>Example</a:t>
            </a:r>
            <a:r>
              <a:rPr lang="en-US" sz="1600" i="1"/>
              <a:t>:</a:t>
            </a:r>
            <a:r>
              <a:rPr lang="en-US" sz="1600"/>
              <a:t> create </a:t>
            </a:r>
            <a:r>
              <a:rPr lang="en-US" sz="1600" b="1"/>
              <a:t>transient</a:t>
            </a:r>
            <a:r>
              <a:rPr lang="en-US" sz="1600"/>
              <a:t> table </a:t>
            </a:r>
            <a:r>
              <a:rPr lang="en-US" sz="1600" err="1"/>
              <a:t>temp_table_demo</a:t>
            </a:r>
            <a:r>
              <a:rPr lang="en-US" sz="1600"/>
              <a:t> ( name varchar, age int, score int );</a:t>
            </a:r>
            <a:endParaRPr lang="en-IN" sz="1600"/>
          </a:p>
          <a:p>
            <a:pPr algn="l"/>
            <a:endParaRPr lang="en-US" sz="1600"/>
          </a:p>
          <a:p>
            <a:pPr algn="l"/>
            <a:r>
              <a:rPr lang="en-US" sz="1600" b="1"/>
              <a:t>Permanent Table :- </a:t>
            </a:r>
          </a:p>
          <a:p>
            <a:pPr algn="l"/>
            <a:endParaRPr lang="en-US" sz="1600" b="1"/>
          </a:p>
          <a:p>
            <a:pPr algn="l"/>
            <a:r>
              <a:rPr lang="en-US" sz="1600" b="1"/>
              <a:t>       Syntax</a:t>
            </a:r>
            <a:r>
              <a:rPr lang="en-US" sz="1600" i="1"/>
              <a:t>:</a:t>
            </a:r>
            <a:r>
              <a:rPr lang="en-US" sz="1600" b="1"/>
              <a:t> </a:t>
            </a:r>
            <a:r>
              <a:rPr lang="en-US" sz="1600"/>
              <a:t>Create Table &lt;</a:t>
            </a:r>
            <a:r>
              <a:rPr lang="en-US" sz="1600" err="1"/>
              <a:t>tablename</a:t>
            </a:r>
            <a:r>
              <a:rPr lang="en-US" sz="1600"/>
              <a:t>&gt;(&lt; </a:t>
            </a:r>
            <a:r>
              <a:rPr lang="en-US" sz="1600" err="1"/>
              <a:t>colname</a:t>
            </a:r>
            <a:r>
              <a:rPr lang="en-US" sz="1600"/>
              <a:t> &gt; &lt;datatype&gt;, &lt; </a:t>
            </a:r>
            <a:r>
              <a:rPr lang="en-US" sz="1600" err="1"/>
              <a:t>colname</a:t>
            </a:r>
            <a:r>
              <a:rPr lang="en-US" sz="1600"/>
              <a:t> &gt; &lt;datatype&gt;)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        </a:t>
            </a:r>
            <a:r>
              <a:rPr lang="en-US" sz="1600" b="1"/>
              <a:t>Example</a:t>
            </a:r>
            <a:r>
              <a:rPr lang="en-US" sz="1600" i="1"/>
              <a:t>:</a:t>
            </a:r>
            <a:r>
              <a:rPr lang="en-US" sz="1600"/>
              <a:t> create table </a:t>
            </a:r>
            <a:r>
              <a:rPr lang="en-US" sz="1600" err="1"/>
              <a:t>temp_table_demo</a:t>
            </a:r>
            <a:r>
              <a:rPr lang="en-US" sz="1600"/>
              <a:t> ( name varchar, age int, score int );</a:t>
            </a:r>
            <a:endParaRPr lang="en-IN" sz="1600"/>
          </a:p>
          <a:p>
            <a:pPr algn="l"/>
            <a:endParaRPr lang="en-IN" sz="1600"/>
          </a:p>
          <a:p>
            <a:pPr algn="l"/>
            <a:endParaRPr lang="en-IN" sz="1600" b="1"/>
          </a:p>
          <a:p>
            <a:pPr algn="l"/>
            <a:r>
              <a:rPr lang="en-IN" sz="1600" b="1"/>
              <a:t>Note*:</a:t>
            </a:r>
          </a:p>
          <a:p>
            <a:pPr algn="l"/>
            <a:r>
              <a:rPr lang="en-IN" sz="1600"/>
              <a:t>Tables with same names but different types can be created in the same database and schema.</a:t>
            </a:r>
          </a:p>
          <a:p>
            <a:pPr algn="l"/>
            <a:r>
              <a:rPr lang="en-IN" sz="1600">
                <a:hlinkClick r:id="rId2"/>
              </a:rPr>
              <a:t>Create Table documentation</a:t>
            </a:r>
            <a:endParaRPr lang="en-IN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8C084-5ED1-437A-977D-C8095B3928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13832" y="256897"/>
            <a:ext cx="9153849" cy="51587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Table Syntax</a:t>
            </a:r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86129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Genpact Transformation">
      <a:dk1>
        <a:srgbClr val="073262"/>
      </a:dk1>
      <a:lt1>
        <a:sysClr val="window" lastClr="FFFFFF"/>
      </a:lt1>
      <a:dk2>
        <a:srgbClr val="EBECED"/>
      </a:dk2>
      <a:lt2>
        <a:srgbClr val="BFC0C1"/>
      </a:lt2>
      <a:accent1>
        <a:srgbClr val="FF555F"/>
      </a:accent1>
      <a:accent2>
        <a:srgbClr val="00AECF"/>
      </a:accent2>
      <a:accent3>
        <a:srgbClr val="073262"/>
      </a:accent3>
      <a:accent4>
        <a:srgbClr val="EA3946"/>
      </a:accent4>
      <a:accent5>
        <a:srgbClr val="60C7D7"/>
      </a:accent5>
      <a:accent6>
        <a:srgbClr val="073262"/>
      </a:accent6>
      <a:hlink>
        <a:srgbClr val="60C7D7"/>
      </a:hlink>
      <a:folHlink>
        <a:srgbClr val="1F497D"/>
      </a:folHlink>
    </a:clrScheme>
    <a:fontScheme name="G PPT 2017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pact_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pact_theme" id="{AFAD0E27-BC44-4E18-88E8-C5EA0CDE104F}" vid="{DD6425A3-0037-4E81-865A-8931F295355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EA5257681540488F524D847F011DD5" ma:contentTypeVersion="15" ma:contentTypeDescription="Create a new document." ma:contentTypeScope="" ma:versionID="585322cb935ec1fd119180e9c0a059a0">
  <xsd:schema xmlns:xsd="http://www.w3.org/2001/XMLSchema" xmlns:xs="http://www.w3.org/2001/XMLSchema" xmlns:p="http://schemas.microsoft.com/office/2006/metadata/properties" xmlns:ns2="0d5730b8-869a-4209-a1b3-832c244c5b0c" xmlns:ns3="2254c897-f072-4fc6-863c-eb6bf0b2ed9f" xmlns:ns4="372e849b-fc60-49fc-88ef-6f6a3a7352cc" targetNamespace="http://schemas.microsoft.com/office/2006/metadata/properties" ma:root="true" ma:fieldsID="38caeda81121e8cb6e74987333f59b2c" ns2:_="" ns3:_="" ns4:_="">
    <xsd:import namespace="0d5730b8-869a-4209-a1b3-832c244c5b0c"/>
    <xsd:import namespace="2254c897-f072-4fc6-863c-eb6bf0b2ed9f"/>
    <xsd:import namespace="372e849b-fc60-49fc-88ef-6f6a3a735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730b8-869a-4209-a1b3-832c244c5b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cc962de5-690c-40f6-9925-46ff4f3fc1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4c897-f072-4fc6-863c-eb6bf0b2e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e849b-fc60-49fc-88ef-6f6a3a7352cc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9c20dbe4-a35e-457a-aca0-ac1d0f754f06}" ma:internalName="TaxCatchAll" ma:showField="CatchAllData" ma:web="2254c897-f072-4fc6-863c-eb6bf0b2ed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2e849b-fc60-49fc-88ef-6f6a3a7352cc" xsi:nil="true"/>
    <lcf76f155ced4ddcb4097134ff3c332f xmlns="0d5730b8-869a-4209-a1b3-832c244c5b0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B494827-CF34-4782-9B51-B0652C97D4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C2D455-4877-43F0-81C1-3CACF1C973BB}">
  <ds:schemaRefs>
    <ds:schemaRef ds:uri="0d5730b8-869a-4209-a1b3-832c244c5b0c"/>
    <ds:schemaRef ds:uri="2254c897-f072-4fc6-863c-eb6bf0b2ed9f"/>
    <ds:schemaRef ds:uri="372e849b-fc60-49fc-88ef-6f6a3a7352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CD40DB3-8824-469C-BAAF-6DA49B91D629}">
  <ds:schemaRefs>
    <ds:schemaRef ds:uri="0d5730b8-869a-4209-a1b3-832c244c5b0c"/>
    <ds:schemaRef ds:uri="2254c897-f072-4fc6-863c-eb6bf0b2ed9f"/>
    <ds:schemaRef ds:uri="372e849b-fc60-49fc-88ef-6f6a3a7352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1_Blank</vt:lpstr>
      <vt:lpstr>Genpact_theme</vt:lpstr>
      <vt:lpstr>PowerPoint Presentation</vt:lpstr>
      <vt:lpstr>PowerPoint Presentation</vt:lpstr>
      <vt:lpstr>PowerPoint Presentation</vt:lpstr>
      <vt:lpstr>Snowflake Objects</vt:lpstr>
      <vt:lpstr>What is – User, Role, Warehouse, Database &amp; Schema ?</vt:lpstr>
      <vt:lpstr>PowerPoint Presentation</vt:lpstr>
      <vt:lpstr>PowerPoint Presentation</vt:lpstr>
      <vt:lpstr>PowerPoint Presentation</vt:lpstr>
      <vt:lpstr>Table Syntax</vt:lpstr>
      <vt:lpstr>Views</vt:lpstr>
      <vt:lpstr>ANSI and Snowflake 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</dc:title>
  <dc:creator>Jaiswal, Meghnaa</dc:creator>
  <cp:revision>1</cp:revision>
  <dcterms:created xsi:type="dcterms:W3CDTF">2021-08-30T08:30:45Z</dcterms:created>
  <dcterms:modified xsi:type="dcterms:W3CDTF">2023-06-21T11:18:24Z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0x010100B1EA5257681540488F524D847F011DD5</vt:lpwstr>
  </property>
  <property fmtid="{D5CDD505-2E9C-101B-9397-08002B2CF9AE}" pid="3" name="MediaServiceImageTags">
    <vt:lpwstr/>
  </property>
</Properties>
</file>