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Masters/slideMaster1.xml" ContentType="application/vnd.openxmlformats-officedocument.presentationml.slideMaster+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9.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681" r:id="rId2"/>
    <p:sldId id="684" r:id="rId3"/>
    <p:sldId id="682"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11" Type="http://schemas.openxmlformats.org/officeDocument/2006/relationships/customXml" Target="../customXml/item3.xml"/><Relationship Id="rId5" Type="http://schemas.openxmlformats.org/officeDocument/2006/relationships/presProps" Target="presProps.xml"/><Relationship Id="rId10"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customXml" Target="../customXml/item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25CEF-659D-6706-8F31-F9BE7677C01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F8EB798-D670-E469-5444-9CDD614466B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FF6E238-B352-AEE7-0ABF-167B2B402F17}"/>
              </a:ext>
            </a:extLst>
          </p:cNvPr>
          <p:cNvSpPr>
            <a:spLocks noGrp="1"/>
          </p:cNvSpPr>
          <p:nvPr>
            <p:ph type="dt" sz="half" idx="10"/>
          </p:nvPr>
        </p:nvSpPr>
        <p:spPr/>
        <p:txBody>
          <a:bodyPr/>
          <a:lstStyle/>
          <a:p>
            <a:fld id="{05DD436A-D780-48F8-84E3-F9C7932311FC}" type="datetimeFigureOut">
              <a:rPr lang="en-IN" smtClean="0"/>
              <a:t>21-06-2023</a:t>
            </a:fld>
            <a:endParaRPr lang="en-IN"/>
          </a:p>
        </p:txBody>
      </p:sp>
      <p:sp>
        <p:nvSpPr>
          <p:cNvPr id="5" name="Footer Placeholder 4">
            <a:extLst>
              <a:ext uri="{FF2B5EF4-FFF2-40B4-BE49-F238E27FC236}">
                <a16:creationId xmlns:a16="http://schemas.microsoft.com/office/drawing/2014/main" id="{A7560A14-B9C0-C7E8-BFFB-1F69FC998F2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2AB7C1D-17E2-C0DD-783E-688DAF2FD308}"/>
              </a:ext>
            </a:extLst>
          </p:cNvPr>
          <p:cNvSpPr>
            <a:spLocks noGrp="1"/>
          </p:cNvSpPr>
          <p:nvPr>
            <p:ph type="sldNum" sz="quarter" idx="12"/>
          </p:nvPr>
        </p:nvSpPr>
        <p:spPr/>
        <p:txBody>
          <a:bodyPr/>
          <a:lstStyle/>
          <a:p>
            <a:fld id="{08FB7F1F-7807-4EAB-B8AD-B399DA256226}" type="slidenum">
              <a:rPr lang="en-IN" smtClean="0"/>
              <a:t>‹#›</a:t>
            </a:fld>
            <a:endParaRPr lang="en-IN"/>
          </a:p>
        </p:txBody>
      </p:sp>
    </p:spTree>
    <p:extLst>
      <p:ext uri="{BB962C8B-B14F-4D97-AF65-F5344CB8AC3E}">
        <p14:creationId xmlns:p14="http://schemas.microsoft.com/office/powerpoint/2010/main" val="33697405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5E079-E2A3-45CC-ECD2-0046EA5A4A4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149F85A-1F77-4F14-31B4-5CA14E3E2A5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E5B4B38-E489-F79E-E40F-1203D1E73DED}"/>
              </a:ext>
            </a:extLst>
          </p:cNvPr>
          <p:cNvSpPr>
            <a:spLocks noGrp="1"/>
          </p:cNvSpPr>
          <p:nvPr>
            <p:ph type="dt" sz="half" idx="10"/>
          </p:nvPr>
        </p:nvSpPr>
        <p:spPr/>
        <p:txBody>
          <a:bodyPr/>
          <a:lstStyle/>
          <a:p>
            <a:fld id="{05DD436A-D780-48F8-84E3-F9C7932311FC}" type="datetimeFigureOut">
              <a:rPr lang="en-IN" smtClean="0"/>
              <a:t>21-06-2023</a:t>
            </a:fld>
            <a:endParaRPr lang="en-IN"/>
          </a:p>
        </p:txBody>
      </p:sp>
      <p:sp>
        <p:nvSpPr>
          <p:cNvPr id="5" name="Footer Placeholder 4">
            <a:extLst>
              <a:ext uri="{FF2B5EF4-FFF2-40B4-BE49-F238E27FC236}">
                <a16:creationId xmlns:a16="http://schemas.microsoft.com/office/drawing/2014/main" id="{7DCCE832-91E2-C465-652A-BB823141790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F8205A1-CA66-161B-404C-280BCC472F84}"/>
              </a:ext>
            </a:extLst>
          </p:cNvPr>
          <p:cNvSpPr>
            <a:spLocks noGrp="1"/>
          </p:cNvSpPr>
          <p:nvPr>
            <p:ph type="sldNum" sz="quarter" idx="12"/>
          </p:nvPr>
        </p:nvSpPr>
        <p:spPr/>
        <p:txBody>
          <a:bodyPr/>
          <a:lstStyle/>
          <a:p>
            <a:fld id="{08FB7F1F-7807-4EAB-B8AD-B399DA256226}" type="slidenum">
              <a:rPr lang="en-IN" smtClean="0"/>
              <a:t>‹#›</a:t>
            </a:fld>
            <a:endParaRPr lang="en-IN"/>
          </a:p>
        </p:txBody>
      </p:sp>
    </p:spTree>
    <p:extLst>
      <p:ext uri="{BB962C8B-B14F-4D97-AF65-F5344CB8AC3E}">
        <p14:creationId xmlns:p14="http://schemas.microsoft.com/office/powerpoint/2010/main" val="20635991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B4C3EFA-45BF-8C13-2034-363A6E67E69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5B03309-E990-40EF-76B4-3D7285E9BD7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CACABCC-C56B-CB3B-25C6-2A7E348953DB}"/>
              </a:ext>
            </a:extLst>
          </p:cNvPr>
          <p:cNvSpPr>
            <a:spLocks noGrp="1"/>
          </p:cNvSpPr>
          <p:nvPr>
            <p:ph type="dt" sz="half" idx="10"/>
          </p:nvPr>
        </p:nvSpPr>
        <p:spPr/>
        <p:txBody>
          <a:bodyPr/>
          <a:lstStyle/>
          <a:p>
            <a:fld id="{05DD436A-D780-48F8-84E3-F9C7932311FC}" type="datetimeFigureOut">
              <a:rPr lang="en-IN" smtClean="0"/>
              <a:t>21-06-2023</a:t>
            </a:fld>
            <a:endParaRPr lang="en-IN"/>
          </a:p>
        </p:txBody>
      </p:sp>
      <p:sp>
        <p:nvSpPr>
          <p:cNvPr id="5" name="Footer Placeholder 4">
            <a:extLst>
              <a:ext uri="{FF2B5EF4-FFF2-40B4-BE49-F238E27FC236}">
                <a16:creationId xmlns:a16="http://schemas.microsoft.com/office/drawing/2014/main" id="{FCE73D54-088A-0D59-3873-AD79BC2F8EA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AFF5B78-D2F4-8F6B-411A-FBC83FC519C4}"/>
              </a:ext>
            </a:extLst>
          </p:cNvPr>
          <p:cNvSpPr>
            <a:spLocks noGrp="1"/>
          </p:cNvSpPr>
          <p:nvPr>
            <p:ph type="sldNum" sz="quarter" idx="12"/>
          </p:nvPr>
        </p:nvSpPr>
        <p:spPr/>
        <p:txBody>
          <a:bodyPr/>
          <a:lstStyle/>
          <a:p>
            <a:fld id="{08FB7F1F-7807-4EAB-B8AD-B399DA256226}" type="slidenum">
              <a:rPr lang="en-IN" smtClean="0"/>
              <a:t>‹#›</a:t>
            </a:fld>
            <a:endParaRPr lang="en-IN"/>
          </a:p>
        </p:txBody>
      </p:sp>
    </p:spTree>
    <p:extLst>
      <p:ext uri="{BB962C8B-B14F-4D97-AF65-F5344CB8AC3E}">
        <p14:creationId xmlns:p14="http://schemas.microsoft.com/office/powerpoint/2010/main" val="13385309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Standard Slide with Coral Title Divider - Text and Object Box">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4698DA-4B02-4E60-99E2-B768DD7EF604}"/>
              </a:ext>
            </a:extLst>
          </p:cNvPr>
          <p:cNvSpPr/>
          <p:nvPr userDrawn="1"/>
        </p:nvSpPr>
        <p:spPr>
          <a:xfrm rot="3341389" flipH="1">
            <a:off x="1619971" y="-3540963"/>
            <a:ext cx="8946510" cy="13936140"/>
          </a:xfrm>
          <a:custGeom>
            <a:avLst/>
            <a:gdLst>
              <a:gd name="connsiteX0" fmla="*/ 3879008 w 8946510"/>
              <a:gd name="connsiteY0" fmla="*/ 0 h 13936140"/>
              <a:gd name="connsiteX1" fmla="*/ 8946510 w 8946510"/>
              <a:gd name="connsiteY1" fmla="*/ 7425845 h 13936140"/>
              <a:gd name="connsiteX2" fmla="*/ 8946510 w 8946510"/>
              <a:gd name="connsiteY2" fmla="*/ 11298977 h 13936140"/>
              <a:gd name="connsiteX3" fmla="*/ 5082050 w 8946510"/>
              <a:gd name="connsiteY3" fmla="*/ 13936140 h 13936140"/>
              <a:gd name="connsiteX4" fmla="*/ 0 w 8946510"/>
              <a:gd name="connsiteY4" fmla="*/ 6488978 h 13936140"/>
              <a:gd name="connsiteX5" fmla="*/ 0 w 8946510"/>
              <a:gd name="connsiteY5" fmla="*/ 2639589 h 13936140"/>
              <a:gd name="connsiteX6" fmla="*/ 3868014 w 8946510"/>
              <a:gd name="connsiteY6" fmla="*/ 0 h 13936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6510" h="13936140">
                <a:moveTo>
                  <a:pt x="3879008" y="0"/>
                </a:moveTo>
                <a:lnTo>
                  <a:pt x="8946510" y="7425845"/>
                </a:lnTo>
                <a:lnTo>
                  <a:pt x="8946510" y="11298977"/>
                </a:lnTo>
                <a:lnTo>
                  <a:pt x="5082050" y="13936140"/>
                </a:lnTo>
                <a:lnTo>
                  <a:pt x="0" y="6488978"/>
                </a:lnTo>
                <a:lnTo>
                  <a:pt x="0" y="2639589"/>
                </a:lnTo>
                <a:lnTo>
                  <a:pt x="3868014" y="0"/>
                </a:lnTo>
                <a:close/>
              </a:path>
            </a:pathLst>
          </a:custGeom>
          <a:gradFill>
            <a:gsLst>
              <a:gs pos="50000">
                <a:schemeClr val="bg1"/>
              </a:gs>
              <a:gs pos="100000">
                <a:schemeClr val="bg1">
                  <a:alpha val="0"/>
                </a:schemeClr>
              </a:gs>
              <a:gs pos="95000">
                <a:schemeClr val="bg1"/>
              </a:gs>
              <a:gs pos="5000">
                <a:schemeClr val="bg1"/>
              </a:gs>
              <a:gs pos="0">
                <a:schemeClr val="bg1">
                  <a:alpha val="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9" name="Graphic 18">
            <a:extLst>
              <a:ext uri="{FF2B5EF4-FFF2-40B4-BE49-F238E27FC236}">
                <a16:creationId xmlns:a16="http://schemas.microsoft.com/office/drawing/2014/main" id="{84910E85-A840-A34D-ACA6-7D1ECD496724}"/>
              </a:ext>
            </a:extLst>
          </p:cNvPr>
          <p:cNvPicPr>
            <a:picLocks noChangeAspect="1"/>
          </p:cNvPicPr>
          <p:nvPr/>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817298" y="6396668"/>
            <a:ext cx="931790" cy="271466"/>
          </a:xfrm>
          <a:prstGeom prst="rect">
            <a:avLst/>
          </a:prstGeom>
        </p:spPr>
      </p:pic>
      <p:sp>
        <p:nvSpPr>
          <p:cNvPr id="20" name="Slide Number Placeholder 5">
            <a:extLst>
              <a:ext uri="{FF2B5EF4-FFF2-40B4-BE49-F238E27FC236}">
                <a16:creationId xmlns:a16="http://schemas.microsoft.com/office/drawing/2014/main" id="{BDEB0551-9906-0F4F-853B-AE6B38C0A6DB}"/>
              </a:ext>
            </a:extLst>
          </p:cNvPr>
          <p:cNvSpPr txBox="1">
            <a:spLocks/>
          </p:cNvSpPr>
          <p:nvPr/>
        </p:nvSpPr>
        <p:spPr>
          <a:xfrm flipH="1">
            <a:off x="457196" y="6436977"/>
            <a:ext cx="542041" cy="190848"/>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A285110E-A93C-E24B-BA01-8EFF0EF70079}" type="slidenum">
              <a:rPr lang="en-US" sz="800" b="1" smtClean="0">
                <a:solidFill>
                  <a:schemeClr val="bg2"/>
                </a:solidFill>
                <a:latin typeface="+mn-lt"/>
                <a:ea typeface="Cambria" panose="02040503050406030204" pitchFamily="18" charset="0"/>
              </a:rPr>
              <a:pPr algn="l"/>
              <a:t>‹#›</a:t>
            </a:fld>
            <a:endParaRPr lang="en-US" b="1" dirty="0">
              <a:solidFill>
                <a:schemeClr val="bg2"/>
              </a:solidFill>
              <a:latin typeface="+mn-lt"/>
              <a:ea typeface="Cambria" panose="02040503050406030204" pitchFamily="18" charset="0"/>
            </a:endParaRPr>
          </a:p>
        </p:txBody>
      </p:sp>
      <p:sp>
        <p:nvSpPr>
          <p:cNvPr id="21" name="Footer Placeholder 3">
            <a:extLst>
              <a:ext uri="{FF2B5EF4-FFF2-40B4-BE49-F238E27FC236}">
                <a16:creationId xmlns:a16="http://schemas.microsoft.com/office/drawing/2014/main" id="{739E1F1D-B720-154D-A12B-5FD379006E2C}"/>
              </a:ext>
            </a:extLst>
          </p:cNvPr>
          <p:cNvSpPr>
            <a:spLocks noGrp="1"/>
          </p:cNvSpPr>
          <p:nvPr>
            <p:ph type="ftr" sz="quarter" idx="3"/>
          </p:nvPr>
        </p:nvSpPr>
        <p:spPr>
          <a:xfrm>
            <a:off x="623888" y="6426211"/>
            <a:ext cx="2396518" cy="222250"/>
          </a:xfrm>
          <a:prstGeom prst="rect">
            <a:avLst/>
          </a:prstGeom>
        </p:spPr>
        <p:txBody>
          <a:bodyPr vert="horz" lIns="91440" tIns="45720" rIns="91440" bIns="45720" rtlCol="0" anchor="t">
            <a:noAutofit/>
          </a:bodyPr>
          <a:lstStyle>
            <a:lvl1pPr algn="l">
              <a:defRPr sz="800">
                <a:solidFill>
                  <a:schemeClr val="bg2"/>
                </a:solidFill>
              </a:defRPr>
            </a:lvl1pPr>
          </a:lstStyle>
          <a:p>
            <a:r>
              <a:rPr lang="en-US">
                <a:ea typeface="Cambria" panose="02040503050406030204" pitchFamily="18" charset="0"/>
                <a:cs typeface="Calibri" charset="0"/>
              </a:rPr>
              <a:t>© 2023 Copyright Genpact. All Rights Reserved.</a:t>
            </a:r>
            <a:endParaRPr lang="en-US" dirty="0">
              <a:ea typeface="Cambria" panose="02040503050406030204" pitchFamily="18" charset="0"/>
              <a:cs typeface="Calibri" charset="0"/>
            </a:endParaRPr>
          </a:p>
        </p:txBody>
      </p:sp>
      <p:sp>
        <p:nvSpPr>
          <p:cNvPr id="22" name="Title 3">
            <a:extLst>
              <a:ext uri="{FF2B5EF4-FFF2-40B4-BE49-F238E27FC236}">
                <a16:creationId xmlns:a16="http://schemas.microsoft.com/office/drawing/2014/main" id="{BBEAF997-6809-4636-8337-1DC306436AF6}"/>
              </a:ext>
            </a:extLst>
          </p:cNvPr>
          <p:cNvSpPr>
            <a:spLocks noGrp="1"/>
          </p:cNvSpPr>
          <p:nvPr>
            <p:ph type="title" hasCustomPrompt="1"/>
          </p:nvPr>
        </p:nvSpPr>
        <p:spPr>
          <a:xfrm>
            <a:off x="460743" y="388845"/>
            <a:ext cx="11300453" cy="990000"/>
          </a:xfrm>
        </p:spPr>
        <p:txBody>
          <a:bodyPr vert="horz" lIns="0" tIns="45720" rIns="91440" bIns="45720" rtlCol="0" anchor="ctr" anchorCtr="0">
            <a:noAutofit/>
          </a:bodyPr>
          <a:lstStyle>
            <a:lvl1pPr>
              <a:defRPr lang="en-GB" dirty="0" smtClean="0">
                <a:solidFill>
                  <a:schemeClr val="tx2"/>
                </a:solidFill>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sed do </a:t>
            </a:r>
            <a:r>
              <a:rPr lang="en-US" dirty="0" err="1"/>
              <a:t>eiusmod</a:t>
            </a:r>
            <a:r>
              <a:rPr lang="en-US" dirty="0"/>
              <a:t> </a:t>
            </a:r>
            <a:r>
              <a:rPr lang="en-US" dirty="0" err="1"/>
              <a:t>tempor</a:t>
            </a:r>
            <a:endParaRPr lang="en-US" dirty="0"/>
          </a:p>
        </p:txBody>
      </p:sp>
      <p:sp>
        <p:nvSpPr>
          <p:cNvPr id="30" name="Text Placeholder 22">
            <a:extLst>
              <a:ext uri="{FF2B5EF4-FFF2-40B4-BE49-F238E27FC236}">
                <a16:creationId xmlns:a16="http://schemas.microsoft.com/office/drawing/2014/main" id="{AE2FC26A-8D8D-4044-8040-65574EFDEA21}"/>
              </a:ext>
            </a:extLst>
          </p:cNvPr>
          <p:cNvSpPr>
            <a:spLocks noGrp="1"/>
          </p:cNvSpPr>
          <p:nvPr>
            <p:ph type="body" sz="quarter" idx="12" hasCustomPrompt="1"/>
          </p:nvPr>
        </p:nvSpPr>
        <p:spPr>
          <a:xfrm>
            <a:off x="460744" y="1486906"/>
            <a:ext cx="11288344" cy="533400"/>
          </a:xfrm>
          <a:prstGeom prst="rect">
            <a:avLst/>
          </a:prstGeom>
        </p:spPr>
        <p:txBody>
          <a:bodyPr lIns="0" anchor="t">
            <a:noAutofit/>
          </a:bodyPr>
          <a:lstStyle>
            <a:lvl1pPr marL="0" indent="0">
              <a:lnSpc>
                <a:spcPct val="100000"/>
              </a:lnSpc>
              <a:spcBef>
                <a:spcPts val="0"/>
              </a:spcBef>
              <a:buNone/>
              <a:defRPr sz="1800" b="0">
                <a:solidFill>
                  <a:schemeClr val="tx2"/>
                </a:solidFill>
                <a:latin typeface="+mn-lt"/>
                <a:ea typeface="Cambria" panose="02040503050406030204"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31" name="Text Placeholder 6">
            <a:extLst>
              <a:ext uri="{FF2B5EF4-FFF2-40B4-BE49-F238E27FC236}">
                <a16:creationId xmlns:a16="http://schemas.microsoft.com/office/drawing/2014/main" id="{A18BB443-16DE-476A-906C-306D6FED0A05}"/>
              </a:ext>
            </a:extLst>
          </p:cNvPr>
          <p:cNvSpPr>
            <a:spLocks noGrp="1"/>
          </p:cNvSpPr>
          <p:nvPr>
            <p:ph type="body" sz="quarter" idx="17"/>
          </p:nvPr>
        </p:nvSpPr>
        <p:spPr>
          <a:xfrm>
            <a:off x="457200" y="2498999"/>
            <a:ext cx="4860000" cy="3795487"/>
          </a:xfrm>
          <a:prstGeom prst="rect">
            <a:avLst/>
          </a:prstGeom>
        </p:spPr>
        <p:txBody>
          <a:bodyPr lIns="0">
            <a:noAutofit/>
          </a:bodyPr>
          <a:lstStyle>
            <a:lvl1pPr marL="0" indent="0">
              <a:spcBef>
                <a:spcPts val="0"/>
              </a:spcBef>
              <a:spcAft>
                <a:spcPts val="0"/>
              </a:spcAft>
              <a:buNone/>
              <a:defRPr sz="1600" b="1">
                <a:solidFill>
                  <a:schemeClr val="accent1"/>
                </a:solidFill>
                <a:latin typeface="+mj-lt"/>
              </a:defRPr>
            </a:lvl1pPr>
            <a:lvl2pPr marL="0" indent="0">
              <a:lnSpc>
                <a:spcPct val="100000"/>
              </a:lnSpc>
              <a:spcBef>
                <a:spcPts val="900"/>
              </a:spcBef>
              <a:buFont typeface="Arial" panose="020B0604020202020204" pitchFamily="34" charset="0"/>
              <a:buNone/>
              <a:defRPr sz="1600" b="0">
                <a:solidFill>
                  <a:schemeClr val="tx2"/>
                </a:solidFill>
              </a:defRPr>
            </a:lvl2pPr>
            <a:lvl3pPr marL="269875" indent="-269875">
              <a:lnSpc>
                <a:spcPct val="100000"/>
              </a:lnSpc>
              <a:spcBef>
                <a:spcPts val="1200"/>
              </a:spcBef>
              <a:spcAft>
                <a:spcPts val="600"/>
              </a:spcAft>
              <a:buClr>
                <a:schemeClr val="accent1"/>
              </a:buClr>
              <a:buFont typeface="Arial" panose="020B0604020202020204" pitchFamily="34" charset="0"/>
              <a:buChar char="■"/>
              <a:defRPr sz="1400">
                <a:solidFill>
                  <a:schemeClr val="tx2"/>
                </a:solidFill>
              </a:defRPr>
            </a:lvl3pPr>
            <a:lvl4pPr marL="503238" indent="-233363">
              <a:lnSpc>
                <a:spcPct val="100000"/>
              </a:lnSpc>
              <a:spcAft>
                <a:spcPts val="600"/>
              </a:spcAft>
              <a:buClr>
                <a:schemeClr val="accent1"/>
              </a:buClr>
              <a:buSzPct val="80000"/>
              <a:buFont typeface="Arial" panose="020B0604020202020204" pitchFamily="34" charset="0"/>
              <a:buChar char="►"/>
              <a:defRPr sz="1200">
                <a:solidFill>
                  <a:schemeClr val="tx2"/>
                </a:solidFill>
              </a:defRPr>
            </a:lvl4pPr>
            <a:lvl5pPr marL="717550" indent="-193675">
              <a:lnSpc>
                <a:spcPct val="100000"/>
              </a:lnSpc>
              <a:spcAft>
                <a:spcPts val="600"/>
              </a:spcAft>
              <a:buClr>
                <a:schemeClr val="accent1"/>
              </a:buClr>
              <a:defRPr lang="en-GB" sz="1050" dirty="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3" name="Freeform: Shape 22">
            <a:extLst>
              <a:ext uri="{FF2B5EF4-FFF2-40B4-BE49-F238E27FC236}">
                <a16:creationId xmlns:a16="http://schemas.microsoft.com/office/drawing/2014/main" id="{B833661B-FDB1-4FD2-AA10-7509875192F6}"/>
              </a:ext>
            </a:extLst>
          </p:cNvPr>
          <p:cNvSpPr/>
          <p:nvPr userDrawn="1"/>
        </p:nvSpPr>
        <p:spPr>
          <a:xfrm>
            <a:off x="10989256" y="0"/>
            <a:ext cx="1204989" cy="1094936"/>
          </a:xfrm>
          <a:custGeom>
            <a:avLst/>
            <a:gdLst>
              <a:gd name="connsiteX0" fmla="*/ 0 w 3911600"/>
              <a:gd name="connsiteY0" fmla="*/ 0 h 4438650"/>
              <a:gd name="connsiteX1" fmla="*/ 2641600 w 3911600"/>
              <a:gd name="connsiteY1" fmla="*/ 1784350 h 4438650"/>
              <a:gd name="connsiteX2" fmla="*/ 1384300 w 3911600"/>
              <a:gd name="connsiteY2" fmla="*/ 2673350 h 4438650"/>
              <a:gd name="connsiteX3" fmla="*/ 3911600 w 3911600"/>
              <a:gd name="connsiteY3" fmla="*/ 4438650 h 4438650"/>
              <a:gd name="connsiteX4" fmla="*/ 3911600 w 3911600"/>
              <a:gd name="connsiteY4" fmla="*/ 6350 h 4438650"/>
              <a:gd name="connsiteX5" fmla="*/ 0 w 3911600"/>
              <a:gd name="connsiteY5" fmla="*/ 0 h 4438650"/>
              <a:gd name="connsiteX0" fmla="*/ 0 w 3921125"/>
              <a:gd name="connsiteY0" fmla="*/ 0 h 4438650"/>
              <a:gd name="connsiteX1" fmla="*/ 2641600 w 3921125"/>
              <a:gd name="connsiteY1" fmla="*/ 1784350 h 4438650"/>
              <a:gd name="connsiteX2" fmla="*/ 1384300 w 3921125"/>
              <a:gd name="connsiteY2" fmla="*/ 2673350 h 4438650"/>
              <a:gd name="connsiteX3" fmla="*/ 3911600 w 3921125"/>
              <a:gd name="connsiteY3" fmla="*/ 4438650 h 4438650"/>
              <a:gd name="connsiteX4" fmla="*/ 3921125 w 3921125"/>
              <a:gd name="connsiteY4" fmla="*/ 6350 h 4438650"/>
              <a:gd name="connsiteX5" fmla="*/ 0 w 3921125"/>
              <a:gd name="connsiteY5" fmla="*/ 0 h 4438650"/>
              <a:gd name="connsiteX0" fmla="*/ 0 w 4187458"/>
              <a:gd name="connsiteY0" fmla="*/ 0 h 4438650"/>
              <a:gd name="connsiteX1" fmla="*/ 2907933 w 4187458"/>
              <a:gd name="connsiteY1" fmla="*/ 1784350 h 4438650"/>
              <a:gd name="connsiteX2" fmla="*/ 1650633 w 4187458"/>
              <a:gd name="connsiteY2" fmla="*/ 2673350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41976 w 4187458"/>
              <a:gd name="connsiteY1" fmla="*/ 1684474 h 4438650"/>
              <a:gd name="connsiteX2" fmla="*/ 1650633 w 4187458"/>
              <a:gd name="connsiteY2" fmla="*/ 2673350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41976 w 4187458"/>
              <a:gd name="connsiteY1" fmla="*/ 1684474 h 4438650"/>
              <a:gd name="connsiteX2" fmla="*/ 1301070 w 4187458"/>
              <a:gd name="connsiteY2" fmla="*/ 2390372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25330 w 4187458"/>
              <a:gd name="connsiteY1" fmla="*/ 1642860 h 4438650"/>
              <a:gd name="connsiteX2" fmla="*/ 1301070 w 4187458"/>
              <a:gd name="connsiteY2" fmla="*/ 2390372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438650"/>
              <a:gd name="connsiteX1" fmla="*/ 2325330 w 4187458"/>
              <a:gd name="connsiteY1" fmla="*/ 1642860 h 4438650"/>
              <a:gd name="connsiteX2" fmla="*/ 1292747 w 4187458"/>
              <a:gd name="connsiteY2" fmla="*/ 2365403 h 4438650"/>
              <a:gd name="connsiteX3" fmla="*/ 4177933 w 4187458"/>
              <a:gd name="connsiteY3" fmla="*/ 4438650 h 4438650"/>
              <a:gd name="connsiteX4" fmla="*/ 4187458 w 4187458"/>
              <a:gd name="connsiteY4" fmla="*/ 6350 h 4438650"/>
              <a:gd name="connsiteX5" fmla="*/ 0 w 4187458"/>
              <a:gd name="connsiteY5" fmla="*/ 0 h 4438650"/>
              <a:gd name="connsiteX0" fmla="*/ 0 w 4187458"/>
              <a:gd name="connsiteY0" fmla="*/ 0 h 4322129"/>
              <a:gd name="connsiteX1" fmla="*/ 2325330 w 4187458"/>
              <a:gd name="connsiteY1" fmla="*/ 1642860 h 4322129"/>
              <a:gd name="connsiteX2" fmla="*/ 1292747 w 4187458"/>
              <a:gd name="connsiteY2" fmla="*/ 2365403 h 4322129"/>
              <a:gd name="connsiteX3" fmla="*/ 4177932 w 4187458"/>
              <a:gd name="connsiteY3" fmla="*/ 4322129 h 4322129"/>
              <a:gd name="connsiteX4" fmla="*/ 4187458 w 4187458"/>
              <a:gd name="connsiteY4" fmla="*/ 6350 h 4322129"/>
              <a:gd name="connsiteX5" fmla="*/ 0 w 4187458"/>
              <a:gd name="connsiteY5" fmla="*/ 0 h 4322129"/>
              <a:gd name="connsiteX0" fmla="*/ 0 w 4191089"/>
              <a:gd name="connsiteY0" fmla="*/ 0 h 4334615"/>
              <a:gd name="connsiteX1" fmla="*/ 2325330 w 4191089"/>
              <a:gd name="connsiteY1" fmla="*/ 1642860 h 4334615"/>
              <a:gd name="connsiteX2" fmla="*/ 1292747 w 4191089"/>
              <a:gd name="connsiteY2" fmla="*/ 2365403 h 4334615"/>
              <a:gd name="connsiteX3" fmla="*/ 4190418 w 4191089"/>
              <a:gd name="connsiteY3" fmla="*/ 4334615 h 4334615"/>
              <a:gd name="connsiteX4" fmla="*/ 4187458 w 4191089"/>
              <a:gd name="connsiteY4" fmla="*/ 6350 h 4334615"/>
              <a:gd name="connsiteX5" fmla="*/ 0 w 4191089"/>
              <a:gd name="connsiteY5" fmla="*/ 0 h 4334615"/>
              <a:gd name="connsiteX0" fmla="*/ 0 w 4191089"/>
              <a:gd name="connsiteY0" fmla="*/ 0 h 4334615"/>
              <a:gd name="connsiteX1" fmla="*/ 2325330 w 4191089"/>
              <a:gd name="connsiteY1" fmla="*/ 1642860 h 4334615"/>
              <a:gd name="connsiteX2" fmla="*/ 1317716 w 4191089"/>
              <a:gd name="connsiteY2" fmla="*/ 2340434 h 4334615"/>
              <a:gd name="connsiteX3" fmla="*/ 4190418 w 4191089"/>
              <a:gd name="connsiteY3" fmla="*/ 4334615 h 4334615"/>
              <a:gd name="connsiteX4" fmla="*/ 4187458 w 4191089"/>
              <a:gd name="connsiteY4" fmla="*/ 6350 h 4334615"/>
              <a:gd name="connsiteX5" fmla="*/ 0 w 4191089"/>
              <a:gd name="connsiteY5" fmla="*/ 0 h 4334615"/>
              <a:gd name="connsiteX0" fmla="*/ 0 w 4191089"/>
              <a:gd name="connsiteY0" fmla="*/ 0 h 4334615"/>
              <a:gd name="connsiteX1" fmla="*/ 2435663 w 4191089"/>
              <a:gd name="connsiteY1" fmla="*/ 1664926 h 4334615"/>
              <a:gd name="connsiteX2" fmla="*/ 1317716 w 4191089"/>
              <a:gd name="connsiteY2" fmla="*/ 2340434 h 4334615"/>
              <a:gd name="connsiteX3" fmla="*/ 4190418 w 4191089"/>
              <a:gd name="connsiteY3" fmla="*/ 4334615 h 4334615"/>
              <a:gd name="connsiteX4" fmla="*/ 4187458 w 4191089"/>
              <a:gd name="connsiteY4" fmla="*/ 6350 h 4334615"/>
              <a:gd name="connsiteX5" fmla="*/ 0 w 4191089"/>
              <a:gd name="connsiteY5" fmla="*/ 0 h 4334615"/>
              <a:gd name="connsiteX0" fmla="*/ 0 w 4191089"/>
              <a:gd name="connsiteY0" fmla="*/ 0 h 4334615"/>
              <a:gd name="connsiteX1" fmla="*/ 2435663 w 4191089"/>
              <a:gd name="connsiteY1" fmla="*/ 1664926 h 4334615"/>
              <a:gd name="connsiteX2" fmla="*/ 1626653 w 4191089"/>
              <a:gd name="connsiteY2" fmla="*/ 2208032 h 4334615"/>
              <a:gd name="connsiteX3" fmla="*/ 4190418 w 4191089"/>
              <a:gd name="connsiteY3" fmla="*/ 4334615 h 4334615"/>
              <a:gd name="connsiteX4" fmla="*/ 4187458 w 4191089"/>
              <a:gd name="connsiteY4" fmla="*/ 6350 h 4334615"/>
              <a:gd name="connsiteX5" fmla="*/ 0 w 4191089"/>
              <a:gd name="connsiteY5" fmla="*/ 0 h 4334615"/>
              <a:gd name="connsiteX0" fmla="*/ 0 w 4187458"/>
              <a:gd name="connsiteY0" fmla="*/ 0 h 3849144"/>
              <a:gd name="connsiteX1" fmla="*/ 2435663 w 4187458"/>
              <a:gd name="connsiteY1" fmla="*/ 1664926 h 3849144"/>
              <a:gd name="connsiteX2" fmla="*/ 1626653 w 4187458"/>
              <a:gd name="connsiteY2" fmla="*/ 2208032 h 3849144"/>
              <a:gd name="connsiteX3" fmla="*/ 4146285 w 4187458"/>
              <a:gd name="connsiteY3" fmla="*/ 3849144 h 3849144"/>
              <a:gd name="connsiteX4" fmla="*/ 4187458 w 4187458"/>
              <a:gd name="connsiteY4" fmla="*/ 6350 h 3849144"/>
              <a:gd name="connsiteX5" fmla="*/ 0 w 4187458"/>
              <a:gd name="connsiteY5" fmla="*/ 0 h 3849144"/>
              <a:gd name="connsiteX0" fmla="*/ 0 w 4187458"/>
              <a:gd name="connsiteY0" fmla="*/ 0 h 3849144"/>
              <a:gd name="connsiteX1" fmla="*/ 2435663 w 4187458"/>
              <a:gd name="connsiteY1" fmla="*/ 1664926 h 3849144"/>
              <a:gd name="connsiteX2" fmla="*/ 1692854 w 4187458"/>
              <a:gd name="connsiteY2" fmla="*/ 2185965 h 3849144"/>
              <a:gd name="connsiteX3" fmla="*/ 4146285 w 4187458"/>
              <a:gd name="connsiteY3" fmla="*/ 3849144 h 3849144"/>
              <a:gd name="connsiteX4" fmla="*/ 4187458 w 4187458"/>
              <a:gd name="connsiteY4" fmla="*/ 6350 h 3849144"/>
              <a:gd name="connsiteX5" fmla="*/ 0 w 4187458"/>
              <a:gd name="connsiteY5" fmla="*/ 0 h 3849144"/>
              <a:gd name="connsiteX0" fmla="*/ 0 w 4187458"/>
              <a:gd name="connsiteY0" fmla="*/ 0 h 3805010"/>
              <a:gd name="connsiteX1" fmla="*/ 2435663 w 4187458"/>
              <a:gd name="connsiteY1" fmla="*/ 1664926 h 3805010"/>
              <a:gd name="connsiteX2" fmla="*/ 1692854 w 4187458"/>
              <a:gd name="connsiteY2" fmla="*/ 2185965 h 3805010"/>
              <a:gd name="connsiteX3" fmla="*/ 4146285 w 4187458"/>
              <a:gd name="connsiteY3" fmla="*/ 3805010 h 3805010"/>
              <a:gd name="connsiteX4" fmla="*/ 4187458 w 4187458"/>
              <a:gd name="connsiteY4" fmla="*/ 6350 h 3805010"/>
              <a:gd name="connsiteX5" fmla="*/ 0 w 4187458"/>
              <a:gd name="connsiteY5" fmla="*/ 0 h 3805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87458" h="3805010">
                <a:moveTo>
                  <a:pt x="0" y="0"/>
                </a:moveTo>
                <a:lnTo>
                  <a:pt x="2435663" y="1664926"/>
                </a:lnTo>
                <a:lnTo>
                  <a:pt x="1692854" y="2185965"/>
                </a:lnTo>
                <a:lnTo>
                  <a:pt x="4146285" y="3805010"/>
                </a:lnTo>
                <a:cubicBezTo>
                  <a:pt x="4149460" y="2366417"/>
                  <a:pt x="4184283" y="1444943"/>
                  <a:pt x="4187458" y="6350"/>
                </a:cubicBezTo>
                <a:lnTo>
                  <a:pt x="0" y="0"/>
                </a:lnTo>
                <a:close/>
              </a:path>
            </a:pathLst>
          </a:custGeom>
          <a:gradFill>
            <a:gsLst>
              <a:gs pos="20000">
                <a:schemeClr val="accent2"/>
              </a:gs>
              <a:gs pos="75000">
                <a:schemeClr val="accent2">
                  <a:alpha val="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2"/>
              </a:solidFill>
            </a:endParaRPr>
          </a:p>
        </p:txBody>
      </p:sp>
      <p:sp>
        <p:nvSpPr>
          <p:cNvPr id="24" name="Freeform: Shape 23">
            <a:extLst>
              <a:ext uri="{FF2B5EF4-FFF2-40B4-BE49-F238E27FC236}">
                <a16:creationId xmlns:a16="http://schemas.microsoft.com/office/drawing/2014/main" id="{056BE9C3-9D24-4D01-BA4D-BF75A9D51FE4}"/>
              </a:ext>
            </a:extLst>
          </p:cNvPr>
          <p:cNvSpPr/>
          <p:nvPr userDrawn="1"/>
        </p:nvSpPr>
        <p:spPr>
          <a:xfrm>
            <a:off x="11480799" y="658750"/>
            <a:ext cx="714491" cy="992250"/>
          </a:xfrm>
          <a:custGeom>
            <a:avLst/>
            <a:gdLst>
              <a:gd name="connsiteX0" fmla="*/ 2545080 w 2545080"/>
              <a:gd name="connsiteY0" fmla="*/ 0 h 3543300"/>
              <a:gd name="connsiteX1" fmla="*/ 0 w 2545080"/>
              <a:gd name="connsiteY1" fmla="*/ 1767840 h 3543300"/>
              <a:gd name="connsiteX2" fmla="*/ 2545080 w 2545080"/>
              <a:gd name="connsiteY2" fmla="*/ 3543300 h 3543300"/>
              <a:gd name="connsiteX3" fmla="*/ 2545080 w 2545080"/>
              <a:gd name="connsiteY3" fmla="*/ 0 h 3543300"/>
              <a:gd name="connsiteX0" fmla="*/ 2548255 w 2548255"/>
              <a:gd name="connsiteY0" fmla="*/ 0 h 3543300"/>
              <a:gd name="connsiteX1" fmla="*/ 0 w 2548255"/>
              <a:gd name="connsiteY1" fmla="*/ 1767840 h 3543300"/>
              <a:gd name="connsiteX2" fmla="*/ 2545080 w 2548255"/>
              <a:gd name="connsiteY2" fmla="*/ 3543300 h 3543300"/>
              <a:gd name="connsiteX3" fmla="*/ 2548255 w 2548255"/>
              <a:gd name="connsiteY3" fmla="*/ 0 h 3543300"/>
              <a:gd name="connsiteX0" fmla="*/ 2551430 w 2551430"/>
              <a:gd name="connsiteY0" fmla="*/ 0 h 3543300"/>
              <a:gd name="connsiteX1" fmla="*/ 0 w 2551430"/>
              <a:gd name="connsiteY1" fmla="*/ 1767840 h 3543300"/>
              <a:gd name="connsiteX2" fmla="*/ 2545080 w 2551430"/>
              <a:gd name="connsiteY2" fmla="*/ 3543300 h 3543300"/>
              <a:gd name="connsiteX3" fmla="*/ 2551430 w 2551430"/>
              <a:gd name="connsiteY3" fmla="*/ 0 h 3543300"/>
              <a:gd name="connsiteX0" fmla="*/ 2551430 w 2551430"/>
              <a:gd name="connsiteY0" fmla="*/ 0 h 3543300"/>
              <a:gd name="connsiteX1" fmla="*/ 0 w 2551430"/>
              <a:gd name="connsiteY1" fmla="*/ 1767840 h 3543300"/>
              <a:gd name="connsiteX2" fmla="*/ 2545080 w 2551430"/>
              <a:gd name="connsiteY2" fmla="*/ 3543300 h 3543300"/>
              <a:gd name="connsiteX3" fmla="*/ 2551430 w 2551430"/>
              <a:gd name="connsiteY3" fmla="*/ 0 h 3543300"/>
            </a:gdLst>
            <a:ahLst/>
            <a:cxnLst>
              <a:cxn ang="0">
                <a:pos x="connsiteX0" y="connsiteY0"/>
              </a:cxn>
              <a:cxn ang="0">
                <a:pos x="connsiteX1" y="connsiteY1"/>
              </a:cxn>
              <a:cxn ang="0">
                <a:pos x="connsiteX2" y="connsiteY2"/>
              </a:cxn>
              <a:cxn ang="0">
                <a:pos x="connsiteX3" y="connsiteY3"/>
              </a:cxn>
            </a:cxnLst>
            <a:rect l="l" t="t" r="r" b="b"/>
            <a:pathLst>
              <a:path w="2551430" h="3543300">
                <a:moveTo>
                  <a:pt x="2551430" y="0"/>
                </a:moveTo>
                <a:lnTo>
                  <a:pt x="0" y="1767840"/>
                </a:lnTo>
                <a:lnTo>
                  <a:pt x="2545080" y="3543300"/>
                </a:lnTo>
                <a:cubicBezTo>
                  <a:pt x="2546138" y="2362200"/>
                  <a:pt x="2550372" y="1181100"/>
                  <a:pt x="2551430" y="0"/>
                </a:cubicBezTo>
                <a:close/>
              </a:path>
            </a:pathLst>
          </a:custGeom>
          <a:gradFill>
            <a:gsLst>
              <a:gs pos="20000">
                <a:schemeClr val="accent1"/>
              </a:gs>
              <a:gs pos="92000">
                <a:schemeClr val="accent1">
                  <a:alpha val="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2"/>
              </a:solidFill>
            </a:endParaRPr>
          </a:p>
        </p:txBody>
      </p:sp>
      <p:sp>
        <p:nvSpPr>
          <p:cNvPr id="25" name="Rectangle 24">
            <a:extLst>
              <a:ext uri="{FF2B5EF4-FFF2-40B4-BE49-F238E27FC236}">
                <a16:creationId xmlns:a16="http://schemas.microsoft.com/office/drawing/2014/main" id="{29C100CA-D516-42FC-BC3F-FAC2BD900CA3}"/>
              </a:ext>
            </a:extLst>
          </p:cNvPr>
          <p:cNvSpPr/>
          <p:nvPr userDrawn="1"/>
        </p:nvSpPr>
        <p:spPr>
          <a:xfrm>
            <a:off x="0" y="0"/>
            <a:ext cx="109728" cy="6858000"/>
          </a:xfrm>
          <a:prstGeom prst="rect">
            <a:avLst/>
          </a:prstGeom>
          <a:gradFill flip="none" rotWithShape="1">
            <a:gsLst>
              <a:gs pos="68000">
                <a:schemeClr val="accent2"/>
              </a:gs>
              <a:gs pos="98000">
                <a:schemeClr val="accent3"/>
              </a:gs>
              <a:gs pos="33000">
                <a:schemeClr val="accent1"/>
              </a:gs>
              <a:gs pos="0">
                <a:schemeClr val="accent3"/>
              </a:gs>
            </a:gsLst>
            <a:lin ang="18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lvl="0" algn="ctr"/>
            <a:endParaRPr lang="en-US" dirty="0"/>
          </a:p>
        </p:txBody>
      </p:sp>
      <p:sp>
        <p:nvSpPr>
          <p:cNvPr id="32" name="Content Placeholder 2">
            <a:extLst>
              <a:ext uri="{FF2B5EF4-FFF2-40B4-BE49-F238E27FC236}">
                <a16:creationId xmlns:a16="http://schemas.microsoft.com/office/drawing/2014/main" id="{6DCDD012-C59E-408C-9BC6-87284E8CBC48}"/>
              </a:ext>
            </a:extLst>
          </p:cNvPr>
          <p:cNvSpPr>
            <a:spLocks noGrp="1"/>
          </p:cNvSpPr>
          <p:nvPr>
            <p:ph sz="quarter" idx="21"/>
          </p:nvPr>
        </p:nvSpPr>
        <p:spPr>
          <a:xfrm>
            <a:off x="6318387" y="2498999"/>
            <a:ext cx="4873625" cy="2972299"/>
          </a:xfrm>
        </p:spPr>
        <p:txBody>
          <a:bodyPr anchor="ctr" anchorCtr="0"/>
          <a:lstStyle>
            <a:lvl1pPr algn="ctr">
              <a:defRPr b="0">
                <a:solidFill>
                  <a:schemeClr val="tx2"/>
                </a:solidFill>
                <a:latin typeface="+mn-lt"/>
              </a:defRPr>
            </a:lvl1pPr>
          </a:lstStyle>
          <a:p>
            <a:pPr lvl="0"/>
            <a:endParaRPr lang="en-GB" dirty="0"/>
          </a:p>
        </p:txBody>
      </p:sp>
      <p:sp>
        <p:nvSpPr>
          <p:cNvPr id="14" name="Text Placeholder 6">
            <a:extLst>
              <a:ext uri="{FF2B5EF4-FFF2-40B4-BE49-F238E27FC236}">
                <a16:creationId xmlns:a16="http://schemas.microsoft.com/office/drawing/2014/main" id="{8CBDA8CD-2DCF-4C62-A004-4DB054192405}"/>
              </a:ext>
            </a:extLst>
          </p:cNvPr>
          <p:cNvSpPr>
            <a:spLocks noGrp="1"/>
          </p:cNvSpPr>
          <p:nvPr>
            <p:ph type="body" sz="quarter" idx="22" hasCustomPrompt="1"/>
          </p:nvPr>
        </p:nvSpPr>
        <p:spPr>
          <a:xfrm>
            <a:off x="6318385" y="5548945"/>
            <a:ext cx="4873626" cy="689214"/>
          </a:xfrm>
          <a:prstGeom prst="rect">
            <a:avLst/>
          </a:prstGeom>
        </p:spPr>
        <p:txBody>
          <a:bodyPr lIns="0">
            <a:noAutofit/>
          </a:bodyPr>
          <a:lstStyle>
            <a:lvl1pPr marL="0" indent="0" algn="ctr">
              <a:spcBef>
                <a:spcPts val="0"/>
              </a:spcBef>
              <a:spcAft>
                <a:spcPts val="0"/>
              </a:spcAft>
              <a:buNone/>
              <a:defRPr sz="1200" b="0">
                <a:solidFill>
                  <a:schemeClr val="tx2"/>
                </a:solidFill>
                <a:latin typeface="+mj-lt"/>
              </a:defRPr>
            </a:lvl1pPr>
            <a:lvl2pPr marL="0" indent="0">
              <a:lnSpc>
                <a:spcPct val="100000"/>
              </a:lnSpc>
              <a:spcBef>
                <a:spcPts val="900"/>
              </a:spcBef>
              <a:buFont typeface="Arial" panose="020B0604020202020204" pitchFamily="34" charset="0"/>
              <a:buNone/>
              <a:defRPr sz="1600" b="0">
                <a:solidFill>
                  <a:schemeClr val="tx2"/>
                </a:solidFill>
              </a:defRPr>
            </a:lvl2pPr>
            <a:lvl3pPr marL="269875" indent="-269875">
              <a:lnSpc>
                <a:spcPct val="100000"/>
              </a:lnSpc>
              <a:spcBef>
                <a:spcPts val="1200"/>
              </a:spcBef>
              <a:spcAft>
                <a:spcPts val="600"/>
              </a:spcAft>
              <a:buClr>
                <a:schemeClr val="accent1"/>
              </a:buClr>
              <a:buFont typeface="Arial" panose="020B0604020202020204" pitchFamily="34" charset="0"/>
              <a:buChar char="■"/>
              <a:defRPr sz="1400">
                <a:solidFill>
                  <a:schemeClr val="tx2"/>
                </a:solidFill>
              </a:defRPr>
            </a:lvl3pPr>
            <a:lvl4pPr marL="503238" indent="-233363">
              <a:lnSpc>
                <a:spcPct val="100000"/>
              </a:lnSpc>
              <a:spcAft>
                <a:spcPts val="600"/>
              </a:spcAft>
              <a:buClr>
                <a:schemeClr val="accent1"/>
              </a:buClr>
              <a:buSzPct val="80000"/>
              <a:buFont typeface="Arial" panose="020B0604020202020204" pitchFamily="34" charset="0"/>
              <a:buChar char="►"/>
              <a:defRPr sz="1200">
                <a:solidFill>
                  <a:schemeClr val="tx2"/>
                </a:solidFill>
              </a:defRPr>
            </a:lvl4pPr>
            <a:lvl5pPr marL="717550" indent="-193675">
              <a:lnSpc>
                <a:spcPct val="100000"/>
              </a:lnSpc>
              <a:spcAft>
                <a:spcPts val="600"/>
              </a:spcAft>
              <a:buClr>
                <a:schemeClr val="accent1"/>
              </a:buClr>
              <a:defRPr lang="en-GB" sz="1050" dirty="0">
                <a:solidFill>
                  <a:schemeClr val="tx2"/>
                </a:solidFill>
              </a:defRPr>
            </a:lvl5pPr>
          </a:lstStyle>
          <a:p>
            <a:pPr lvl="0"/>
            <a:r>
              <a:rPr lang="en-US" dirty="0"/>
              <a:t>Click to insert chart commentary</a:t>
            </a:r>
          </a:p>
        </p:txBody>
      </p:sp>
      <p:sp>
        <p:nvSpPr>
          <p:cNvPr id="17" name="Text Placeholder 2">
            <a:extLst>
              <a:ext uri="{FF2B5EF4-FFF2-40B4-BE49-F238E27FC236}">
                <a16:creationId xmlns:a16="http://schemas.microsoft.com/office/drawing/2014/main" id="{B64264AD-E771-4AD5-B1EE-AD1A80E27307}"/>
              </a:ext>
            </a:extLst>
          </p:cNvPr>
          <p:cNvSpPr>
            <a:spLocks noGrp="1"/>
          </p:cNvSpPr>
          <p:nvPr>
            <p:ph type="body" sz="quarter" idx="24"/>
          </p:nvPr>
        </p:nvSpPr>
        <p:spPr>
          <a:xfrm>
            <a:off x="457200" y="98303"/>
            <a:ext cx="5846011" cy="228600"/>
          </a:xfrm>
          <a:prstGeom prst="rect">
            <a:avLst/>
          </a:prstGeom>
        </p:spPr>
        <p:txBody>
          <a:bodyPr lIns="0">
            <a:noAutofit/>
          </a:bodyPr>
          <a:lstStyle>
            <a:lvl1pPr marL="0" indent="0">
              <a:buNone/>
              <a:defRPr sz="1000" b="0">
                <a:solidFill>
                  <a:schemeClr val="tx2"/>
                </a:solidFill>
                <a:latin typeface="+mn-lt"/>
                <a:ea typeface="Cambria" panose="02040503050406030204" pitchFamily="18" charset="0"/>
              </a:defRPr>
            </a:lvl1pPr>
          </a:lstStyle>
          <a:p>
            <a:pPr lvl="0"/>
            <a:r>
              <a:rPr lang="en-US" dirty="0"/>
              <a:t>Click to edit Master text styles</a:t>
            </a:r>
          </a:p>
        </p:txBody>
      </p:sp>
    </p:spTree>
    <p:extLst>
      <p:ext uri="{BB962C8B-B14F-4D97-AF65-F5344CB8AC3E}">
        <p14:creationId xmlns:p14="http://schemas.microsoft.com/office/powerpoint/2010/main" val="2534172073"/>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B6F1E-95F1-6986-1612-538FA4C7F14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8C2EA65-27D2-A0F0-F3E6-61A7ACFD403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BE482C1-D440-878C-9AE1-536C7925485F}"/>
              </a:ext>
            </a:extLst>
          </p:cNvPr>
          <p:cNvSpPr>
            <a:spLocks noGrp="1"/>
          </p:cNvSpPr>
          <p:nvPr>
            <p:ph type="dt" sz="half" idx="10"/>
          </p:nvPr>
        </p:nvSpPr>
        <p:spPr/>
        <p:txBody>
          <a:bodyPr/>
          <a:lstStyle/>
          <a:p>
            <a:fld id="{05DD436A-D780-48F8-84E3-F9C7932311FC}" type="datetimeFigureOut">
              <a:rPr lang="en-IN" smtClean="0"/>
              <a:t>21-06-2023</a:t>
            </a:fld>
            <a:endParaRPr lang="en-IN"/>
          </a:p>
        </p:txBody>
      </p:sp>
      <p:sp>
        <p:nvSpPr>
          <p:cNvPr id="5" name="Footer Placeholder 4">
            <a:extLst>
              <a:ext uri="{FF2B5EF4-FFF2-40B4-BE49-F238E27FC236}">
                <a16:creationId xmlns:a16="http://schemas.microsoft.com/office/drawing/2014/main" id="{49EDD8DC-6115-D57B-86EE-7E221ECACDB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C4CC80B-A38F-1475-A3DC-A3F81B5AAB03}"/>
              </a:ext>
            </a:extLst>
          </p:cNvPr>
          <p:cNvSpPr>
            <a:spLocks noGrp="1"/>
          </p:cNvSpPr>
          <p:nvPr>
            <p:ph type="sldNum" sz="quarter" idx="12"/>
          </p:nvPr>
        </p:nvSpPr>
        <p:spPr/>
        <p:txBody>
          <a:bodyPr/>
          <a:lstStyle/>
          <a:p>
            <a:fld id="{08FB7F1F-7807-4EAB-B8AD-B399DA256226}" type="slidenum">
              <a:rPr lang="en-IN" smtClean="0"/>
              <a:t>‹#›</a:t>
            </a:fld>
            <a:endParaRPr lang="en-IN"/>
          </a:p>
        </p:txBody>
      </p:sp>
    </p:spTree>
    <p:extLst>
      <p:ext uri="{BB962C8B-B14F-4D97-AF65-F5344CB8AC3E}">
        <p14:creationId xmlns:p14="http://schemas.microsoft.com/office/powerpoint/2010/main" val="34990224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947FC-6B39-009A-5AED-06E61C66C13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3751097-AA9C-D90F-4309-D9FF0319E09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67FB731-24A2-3C3B-7F87-20B97524292D}"/>
              </a:ext>
            </a:extLst>
          </p:cNvPr>
          <p:cNvSpPr>
            <a:spLocks noGrp="1"/>
          </p:cNvSpPr>
          <p:nvPr>
            <p:ph type="dt" sz="half" idx="10"/>
          </p:nvPr>
        </p:nvSpPr>
        <p:spPr/>
        <p:txBody>
          <a:bodyPr/>
          <a:lstStyle/>
          <a:p>
            <a:fld id="{05DD436A-D780-48F8-84E3-F9C7932311FC}" type="datetimeFigureOut">
              <a:rPr lang="en-IN" smtClean="0"/>
              <a:t>21-06-2023</a:t>
            </a:fld>
            <a:endParaRPr lang="en-IN"/>
          </a:p>
        </p:txBody>
      </p:sp>
      <p:sp>
        <p:nvSpPr>
          <p:cNvPr id="5" name="Footer Placeholder 4">
            <a:extLst>
              <a:ext uri="{FF2B5EF4-FFF2-40B4-BE49-F238E27FC236}">
                <a16:creationId xmlns:a16="http://schemas.microsoft.com/office/drawing/2014/main" id="{A2BE24C9-A9B8-CC01-F31C-5729EC5B1D9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E6F549C-57C1-B6A9-244E-78A4ABDA465B}"/>
              </a:ext>
            </a:extLst>
          </p:cNvPr>
          <p:cNvSpPr>
            <a:spLocks noGrp="1"/>
          </p:cNvSpPr>
          <p:nvPr>
            <p:ph type="sldNum" sz="quarter" idx="12"/>
          </p:nvPr>
        </p:nvSpPr>
        <p:spPr/>
        <p:txBody>
          <a:bodyPr/>
          <a:lstStyle/>
          <a:p>
            <a:fld id="{08FB7F1F-7807-4EAB-B8AD-B399DA256226}" type="slidenum">
              <a:rPr lang="en-IN" smtClean="0"/>
              <a:t>‹#›</a:t>
            </a:fld>
            <a:endParaRPr lang="en-IN"/>
          </a:p>
        </p:txBody>
      </p:sp>
    </p:spTree>
    <p:extLst>
      <p:ext uri="{BB962C8B-B14F-4D97-AF65-F5344CB8AC3E}">
        <p14:creationId xmlns:p14="http://schemas.microsoft.com/office/powerpoint/2010/main" val="19283303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FCC2B-8D7F-8800-4E98-53826E9964F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8A56A8F-65F6-A765-F673-0E8A4086ADC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C690893-036E-4F15-1692-E7868CA2248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996DA0A-3D90-FAD5-941B-FB7A272DD8BC}"/>
              </a:ext>
            </a:extLst>
          </p:cNvPr>
          <p:cNvSpPr>
            <a:spLocks noGrp="1"/>
          </p:cNvSpPr>
          <p:nvPr>
            <p:ph type="dt" sz="half" idx="10"/>
          </p:nvPr>
        </p:nvSpPr>
        <p:spPr/>
        <p:txBody>
          <a:bodyPr/>
          <a:lstStyle/>
          <a:p>
            <a:fld id="{05DD436A-D780-48F8-84E3-F9C7932311FC}" type="datetimeFigureOut">
              <a:rPr lang="en-IN" smtClean="0"/>
              <a:t>21-06-2023</a:t>
            </a:fld>
            <a:endParaRPr lang="en-IN"/>
          </a:p>
        </p:txBody>
      </p:sp>
      <p:sp>
        <p:nvSpPr>
          <p:cNvPr id="6" name="Footer Placeholder 5">
            <a:extLst>
              <a:ext uri="{FF2B5EF4-FFF2-40B4-BE49-F238E27FC236}">
                <a16:creationId xmlns:a16="http://schemas.microsoft.com/office/drawing/2014/main" id="{73A41491-D46E-14B1-95D8-A9D3864D275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B5E37DD-CBFF-3BE2-8F8D-2CA36A0BD13C}"/>
              </a:ext>
            </a:extLst>
          </p:cNvPr>
          <p:cNvSpPr>
            <a:spLocks noGrp="1"/>
          </p:cNvSpPr>
          <p:nvPr>
            <p:ph type="sldNum" sz="quarter" idx="12"/>
          </p:nvPr>
        </p:nvSpPr>
        <p:spPr/>
        <p:txBody>
          <a:bodyPr/>
          <a:lstStyle/>
          <a:p>
            <a:fld id="{08FB7F1F-7807-4EAB-B8AD-B399DA256226}" type="slidenum">
              <a:rPr lang="en-IN" smtClean="0"/>
              <a:t>‹#›</a:t>
            </a:fld>
            <a:endParaRPr lang="en-IN"/>
          </a:p>
        </p:txBody>
      </p:sp>
    </p:spTree>
    <p:extLst>
      <p:ext uri="{BB962C8B-B14F-4D97-AF65-F5344CB8AC3E}">
        <p14:creationId xmlns:p14="http://schemas.microsoft.com/office/powerpoint/2010/main" val="29490688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F35F0-D05A-2BAF-16E8-EC20AB32A06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768DC66-F5F4-873E-EB3F-51BCF6EE0A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D30ECAD-4611-864F-8064-48EE8C68FE9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6373AED-E795-77E8-8FE5-A568FA66270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9720468-0A54-D431-ADC7-1B0BC7E1995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6DA55CA-59D3-6C5B-DC1A-E6DDC810CA1B}"/>
              </a:ext>
            </a:extLst>
          </p:cNvPr>
          <p:cNvSpPr>
            <a:spLocks noGrp="1"/>
          </p:cNvSpPr>
          <p:nvPr>
            <p:ph type="dt" sz="half" idx="10"/>
          </p:nvPr>
        </p:nvSpPr>
        <p:spPr/>
        <p:txBody>
          <a:bodyPr/>
          <a:lstStyle/>
          <a:p>
            <a:fld id="{05DD436A-D780-48F8-84E3-F9C7932311FC}" type="datetimeFigureOut">
              <a:rPr lang="en-IN" smtClean="0"/>
              <a:t>21-06-2023</a:t>
            </a:fld>
            <a:endParaRPr lang="en-IN"/>
          </a:p>
        </p:txBody>
      </p:sp>
      <p:sp>
        <p:nvSpPr>
          <p:cNvPr id="8" name="Footer Placeholder 7">
            <a:extLst>
              <a:ext uri="{FF2B5EF4-FFF2-40B4-BE49-F238E27FC236}">
                <a16:creationId xmlns:a16="http://schemas.microsoft.com/office/drawing/2014/main" id="{2AADF16B-D70E-55A1-621F-9267F84A7E6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B965D8D-CC2C-EA6B-5BFD-FF972881C03D}"/>
              </a:ext>
            </a:extLst>
          </p:cNvPr>
          <p:cNvSpPr>
            <a:spLocks noGrp="1"/>
          </p:cNvSpPr>
          <p:nvPr>
            <p:ph type="sldNum" sz="quarter" idx="12"/>
          </p:nvPr>
        </p:nvSpPr>
        <p:spPr/>
        <p:txBody>
          <a:bodyPr/>
          <a:lstStyle/>
          <a:p>
            <a:fld id="{08FB7F1F-7807-4EAB-B8AD-B399DA256226}" type="slidenum">
              <a:rPr lang="en-IN" smtClean="0"/>
              <a:t>‹#›</a:t>
            </a:fld>
            <a:endParaRPr lang="en-IN"/>
          </a:p>
        </p:txBody>
      </p:sp>
    </p:spTree>
    <p:extLst>
      <p:ext uri="{BB962C8B-B14F-4D97-AF65-F5344CB8AC3E}">
        <p14:creationId xmlns:p14="http://schemas.microsoft.com/office/powerpoint/2010/main" val="4919448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90A64-693B-6435-6EA4-4717FD90B46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0045D47-CB81-48FE-32D1-BCA59B44BD95}"/>
              </a:ext>
            </a:extLst>
          </p:cNvPr>
          <p:cNvSpPr>
            <a:spLocks noGrp="1"/>
          </p:cNvSpPr>
          <p:nvPr>
            <p:ph type="dt" sz="half" idx="10"/>
          </p:nvPr>
        </p:nvSpPr>
        <p:spPr/>
        <p:txBody>
          <a:bodyPr/>
          <a:lstStyle/>
          <a:p>
            <a:fld id="{05DD436A-D780-48F8-84E3-F9C7932311FC}" type="datetimeFigureOut">
              <a:rPr lang="en-IN" smtClean="0"/>
              <a:t>21-06-2023</a:t>
            </a:fld>
            <a:endParaRPr lang="en-IN"/>
          </a:p>
        </p:txBody>
      </p:sp>
      <p:sp>
        <p:nvSpPr>
          <p:cNvPr id="4" name="Footer Placeholder 3">
            <a:extLst>
              <a:ext uri="{FF2B5EF4-FFF2-40B4-BE49-F238E27FC236}">
                <a16:creationId xmlns:a16="http://schemas.microsoft.com/office/drawing/2014/main" id="{21AC3BBD-A139-5DDC-BA0F-1495F097E77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8540051-2DBA-547E-FA27-9E491ED9CDDE}"/>
              </a:ext>
            </a:extLst>
          </p:cNvPr>
          <p:cNvSpPr>
            <a:spLocks noGrp="1"/>
          </p:cNvSpPr>
          <p:nvPr>
            <p:ph type="sldNum" sz="quarter" idx="12"/>
          </p:nvPr>
        </p:nvSpPr>
        <p:spPr/>
        <p:txBody>
          <a:bodyPr/>
          <a:lstStyle/>
          <a:p>
            <a:fld id="{08FB7F1F-7807-4EAB-B8AD-B399DA256226}" type="slidenum">
              <a:rPr lang="en-IN" smtClean="0"/>
              <a:t>‹#›</a:t>
            </a:fld>
            <a:endParaRPr lang="en-IN"/>
          </a:p>
        </p:txBody>
      </p:sp>
    </p:spTree>
    <p:extLst>
      <p:ext uri="{BB962C8B-B14F-4D97-AF65-F5344CB8AC3E}">
        <p14:creationId xmlns:p14="http://schemas.microsoft.com/office/powerpoint/2010/main" val="32635297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66F5931-03DF-85BF-157A-0EB1AB335EE4}"/>
              </a:ext>
            </a:extLst>
          </p:cNvPr>
          <p:cNvSpPr>
            <a:spLocks noGrp="1"/>
          </p:cNvSpPr>
          <p:nvPr>
            <p:ph type="dt" sz="half" idx="10"/>
          </p:nvPr>
        </p:nvSpPr>
        <p:spPr/>
        <p:txBody>
          <a:bodyPr/>
          <a:lstStyle/>
          <a:p>
            <a:fld id="{05DD436A-D780-48F8-84E3-F9C7932311FC}" type="datetimeFigureOut">
              <a:rPr lang="en-IN" smtClean="0"/>
              <a:t>21-06-2023</a:t>
            </a:fld>
            <a:endParaRPr lang="en-IN"/>
          </a:p>
        </p:txBody>
      </p:sp>
      <p:sp>
        <p:nvSpPr>
          <p:cNvPr id="3" name="Footer Placeholder 2">
            <a:extLst>
              <a:ext uri="{FF2B5EF4-FFF2-40B4-BE49-F238E27FC236}">
                <a16:creationId xmlns:a16="http://schemas.microsoft.com/office/drawing/2014/main" id="{9DA2475E-5F32-E2D9-3C82-4311521EB4F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E3BC44C-29B9-244E-D365-9FF1563D41A6}"/>
              </a:ext>
            </a:extLst>
          </p:cNvPr>
          <p:cNvSpPr>
            <a:spLocks noGrp="1"/>
          </p:cNvSpPr>
          <p:nvPr>
            <p:ph type="sldNum" sz="quarter" idx="12"/>
          </p:nvPr>
        </p:nvSpPr>
        <p:spPr/>
        <p:txBody>
          <a:bodyPr/>
          <a:lstStyle/>
          <a:p>
            <a:fld id="{08FB7F1F-7807-4EAB-B8AD-B399DA256226}" type="slidenum">
              <a:rPr lang="en-IN" smtClean="0"/>
              <a:t>‹#›</a:t>
            </a:fld>
            <a:endParaRPr lang="en-IN"/>
          </a:p>
        </p:txBody>
      </p:sp>
    </p:spTree>
    <p:extLst>
      <p:ext uri="{BB962C8B-B14F-4D97-AF65-F5344CB8AC3E}">
        <p14:creationId xmlns:p14="http://schemas.microsoft.com/office/powerpoint/2010/main" val="40169947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EE378-593A-1D2F-33B6-614E21527E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3D4A56E-75EA-C238-4DA5-D63C5BC3448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547B9A1-1BE9-42EB-8C25-E5FF3706D0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A9966A-3ED5-2B3A-248D-1639CEE4C153}"/>
              </a:ext>
            </a:extLst>
          </p:cNvPr>
          <p:cNvSpPr>
            <a:spLocks noGrp="1"/>
          </p:cNvSpPr>
          <p:nvPr>
            <p:ph type="dt" sz="half" idx="10"/>
          </p:nvPr>
        </p:nvSpPr>
        <p:spPr/>
        <p:txBody>
          <a:bodyPr/>
          <a:lstStyle/>
          <a:p>
            <a:fld id="{05DD436A-D780-48F8-84E3-F9C7932311FC}" type="datetimeFigureOut">
              <a:rPr lang="en-IN" smtClean="0"/>
              <a:t>21-06-2023</a:t>
            </a:fld>
            <a:endParaRPr lang="en-IN"/>
          </a:p>
        </p:txBody>
      </p:sp>
      <p:sp>
        <p:nvSpPr>
          <p:cNvPr id="6" name="Footer Placeholder 5">
            <a:extLst>
              <a:ext uri="{FF2B5EF4-FFF2-40B4-BE49-F238E27FC236}">
                <a16:creationId xmlns:a16="http://schemas.microsoft.com/office/drawing/2014/main" id="{F840A6B3-769D-847A-D953-714252483C8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E4615C7-82E0-8B30-2CF1-F099026488D7}"/>
              </a:ext>
            </a:extLst>
          </p:cNvPr>
          <p:cNvSpPr>
            <a:spLocks noGrp="1"/>
          </p:cNvSpPr>
          <p:nvPr>
            <p:ph type="sldNum" sz="quarter" idx="12"/>
          </p:nvPr>
        </p:nvSpPr>
        <p:spPr/>
        <p:txBody>
          <a:bodyPr/>
          <a:lstStyle/>
          <a:p>
            <a:fld id="{08FB7F1F-7807-4EAB-B8AD-B399DA256226}" type="slidenum">
              <a:rPr lang="en-IN" smtClean="0"/>
              <a:t>‹#›</a:t>
            </a:fld>
            <a:endParaRPr lang="en-IN"/>
          </a:p>
        </p:txBody>
      </p:sp>
    </p:spTree>
    <p:extLst>
      <p:ext uri="{BB962C8B-B14F-4D97-AF65-F5344CB8AC3E}">
        <p14:creationId xmlns:p14="http://schemas.microsoft.com/office/powerpoint/2010/main" val="10689664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FD2B3-BAC7-9B2D-9F4B-E05B6265342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354F2D0-3903-B3D1-2A2A-53DAAE46F1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8EF673E-8686-7926-3447-71DCC16D89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BA5EF1A-26D2-42CC-3EA2-6EF2092A9F45}"/>
              </a:ext>
            </a:extLst>
          </p:cNvPr>
          <p:cNvSpPr>
            <a:spLocks noGrp="1"/>
          </p:cNvSpPr>
          <p:nvPr>
            <p:ph type="dt" sz="half" idx="10"/>
          </p:nvPr>
        </p:nvSpPr>
        <p:spPr/>
        <p:txBody>
          <a:bodyPr/>
          <a:lstStyle/>
          <a:p>
            <a:fld id="{05DD436A-D780-48F8-84E3-F9C7932311FC}" type="datetimeFigureOut">
              <a:rPr lang="en-IN" smtClean="0"/>
              <a:t>21-06-2023</a:t>
            </a:fld>
            <a:endParaRPr lang="en-IN"/>
          </a:p>
        </p:txBody>
      </p:sp>
      <p:sp>
        <p:nvSpPr>
          <p:cNvPr id="6" name="Footer Placeholder 5">
            <a:extLst>
              <a:ext uri="{FF2B5EF4-FFF2-40B4-BE49-F238E27FC236}">
                <a16:creationId xmlns:a16="http://schemas.microsoft.com/office/drawing/2014/main" id="{525B3EFD-F201-2DF1-F00E-BFDD26614A0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BCC3BA0-458A-8B99-DF1F-B353C8ADD986}"/>
              </a:ext>
            </a:extLst>
          </p:cNvPr>
          <p:cNvSpPr>
            <a:spLocks noGrp="1"/>
          </p:cNvSpPr>
          <p:nvPr>
            <p:ph type="sldNum" sz="quarter" idx="12"/>
          </p:nvPr>
        </p:nvSpPr>
        <p:spPr/>
        <p:txBody>
          <a:bodyPr/>
          <a:lstStyle/>
          <a:p>
            <a:fld id="{08FB7F1F-7807-4EAB-B8AD-B399DA256226}" type="slidenum">
              <a:rPr lang="en-IN" smtClean="0"/>
              <a:t>‹#›</a:t>
            </a:fld>
            <a:endParaRPr lang="en-IN"/>
          </a:p>
        </p:txBody>
      </p:sp>
    </p:spTree>
    <p:extLst>
      <p:ext uri="{BB962C8B-B14F-4D97-AF65-F5344CB8AC3E}">
        <p14:creationId xmlns:p14="http://schemas.microsoft.com/office/powerpoint/2010/main" val="105296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1F7EA8-A69A-EC20-3F07-36773091771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1C28DF8-68EF-6ECD-6E9B-A3BA505072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09E8335-489F-64D6-1C1A-FA85AE16AF9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DD436A-D780-48F8-84E3-F9C7932311FC}" type="datetimeFigureOut">
              <a:rPr lang="en-IN" smtClean="0"/>
              <a:t>21-06-2023</a:t>
            </a:fld>
            <a:endParaRPr lang="en-IN"/>
          </a:p>
        </p:txBody>
      </p:sp>
      <p:sp>
        <p:nvSpPr>
          <p:cNvPr id="5" name="Footer Placeholder 4">
            <a:extLst>
              <a:ext uri="{FF2B5EF4-FFF2-40B4-BE49-F238E27FC236}">
                <a16:creationId xmlns:a16="http://schemas.microsoft.com/office/drawing/2014/main" id="{5D1F70B9-B24B-EC83-1C79-78C7DBBF0AF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6FEC280-69F5-B2CF-BAD4-7F6821D82A5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FB7F1F-7807-4EAB-B8AD-B399DA256226}" type="slidenum">
              <a:rPr lang="en-IN" smtClean="0"/>
              <a:t>‹#›</a:t>
            </a:fld>
            <a:endParaRPr lang="en-IN"/>
          </a:p>
        </p:txBody>
      </p:sp>
    </p:spTree>
    <p:extLst>
      <p:ext uri="{BB962C8B-B14F-4D97-AF65-F5344CB8AC3E}">
        <p14:creationId xmlns:p14="http://schemas.microsoft.com/office/powerpoint/2010/main" val="41625277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6FF96C3-C5F3-07DB-516A-53F0586B1435}"/>
              </a:ext>
            </a:extLst>
          </p:cNvPr>
          <p:cNvSpPr>
            <a:spLocks noGrp="1"/>
          </p:cNvSpPr>
          <p:nvPr>
            <p:ph type="body" sz="quarter" idx="17"/>
          </p:nvPr>
        </p:nvSpPr>
        <p:spPr>
          <a:xfrm>
            <a:off x="445771" y="976748"/>
            <a:ext cx="10929539" cy="5397548"/>
          </a:xfrm>
        </p:spPr>
        <p:txBody>
          <a:bodyPr/>
          <a:lstStyle/>
          <a:p>
            <a:pPr marL="342900" indent="-342900">
              <a:buFont typeface="Wingdings" panose="05000000000000000000" pitchFamily="2" charset="2"/>
              <a:buChar char="Ø"/>
            </a:pPr>
            <a:r>
              <a:rPr lang="en-US" sz="2000" b="0" i="0" dirty="0">
                <a:solidFill>
                  <a:srgbClr val="394F60"/>
                </a:solidFill>
                <a:effectLst/>
                <a:latin typeface="Inter"/>
              </a:rPr>
              <a:t>A tag is a schema-level object that can be assigned to another Snowflake object.</a:t>
            </a:r>
          </a:p>
          <a:p>
            <a:pPr marL="342900" indent="-342900">
              <a:buFont typeface="Wingdings" panose="05000000000000000000" pitchFamily="2" charset="2"/>
              <a:buChar char="Ø"/>
            </a:pPr>
            <a:endParaRPr lang="en-US" sz="2000" b="0" i="0" dirty="0">
              <a:solidFill>
                <a:srgbClr val="394F60"/>
              </a:solidFill>
              <a:effectLst/>
              <a:latin typeface="Inter"/>
            </a:endParaRPr>
          </a:p>
          <a:p>
            <a:pPr marL="342900" indent="-342900">
              <a:buFont typeface="Wingdings" panose="05000000000000000000" pitchFamily="2" charset="2"/>
              <a:buChar char="Ø"/>
            </a:pPr>
            <a:r>
              <a:rPr lang="en-US" sz="2000" b="0" i="0" dirty="0">
                <a:solidFill>
                  <a:srgbClr val="394F60"/>
                </a:solidFill>
                <a:effectLst/>
                <a:latin typeface="Inter"/>
              </a:rPr>
              <a:t>A tag can be assigned an arbitrary string valu</a:t>
            </a:r>
            <a:r>
              <a:rPr lang="en-US" sz="2000" b="0" dirty="0">
                <a:solidFill>
                  <a:srgbClr val="394F60"/>
                </a:solidFill>
                <a:latin typeface="Inter"/>
              </a:rPr>
              <a:t>e.</a:t>
            </a:r>
            <a:endParaRPr lang="en-US" sz="2000" b="0" i="0" dirty="0">
              <a:solidFill>
                <a:srgbClr val="394F60"/>
              </a:solidFill>
              <a:effectLst/>
              <a:latin typeface="Inter"/>
            </a:endParaRPr>
          </a:p>
          <a:p>
            <a:endParaRPr lang="en-US" sz="2000" b="0" dirty="0">
              <a:solidFill>
                <a:srgbClr val="394F60"/>
              </a:solidFill>
              <a:latin typeface="Inter"/>
            </a:endParaRPr>
          </a:p>
          <a:p>
            <a:pPr marL="342900" indent="-342900">
              <a:buFont typeface="Wingdings" panose="05000000000000000000" pitchFamily="2" charset="2"/>
              <a:buChar char="Ø"/>
            </a:pPr>
            <a:r>
              <a:rPr lang="en-US" sz="2000" b="0" i="0" dirty="0">
                <a:solidFill>
                  <a:srgbClr val="394F60"/>
                </a:solidFill>
                <a:effectLst/>
                <a:latin typeface="Inter"/>
              </a:rPr>
              <a:t>The tag must be unique for your schema, and the tag value is always a string.</a:t>
            </a:r>
          </a:p>
          <a:p>
            <a:pPr marL="342900" indent="-342900">
              <a:buFont typeface="Wingdings" panose="05000000000000000000" pitchFamily="2" charset="2"/>
              <a:buChar char="Ø"/>
            </a:pPr>
            <a:endParaRPr lang="en-US" sz="2000" b="0" dirty="0">
              <a:solidFill>
                <a:srgbClr val="394F60"/>
              </a:solidFill>
              <a:latin typeface="Inter"/>
            </a:endParaRPr>
          </a:p>
          <a:p>
            <a:r>
              <a:rPr lang="en-US" sz="2000" i="0" dirty="0">
                <a:solidFill>
                  <a:srgbClr val="394F60"/>
                </a:solidFill>
                <a:effectLst/>
                <a:latin typeface="Inter"/>
              </a:rPr>
              <a:t>Benefits of Tagging – </a:t>
            </a:r>
          </a:p>
          <a:p>
            <a:pPr marL="457200" indent="-457200">
              <a:buFont typeface="+mj-lt"/>
              <a:buAutoNum type="arabicPeriod"/>
            </a:pPr>
            <a:endParaRPr lang="en-US" sz="2000" b="0" i="0" dirty="0">
              <a:solidFill>
                <a:srgbClr val="394F60"/>
              </a:solidFill>
              <a:effectLst/>
              <a:latin typeface="Inter"/>
            </a:endParaRPr>
          </a:p>
          <a:p>
            <a:pPr marL="457200" indent="-457200">
              <a:buFont typeface="+mj-lt"/>
              <a:buAutoNum type="arabicPeriod"/>
            </a:pPr>
            <a:r>
              <a:rPr lang="en-US" sz="2000" b="0" i="0" dirty="0">
                <a:solidFill>
                  <a:srgbClr val="394F60"/>
                </a:solidFill>
                <a:effectLst/>
                <a:latin typeface="Inter"/>
              </a:rPr>
              <a:t>Define a tag once and apply it to as many different objects as desirable.</a:t>
            </a:r>
          </a:p>
          <a:p>
            <a:pPr marL="457200" indent="-457200">
              <a:buFont typeface="+mj-lt"/>
              <a:buAutoNum type="arabicPeriod"/>
            </a:pPr>
            <a:endParaRPr lang="en-US" sz="2000" b="0" dirty="0">
              <a:solidFill>
                <a:srgbClr val="394F60"/>
              </a:solidFill>
              <a:latin typeface="Inter"/>
            </a:endParaRPr>
          </a:p>
          <a:p>
            <a:pPr marL="457200" indent="-457200">
              <a:buFont typeface="+mj-lt"/>
              <a:buAutoNum type="arabicPeriod"/>
            </a:pPr>
            <a:r>
              <a:rPr lang="en-US" sz="2000" b="0" i="0" dirty="0">
                <a:solidFill>
                  <a:srgbClr val="394F60"/>
                </a:solidFill>
                <a:effectLst/>
                <a:latin typeface="Inter"/>
              </a:rPr>
              <a:t>Since tags are inherited, applying the tag to objects higher in the securable objects hierarchy results in the tag being applied to all child objects.</a:t>
            </a:r>
          </a:p>
          <a:p>
            <a:pPr marL="457200" indent="-457200">
              <a:buFont typeface="+mj-lt"/>
              <a:buAutoNum type="arabicPeriod"/>
            </a:pPr>
            <a:endParaRPr lang="en-US" sz="2000" b="0" dirty="0">
              <a:solidFill>
                <a:srgbClr val="394F60"/>
              </a:solidFill>
              <a:latin typeface="Inter"/>
            </a:endParaRPr>
          </a:p>
          <a:p>
            <a:pPr marL="457200" indent="-457200">
              <a:buFont typeface="+mj-lt"/>
              <a:buAutoNum type="arabicPeriod"/>
            </a:pPr>
            <a:r>
              <a:rPr lang="en-IN" sz="2000" b="0" i="0" dirty="0">
                <a:solidFill>
                  <a:srgbClr val="394F60"/>
                </a:solidFill>
                <a:effectLst/>
                <a:latin typeface="Inter"/>
              </a:rPr>
              <a:t>Tags simplify identifying sensitive data (e.g. PII, Secret) and bring visibility to Snowflake resource usage. With data and metadata in the same system, analysts can quickly determine which resources consume the most Snowflake credits based on the tag definition</a:t>
            </a:r>
            <a:endParaRPr lang="en-IN" sz="2000" b="0" dirty="0">
              <a:solidFill>
                <a:srgbClr val="002060"/>
              </a:solidFill>
              <a:latin typeface="+mn-lt"/>
            </a:endParaRPr>
          </a:p>
        </p:txBody>
      </p:sp>
      <p:sp>
        <p:nvSpPr>
          <p:cNvPr id="8" name="Title 2">
            <a:extLst>
              <a:ext uri="{FF2B5EF4-FFF2-40B4-BE49-F238E27FC236}">
                <a16:creationId xmlns:a16="http://schemas.microsoft.com/office/drawing/2014/main" id="{364C9AC1-618A-460E-1E2A-3A29F7A0405D}"/>
              </a:ext>
            </a:extLst>
          </p:cNvPr>
          <p:cNvSpPr txBox="1">
            <a:spLocks/>
          </p:cNvSpPr>
          <p:nvPr/>
        </p:nvSpPr>
        <p:spPr>
          <a:xfrm>
            <a:off x="445771" y="132522"/>
            <a:ext cx="11300453" cy="990000"/>
          </a:xfrm>
          <a:prstGeom prst="rect">
            <a:avLst/>
          </a:prstGeom>
        </p:spPr>
        <p:txBody>
          <a:bodyPr vert="horz" lIns="0" tIns="45720" rIns="91440" bIns="45720" rtlCol="0" anchor="ctr" anchorCtr="0">
            <a:noAutofit/>
          </a:bodyPr>
          <a:lstStyle>
            <a:lvl1pPr algn="l" defTabSz="914400" rtl="0" eaLnBrk="1" latinLnBrk="0" hangingPunct="1">
              <a:lnSpc>
                <a:spcPct val="90000"/>
              </a:lnSpc>
              <a:spcBef>
                <a:spcPct val="0"/>
              </a:spcBef>
              <a:buNone/>
              <a:defRPr lang="en-GB" sz="4400" kern="1200" dirty="0" smtClean="0">
                <a:solidFill>
                  <a:schemeClr val="tx2"/>
                </a:solidFill>
                <a:latin typeface="+mj-lt"/>
                <a:ea typeface="+mj-ea"/>
                <a:cs typeface="+mj-cs"/>
              </a:defRPr>
            </a:lvl1pPr>
          </a:lstStyle>
          <a:p>
            <a:pPr algn="ctr"/>
            <a:r>
              <a:rPr lang="en-US" b="1" dirty="0">
                <a:solidFill>
                  <a:srgbClr val="002060"/>
                </a:solidFill>
              </a:rPr>
              <a:t>Object Tagging</a:t>
            </a:r>
            <a:endParaRPr lang="en-IN" b="1" dirty="0">
              <a:solidFill>
                <a:srgbClr val="002060"/>
              </a:solidFill>
            </a:endParaRPr>
          </a:p>
        </p:txBody>
      </p:sp>
    </p:spTree>
    <p:extLst>
      <p:ext uri="{BB962C8B-B14F-4D97-AF65-F5344CB8AC3E}">
        <p14:creationId xmlns:p14="http://schemas.microsoft.com/office/powerpoint/2010/main" val="26034805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6FF96C3-C5F3-07DB-516A-53F0586B1435}"/>
              </a:ext>
            </a:extLst>
          </p:cNvPr>
          <p:cNvSpPr>
            <a:spLocks noGrp="1"/>
          </p:cNvSpPr>
          <p:nvPr>
            <p:ph type="body" sz="quarter" idx="17"/>
          </p:nvPr>
        </p:nvSpPr>
        <p:spPr>
          <a:xfrm>
            <a:off x="631227" y="1016504"/>
            <a:ext cx="10929539" cy="5397548"/>
          </a:xfrm>
        </p:spPr>
        <p:txBody>
          <a:bodyPr/>
          <a:lstStyle/>
          <a:p>
            <a:pPr marL="342900" indent="-342900">
              <a:buFont typeface="Wingdings" panose="05000000000000000000" pitchFamily="2" charset="2"/>
              <a:buChar char="Ø"/>
            </a:pPr>
            <a:r>
              <a:rPr lang="en-US" sz="1800" b="0" i="0" dirty="0">
                <a:solidFill>
                  <a:srgbClr val="394F60"/>
                </a:solidFill>
                <a:effectLst/>
                <a:latin typeface="Inter"/>
              </a:rPr>
              <a:t>A tag-based masking policy combines the object tagging and masking policy features to allow a masking policy to be set on a tag using an ALTER TAG command.</a:t>
            </a:r>
          </a:p>
          <a:p>
            <a:pPr marL="342900" indent="-342900">
              <a:buFont typeface="Wingdings" panose="05000000000000000000" pitchFamily="2" charset="2"/>
              <a:buChar char="Ø"/>
            </a:pPr>
            <a:endParaRPr lang="en-US" sz="1800" b="0" i="0" dirty="0">
              <a:solidFill>
                <a:srgbClr val="394F60"/>
              </a:solidFill>
              <a:effectLst/>
              <a:latin typeface="Inter"/>
            </a:endParaRPr>
          </a:p>
          <a:p>
            <a:pPr marL="342900" indent="-342900">
              <a:buFont typeface="Wingdings" panose="05000000000000000000" pitchFamily="2" charset="2"/>
              <a:buChar char="Ø"/>
            </a:pPr>
            <a:r>
              <a:rPr lang="en-US" sz="1800" b="0" i="0" dirty="0">
                <a:solidFill>
                  <a:srgbClr val="394F60"/>
                </a:solidFill>
                <a:effectLst/>
                <a:latin typeface="Inter"/>
              </a:rPr>
              <a:t>When the data type in the masking policy signature and the data type of the column match, the tagged column is automatically protected by the conditions in the masking policy. </a:t>
            </a:r>
          </a:p>
          <a:p>
            <a:pPr marL="342900" indent="-342900">
              <a:buFont typeface="Wingdings" panose="05000000000000000000" pitchFamily="2" charset="2"/>
              <a:buChar char="Ø"/>
            </a:pPr>
            <a:endParaRPr lang="en-US" sz="1800" b="0" dirty="0">
              <a:solidFill>
                <a:srgbClr val="394F60"/>
              </a:solidFill>
              <a:latin typeface="Inter"/>
            </a:endParaRPr>
          </a:p>
          <a:p>
            <a:pPr marL="342900" indent="-342900">
              <a:buFont typeface="Wingdings" panose="05000000000000000000" pitchFamily="2" charset="2"/>
              <a:buChar char="Ø"/>
            </a:pPr>
            <a:r>
              <a:rPr lang="en-US" sz="1800" b="0" i="0" dirty="0">
                <a:solidFill>
                  <a:srgbClr val="394F60"/>
                </a:solidFill>
                <a:effectLst/>
                <a:latin typeface="Inter"/>
              </a:rPr>
              <a:t>The tag can support one masking policy for each data type that Snowflake supports</a:t>
            </a:r>
          </a:p>
          <a:p>
            <a:endParaRPr lang="en-US" sz="1800" b="0" dirty="0">
              <a:solidFill>
                <a:srgbClr val="394F60"/>
              </a:solidFill>
              <a:latin typeface="Inter"/>
            </a:endParaRPr>
          </a:p>
          <a:p>
            <a:r>
              <a:rPr lang="en-US" sz="1800" i="0" dirty="0">
                <a:solidFill>
                  <a:srgbClr val="394F60"/>
                </a:solidFill>
                <a:effectLst/>
                <a:latin typeface="Inter"/>
              </a:rPr>
              <a:t>Benefits – </a:t>
            </a:r>
            <a:endParaRPr lang="en-US" sz="1800" dirty="0">
              <a:solidFill>
                <a:srgbClr val="394F60"/>
              </a:solidFill>
              <a:latin typeface="Inter"/>
            </a:endParaRPr>
          </a:p>
          <a:p>
            <a:pPr marL="457200" indent="-457200">
              <a:lnSpc>
                <a:spcPct val="100000"/>
              </a:lnSpc>
              <a:buFont typeface="+mj-lt"/>
              <a:buAutoNum type="arabicPeriod"/>
            </a:pPr>
            <a:r>
              <a:rPr lang="en-US" sz="1800" b="0" dirty="0">
                <a:solidFill>
                  <a:srgbClr val="394F60"/>
                </a:solidFill>
                <a:latin typeface="Inter"/>
              </a:rPr>
              <a:t>O</a:t>
            </a:r>
            <a:r>
              <a:rPr lang="en-US" sz="1800" b="0" i="0" dirty="0">
                <a:solidFill>
                  <a:srgbClr val="394F60"/>
                </a:solidFill>
                <a:effectLst/>
                <a:latin typeface="Inter"/>
              </a:rPr>
              <a:t>ne or more masking policies can be added or replaced without breaking existing workflows</a:t>
            </a:r>
            <a:endParaRPr lang="en-US" sz="1800" b="0" dirty="0">
              <a:solidFill>
                <a:srgbClr val="394F60"/>
              </a:solidFill>
              <a:latin typeface="Inter"/>
            </a:endParaRPr>
          </a:p>
          <a:p>
            <a:pPr marL="457200" indent="-457200">
              <a:lnSpc>
                <a:spcPct val="100000"/>
              </a:lnSpc>
              <a:buFont typeface="+mj-lt"/>
              <a:buAutoNum type="arabicPeriod"/>
            </a:pPr>
            <a:r>
              <a:rPr lang="en-US" sz="1800" b="0" i="0" dirty="0">
                <a:solidFill>
                  <a:srgbClr val="394F60"/>
                </a:solidFill>
                <a:effectLst/>
                <a:latin typeface="Inter"/>
              </a:rPr>
              <a:t>Tag-based policies allow policy administrators to write a policy once, assign a policy to a tag once, and, depending on the level at which the tag is set, have the policy apply to many objects making the it scalable.</a:t>
            </a:r>
            <a:endParaRPr lang="en-US" sz="1800" b="0" dirty="0">
              <a:solidFill>
                <a:srgbClr val="394F60"/>
              </a:solidFill>
              <a:latin typeface="Inter"/>
            </a:endParaRPr>
          </a:p>
          <a:p>
            <a:pPr marL="457200" indent="-457200">
              <a:lnSpc>
                <a:spcPct val="100000"/>
              </a:lnSpc>
              <a:buFont typeface="+mj-lt"/>
              <a:buAutoNum type="arabicPeriod"/>
            </a:pPr>
            <a:r>
              <a:rPr lang="en-US" sz="1800" b="0" i="0" dirty="0">
                <a:solidFill>
                  <a:srgbClr val="394F60"/>
                </a:solidFill>
                <a:effectLst/>
                <a:latin typeface="Inter"/>
              </a:rPr>
              <a:t>Assigning one or more masking policies to a tag is simple.</a:t>
            </a:r>
          </a:p>
          <a:p>
            <a:pPr marL="457200" indent="-457200">
              <a:buFont typeface="+mj-lt"/>
              <a:buAutoNum type="arabicPeriod"/>
            </a:pPr>
            <a:endParaRPr lang="en-US" sz="1800" b="0" dirty="0">
              <a:solidFill>
                <a:srgbClr val="394F60"/>
              </a:solidFill>
              <a:latin typeface="Inter"/>
            </a:endParaRPr>
          </a:p>
          <a:p>
            <a:r>
              <a:rPr lang="en-US" sz="1800" i="0" dirty="0">
                <a:solidFill>
                  <a:srgbClr val="394F60"/>
                </a:solidFill>
                <a:effectLst/>
                <a:latin typeface="Inter"/>
              </a:rPr>
              <a:t>Limitations – </a:t>
            </a:r>
            <a:endParaRPr lang="en-US" sz="1800" dirty="0">
              <a:solidFill>
                <a:srgbClr val="394F60"/>
              </a:solidFill>
              <a:latin typeface="Inter"/>
            </a:endParaRPr>
          </a:p>
          <a:p>
            <a:pPr marL="457200" indent="-457200">
              <a:buAutoNum type="arabicPeriod"/>
            </a:pPr>
            <a:r>
              <a:rPr lang="en-US" sz="1800" b="0" i="0" dirty="0">
                <a:solidFill>
                  <a:srgbClr val="394F60"/>
                </a:solidFill>
                <a:effectLst/>
                <a:latin typeface="Inter"/>
              </a:rPr>
              <a:t>A tag can support one masking policy for each data type. </a:t>
            </a:r>
          </a:p>
          <a:p>
            <a:pPr marL="457200" indent="-457200">
              <a:buAutoNum type="arabicPeriod"/>
            </a:pPr>
            <a:r>
              <a:rPr lang="en-US" sz="1800" b="0" i="0" dirty="0">
                <a:solidFill>
                  <a:srgbClr val="394F60"/>
                </a:solidFill>
                <a:effectLst/>
                <a:latin typeface="Inter"/>
              </a:rPr>
              <a:t>Neither the masking policy nor the tag can be dropped if the masking policy is assigned to a tag. </a:t>
            </a:r>
            <a:endParaRPr lang="en-US" sz="1800" b="0" dirty="0">
              <a:solidFill>
                <a:srgbClr val="394F60"/>
              </a:solidFill>
              <a:latin typeface="Inter"/>
            </a:endParaRPr>
          </a:p>
          <a:p>
            <a:pPr marL="457200" indent="-457200">
              <a:buAutoNum type="arabicPeriod"/>
            </a:pPr>
            <a:r>
              <a:rPr lang="en-US" sz="1800" b="0" i="0" dirty="0">
                <a:solidFill>
                  <a:srgbClr val="394F60"/>
                </a:solidFill>
                <a:effectLst/>
                <a:latin typeface="Inter"/>
              </a:rPr>
              <a:t>A materialized view cannot be created if the underlying table is protected by a tag-based masking policy.</a:t>
            </a:r>
          </a:p>
          <a:p>
            <a:pPr marL="457200" indent="-457200">
              <a:buAutoNum type="arabicPeriod"/>
            </a:pPr>
            <a:r>
              <a:rPr lang="en-US" sz="1800" b="0" i="0" dirty="0">
                <a:solidFill>
                  <a:srgbClr val="394F60"/>
                </a:solidFill>
                <a:effectLst/>
                <a:latin typeface="Inter"/>
              </a:rPr>
              <a:t>A given table or view column can be specified in either a masking policy signature or a row access policy signature. </a:t>
            </a:r>
            <a:endParaRPr lang="en-US" sz="1800" b="0" dirty="0">
              <a:solidFill>
                <a:srgbClr val="394F60"/>
              </a:solidFill>
              <a:latin typeface="Inter"/>
            </a:endParaRPr>
          </a:p>
          <a:p>
            <a:endParaRPr lang="en-US" sz="1800" b="0" i="0" dirty="0">
              <a:solidFill>
                <a:srgbClr val="394F60"/>
              </a:solidFill>
              <a:effectLst/>
              <a:latin typeface="Inter"/>
            </a:endParaRPr>
          </a:p>
          <a:p>
            <a:endParaRPr lang="en-US" sz="1800" b="0" dirty="0">
              <a:solidFill>
                <a:srgbClr val="394F60"/>
              </a:solidFill>
              <a:latin typeface="Inter"/>
            </a:endParaRPr>
          </a:p>
          <a:p>
            <a:endParaRPr lang="en-US" sz="1800" i="0" dirty="0">
              <a:solidFill>
                <a:srgbClr val="394F60"/>
              </a:solidFill>
              <a:effectLst/>
              <a:latin typeface="Inter"/>
            </a:endParaRPr>
          </a:p>
          <a:p>
            <a:pPr marL="457200" indent="-457200">
              <a:buFont typeface="+mj-lt"/>
              <a:buAutoNum type="arabicPeriod"/>
            </a:pPr>
            <a:endParaRPr lang="en-US" sz="1800" b="0" i="0" dirty="0">
              <a:solidFill>
                <a:srgbClr val="394F60"/>
              </a:solidFill>
              <a:effectLst/>
              <a:latin typeface="Inter"/>
            </a:endParaRPr>
          </a:p>
        </p:txBody>
      </p:sp>
      <p:sp>
        <p:nvSpPr>
          <p:cNvPr id="8" name="Title 2">
            <a:extLst>
              <a:ext uri="{FF2B5EF4-FFF2-40B4-BE49-F238E27FC236}">
                <a16:creationId xmlns:a16="http://schemas.microsoft.com/office/drawing/2014/main" id="{364C9AC1-618A-460E-1E2A-3A29F7A0405D}"/>
              </a:ext>
            </a:extLst>
          </p:cNvPr>
          <p:cNvSpPr txBox="1">
            <a:spLocks/>
          </p:cNvSpPr>
          <p:nvPr/>
        </p:nvSpPr>
        <p:spPr>
          <a:xfrm>
            <a:off x="445771" y="132522"/>
            <a:ext cx="11300453" cy="990000"/>
          </a:xfrm>
          <a:prstGeom prst="rect">
            <a:avLst/>
          </a:prstGeom>
        </p:spPr>
        <p:txBody>
          <a:bodyPr vert="horz" lIns="0" tIns="45720" rIns="91440" bIns="45720" rtlCol="0" anchor="ctr" anchorCtr="0">
            <a:noAutofit/>
          </a:bodyPr>
          <a:lstStyle>
            <a:lvl1pPr algn="l" defTabSz="914400" rtl="0" eaLnBrk="1" latinLnBrk="0" hangingPunct="1">
              <a:lnSpc>
                <a:spcPct val="90000"/>
              </a:lnSpc>
              <a:spcBef>
                <a:spcPct val="0"/>
              </a:spcBef>
              <a:buNone/>
              <a:defRPr lang="en-GB" sz="4400" kern="1200" dirty="0" smtClean="0">
                <a:solidFill>
                  <a:schemeClr val="tx2"/>
                </a:solidFill>
                <a:latin typeface="+mj-lt"/>
                <a:ea typeface="+mj-ea"/>
                <a:cs typeface="+mj-cs"/>
              </a:defRPr>
            </a:lvl1pPr>
          </a:lstStyle>
          <a:p>
            <a:pPr algn="ctr"/>
            <a:r>
              <a:rPr lang="en-US" b="1" dirty="0">
                <a:solidFill>
                  <a:srgbClr val="002060"/>
                </a:solidFill>
              </a:rPr>
              <a:t>Masking Policy - Object Tagging</a:t>
            </a:r>
            <a:endParaRPr lang="en-IN" b="1" dirty="0">
              <a:solidFill>
                <a:srgbClr val="002060"/>
              </a:solidFill>
            </a:endParaRPr>
          </a:p>
        </p:txBody>
      </p:sp>
    </p:spTree>
    <p:extLst>
      <p:ext uri="{BB962C8B-B14F-4D97-AF65-F5344CB8AC3E}">
        <p14:creationId xmlns:p14="http://schemas.microsoft.com/office/powerpoint/2010/main" val="2889262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6FF96C3-C5F3-07DB-516A-53F0586B1435}"/>
              </a:ext>
            </a:extLst>
          </p:cNvPr>
          <p:cNvSpPr>
            <a:spLocks noGrp="1"/>
          </p:cNvSpPr>
          <p:nvPr>
            <p:ph type="body" sz="quarter" idx="17"/>
          </p:nvPr>
        </p:nvSpPr>
        <p:spPr>
          <a:xfrm>
            <a:off x="631227" y="963495"/>
            <a:ext cx="10929539" cy="5397548"/>
          </a:xfrm>
        </p:spPr>
        <p:txBody>
          <a:bodyPr/>
          <a:lstStyle/>
          <a:p>
            <a:pPr marL="342900" indent="-342900">
              <a:buFont typeface="Wingdings" panose="05000000000000000000" pitchFamily="2" charset="2"/>
              <a:buChar char="Ø"/>
            </a:pPr>
            <a:r>
              <a:rPr lang="en-US" sz="2000" b="0" i="0" dirty="0">
                <a:solidFill>
                  <a:srgbClr val="394F60"/>
                </a:solidFill>
                <a:effectLst/>
                <a:latin typeface="Inter"/>
              </a:rPr>
              <a:t>External Tokenization enables accounts to tokenize data before loading it into Snowflake and detokenize the data at query runtime.</a:t>
            </a:r>
          </a:p>
          <a:p>
            <a:pPr marL="342900" indent="-342900">
              <a:buFont typeface="Wingdings" panose="05000000000000000000" pitchFamily="2" charset="2"/>
              <a:buChar char="Ø"/>
            </a:pPr>
            <a:endParaRPr lang="en-US" sz="2000" b="0" dirty="0">
              <a:solidFill>
                <a:srgbClr val="394F60"/>
              </a:solidFill>
              <a:latin typeface="Inter"/>
            </a:endParaRPr>
          </a:p>
          <a:p>
            <a:pPr marL="342900" indent="-342900">
              <a:buFont typeface="Wingdings" panose="05000000000000000000" pitchFamily="2" charset="2"/>
              <a:buChar char="Ø"/>
            </a:pPr>
            <a:r>
              <a:rPr lang="en-US" sz="2000" b="0" i="0" dirty="0">
                <a:solidFill>
                  <a:srgbClr val="394F60"/>
                </a:solidFill>
                <a:effectLst/>
                <a:latin typeface="Inter"/>
              </a:rPr>
              <a:t>Tokenization is the process of removing sensitive data by replacing it with an undecipherable token.</a:t>
            </a:r>
          </a:p>
          <a:p>
            <a:pPr marL="342900" indent="-342900">
              <a:buFont typeface="Wingdings" panose="05000000000000000000" pitchFamily="2" charset="2"/>
              <a:buChar char="Ø"/>
            </a:pPr>
            <a:endParaRPr lang="en-US" sz="2000" b="0" dirty="0">
              <a:solidFill>
                <a:srgbClr val="394F60"/>
              </a:solidFill>
              <a:latin typeface="Inter"/>
            </a:endParaRPr>
          </a:p>
          <a:p>
            <a:r>
              <a:rPr lang="en-US" sz="2000" b="0" dirty="0">
                <a:solidFill>
                  <a:srgbClr val="394F60"/>
                </a:solidFill>
                <a:latin typeface="Inter"/>
              </a:rPr>
              <a:t>Benefits of Tokenization : </a:t>
            </a:r>
          </a:p>
          <a:p>
            <a:pPr marL="514350" indent="-514350">
              <a:buFont typeface="+mj-lt"/>
              <a:buAutoNum type="arabicPeriod"/>
            </a:pPr>
            <a:r>
              <a:rPr lang="en-US" sz="2000" b="0" i="0" dirty="0">
                <a:solidFill>
                  <a:srgbClr val="394F60"/>
                </a:solidFill>
                <a:effectLst/>
                <a:latin typeface="Inter"/>
              </a:rPr>
              <a:t>Using a tokenization provider, tokenized data is pre-loaded into Snowflake. Therefore, even without applying a masking policy to a column in a table or view, users never see the real data value. This provides enhanced data security to the most sensitive data in your organization.</a:t>
            </a:r>
          </a:p>
          <a:p>
            <a:pPr marL="514350" indent="-514350">
              <a:buFont typeface="+mj-lt"/>
              <a:buAutoNum type="arabicPeriod"/>
            </a:pPr>
            <a:r>
              <a:rPr lang="en-US" sz="2000" b="0" i="0" dirty="0">
                <a:solidFill>
                  <a:srgbClr val="394F60"/>
                </a:solidFill>
                <a:effectLst/>
                <a:latin typeface="Inter"/>
              </a:rPr>
              <a:t>You can write a policy once and have it apply to thousands of columns across databases and schemas.</a:t>
            </a:r>
          </a:p>
          <a:p>
            <a:pPr marL="514350" indent="-514350">
              <a:buFont typeface="+mj-lt"/>
              <a:buAutoNum type="arabicPeriod"/>
            </a:pPr>
            <a:r>
              <a:rPr lang="en-US" sz="2000" b="0" i="0" dirty="0">
                <a:solidFill>
                  <a:srgbClr val="394F60"/>
                </a:solidFill>
                <a:effectLst/>
                <a:latin typeface="Inter"/>
              </a:rPr>
              <a:t>Easily change masking policy content without having to reapply the masking policy to thousands of columns.</a:t>
            </a:r>
          </a:p>
          <a:p>
            <a:pPr marL="514350" indent="-514350">
              <a:buFont typeface="+mj-lt"/>
              <a:buAutoNum type="arabicPeriod"/>
            </a:pPr>
            <a:endParaRPr lang="en-US" sz="2000" b="0" dirty="0">
              <a:solidFill>
                <a:srgbClr val="394F60"/>
              </a:solidFill>
              <a:latin typeface="Inter"/>
            </a:endParaRPr>
          </a:p>
          <a:p>
            <a:r>
              <a:rPr lang="en-US" sz="2000" b="0" i="0" dirty="0">
                <a:solidFill>
                  <a:srgbClr val="394F60"/>
                </a:solidFill>
                <a:effectLst/>
                <a:latin typeface="Inter"/>
              </a:rPr>
              <a:t>To know more on how to implement this, refer to this lin</a:t>
            </a:r>
            <a:r>
              <a:rPr lang="en-US" sz="2000" b="0" dirty="0">
                <a:solidFill>
                  <a:srgbClr val="394F60"/>
                </a:solidFill>
                <a:latin typeface="Inter"/>
              </a:rPr>
              <a:t>k - </a:t>
            </a:r>
            <a:r>
              <a:rPr lang="en-US" sz="2000" b="0" u="sng" dirty="0">
                <a:solidFill>
                  <a:srgbClr val="394F60"/>
                </a:solidFill>
                <a:latin typeface="Inter"/>
              </a:rPr>
              <a:t>https://docs.snowflake.com/en/user-guide/security-column-ext-token-use</a:t>
            </a:r>
            <a:endParaRPr lang="en-US" sz="2000" b="0" i="0" u="sng" dirty="0">
              <a:solidFill>
                <a:srgbClr val="394F60"/>
              </a:solidFill>
              <a:effectLst/>
              <a:latin typeface="Inter"/>
            </a:endParaRPr>
          </a:p>
          <a:p>
            <a:pPr marL="342900" indent="-342900">
              <a:buFont typeface="Wingdings" panose="05000000000000000000" pitchFamily="2" charset="2"/>
              <a:buChar char="Ø"/>
            </a:pPr>
            <a:endParaRPr lang="en-US" sz="2000" b="0" dirty="0">
              <a:solidFill>
                <a:srgbClr val="394F60"/>
              </a:solidFill>
              <a:latin typeface="Inter"/>
            </a:endParaRPr>
          </a:p>
          <a:p>
            <a:pPr marL="342900" indent="-342900">
              <a:buFont typeface="Wingdings" panose="05000000000000000000" pitchFamily="2" charset="2"/>
              <a:buChar char="Ø"/>
            </a:pPr>
            <a:endParaRPr lang="en-IN" sz="2000" b="0" dirty="0">
              <a:solidFill>
                <a:srgbClr val="002060"/>
              </a:solidFill>
              <a:latin typeface="+mn-lt"/>
            </a:endParaRPr>
          </a:p>
        </p:txBody>
      </p:sp>
      <p:sp>
        <p:nvSpPr>
          <p:cNvPr id="8" name="Title 2">
            <a:extLst>
              <a:ext uri="{FF2B5EF4-FFF2-40B4-BE49-F238E27FC236}">
                <a16:creationId xmlns:a16="http://schemas.microsoft.com/office/drawing/2014/main" id="{364C9AC1-618A-460E-1E2A-3A29F7A0405D}"/>
              </a:ext>
            </a:extLst>
          </p:cNvPr>
          <p:cNvSpPr txBox="1">
            <a:spLocks/>
          </p:cNvSpPr>
          <p:nvPr/>
        </p:nvSpPr>
        <p:spPr>
          <a:xfrm>
            <a:off x="445771" y="132522"/>
            <a:ext cx="11300453" cy="990000"/>
          </a:xfrm>
          <a:prstGeom prst="rect">
            <a:avLst/>
          </a:prstGeom>
        </p:spPr>
        <p:txBody>
          <a:bodyPr vert="horz" lIns="0" tIns="45720" rIns="91440" bIns="45720" rtlCol="0" anchor="ctr" anchorCtr="0">
            <a:noAutofit/>
          </a:bodyPr>
          <a:lstStyle>
            <a:lvl1pPr algn="l" defTabSz="914400" rtl="0" eaLnBrk="1" latinLnBrk="0" hangingPunct="1">
              <a:lnSpc>
                <a:spcPct val="90000"/>
              </a:lnSpc>
              <a:spcBef>
                <a:spcPct val="0"/>
              </a:spcBef>
              <a:buNone/>
              <a:defRPr lang="en-GB" sz="4400" kern="1200" dirty="0" smtClean="0">
                <a:solidFill>
                  <a:schemeClr val="tx2"/>
                </a:solidFill>
                <a:latin typeface="+mj-lt"/>
                <a:ea typeface="+mj-ea"/>
                <a:cs typeface="+mj-cs"/>
              </a:defRPr>
            </a:lvl1pPr>
          </a:lstStyle>
          <a:p>
            <a:pPr algn="ctr"/>
            <a:r>
              <a:rPr lang="en-US" b="1" dirty="0">
                <a:solidFill>
                  <a:srgbClr val="002060"/>
                </a:solidFill>
              </a:rPr>
              <a:t>Masking Policy - Tokenization</a:t>
            </a:r>
            <a:endParaRPr lang="en-IN" b="1" dirty="0">
              <a:solidFill>
                <a:srgbClr val="002060"/>
              </a:solidFill>
            </a:endParaRPr>
          </a:p>
        </p:txBody>
      </p:sp>
    </p:spTree>
    <p:extLst>
      <p:ext uri="{BB962C8B-B14F-4D97-AF65-F5344CB8AC3E}">
        <p14:creationId xmlns:p14="http://schemas.microsoft.com/office/powerpoint/2010/main" val="39255635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1EA5257681540488F524D847F011DD5" ma:contentTypeVersion="15" ma:contentTypeDescription="Create a new document." ma:contentTypeScope="" ma:versionID="585322cb935ec1fd119180e9c0a059a0">
  <xsd:schema xmlns:xsd="http://www.w3.org/2001/XMLSchema" xmlns:xs="http://www.w3.org/2001/XMLSchema" xmlns:p="http://schemas.microsoft.com/office/2006/metadata/properties" xmlns:ns2="0d5730b8-869a-4209-a1b3-832c244c5b0c" xmlns:ns3="2254c897-f072-4fc6-863c-eb6bf0b2ed9f" xmlns:ns4="372e849b-fc60-49fc-88ef-6f6a3a7352cc" targetNamespace="http://schemas.microsoft.com/office/2006/metadata/properties" ma:root="true" ma:fieldsID="38caeda81121e8cb6e74987333f59b2c" ns2:_="" ns3:_="" ns4:_="">
    <xsd:import namespace="0d5730b8-869a-4209-a1b3-832c244c5b0c"/>
    <xsd:import namespace="2254c897-f072-4fc6-863c-eb6bf0b2ed9f"/>
    <xsd:import namespace="372e849b-fc60-49fc-88ef-6f6a3a7352cc"/>
    <xsd:element name="properties">
      <xsd:complexType>
        <xsd:sequence>
          <xsd:element name="documentManagement">
            <xsd:complexType>
              <xsd:all>
                <xsd:element ref="ns2:MediaServiceMetadata" minOccurs="0"/>
                <xsd:element ref="ns2:MediaServiceFastMetadata" minOccurs="0"/>
                <xsd:element ref="ns2:MediaServiceDateTaken" minOccurs="0"/>
                <xsd:element ref="ns3:SharedWithUsers" minOccurs="0"/>
                <xsd:element ref="ns3:SharedWithDetails" minOccurs="0"/>
                <xsd:element ref="ns2:MediaServiceAutoKeyPoints" minOccurs="0"/>
                <xsd:element ref="ns2:MediaServiceKeyPoints" minOccurs="0"/>
                <xsd:element ref="ns2:MediaLengthInSeconds" minOccurs="0"/>
                <xsd:element ref="ns2:MediaServiceAutoTags" minOccurs="0"/>
                <xsd:element ref="ns2:lcf76f155ced4ddcb4097134ff3c332f" minOccurs="0"/>
                <xsd:element ref="ns4: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d5730b8-869a-4209-a1b3-832c244c5b0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LengthInSeconds" ma:index="15" nillable="true" ma:displayName="Length (seconds)" ma:internalName="MediaLengthInSeconds" ma:readOnly="true">
      <xsd:simpleType>
        <xsd:restriction base="dms:Unknown"/>
      </xsd:simpleType>
    </xsd:element>
    <xsd:element name="MediaServiceAutoTags" ma:index="16" nillable="true" ma:displayName="Tags" ma:internalName="MediaServiceAutoTags" ma:readOnly="true">
      <xsd:simpleType>
        <xsd:restriction base="dms:Text"/>
      </xsd:simpleType>
    </xsd:element>
    <xsd:element name="lcf76f155ced4ddcb4097134ff3c332f" ma:index="18" nillable="true" ma:taxonomy="true" ma:internalName="lcf76f155ced4ddcb4097134ff3c332f" ma:taxonomyFieldName="MediaServiceImageTags" ma:displayName="Image Tags" ma:readOnly="false" ma:fieldId="{5cf76f15-5ced-4ddc-b409-7134ff3c332f}" ma:taxonomyMulti="true" ma:sspId="cc962de5-690c-40f6-9925-46ff4f3fc18f" ma:termSetId="09814cd3-568e-fe90-9814-8d621ff8fb84" ma:anchorId="fba54fb3-c3e1-fe81-a776-ca4b69148c4d" ma:open="true" ma:isKeyword="false">
      <xsd:complexType>
        <xsd:sequence>
          <xsd:element ref="pc:Terms" minOccurs="0" maxOccurs="1"/>
        </xsd:sequence>
      </xsd:complexType>
    </xsd:element>
    <xsd:element name="MediaServiceOCR" ma:index="20" nillable="true" ma:displayName="Extracted Text" ma:internalName="MediaServiceOCR" ma:readOnly="true">
      <xsd:simpleType>
        <xsd:restriction base="dms:Note">
          <xsd:maxLength value="255"/>
        </xsd:restriction>
      </xsd:simpleType>
    </xsd:element>
    <xsd:element name="MediaServiceGenerationTime" ma:index="21" nillable="true" ma:displayName="MediaServiceGenerationTime" ma:hidden="true" ma:internalName="MediaServiceGenerationTime" ma:readOnly="true">
      <xsd:simpleType>
        <xsd:restriction base="dms:Text"/>
      </xsd:simpleType>
    </xsd:element>
    <xsd:element name="MediaServiceEventHashCode" ma:index="22"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254c897-f072-4fc6-863c-eb6bf0b2ed9f"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72e849b-fc60-49fc-88ef-6f6a3a7352cc" elementFormDefault="qualified">
    <xsd:import namespace="http://schemas.microsoft.com/office/2006/documentManagement/types"/>
    <xsd:import namespace="http://schemas.microsoft.com/office/infopath/2007/PartnerControls"/>
    <xsd:element name="TaxCatchAll" ma:index="19" nillable="true" ma:displayName="Taxonomy Catch All Column" ma:hidden="true" ma:list="{9c20dbe4-a35e-457a-aca0-ac1d0f754f06}" ma:internalName="TaxCatchAll" ma:showField="CatchAllData" ma:web="2254c897-f072-4fc6-863c-eb6bf0b2ed9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372e849b-fc60-49fc-88ef-6f6a3a7352cc" xsi:nil="true"/>
    <lcf76f155ced4ddcb4097134ff3c332f xmlns="0d5730b8-869a-4209-a1b3-832c244c5b0c">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6AEE78DA-5934-4FB2-9655-FF759893D41B}"/>
</file>

<file path=customXml/itemProps2.xml><?xml version="1.0" encoding="utf-8"?>
<ds:datastoreItem xmlns:ds="http://schemas.openxmlformats.org/officeDocument/2006/customXml" ds:itemID="{49AEEBD3-49F9-4CAD-8E8A-EFF4A68F400C}"/>
</file>

<file path=customXml/itemProps3.xml><?xml version="1.0" encoding="utf-8"?>
<ds:datastoreItem xmlns:ds="http://schemas.openxmlformats.org/officeDocument/2006/customXml" ds:itemID="{BDE059CF-B9A8-4B9D-9E02-30074D6D1F52}"/>
</file>

<file path=docProps/app.xml><?xml version="1.0" encoding="utf-8"?>
<Properties xmlns="http://schemas.openxmlformats.org/officeDocument/2006/extended-properties" xmlns:vt="http://schemas.openxmlformats.org/officeDocument/2006/docPropsVTypes">
  <TotalTime>2540</TotalTime>
  <Words>522</Words>
  <Application>Microsoft Office PowerPoint</Application>
  <PresentationFormat>Widescreen</PresentationFormat>
  <Paragraphs>44</Paragraphs>
  <Slides>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Arial</vt:lpstr>
      <vt:lpstr>Calibri</vt:lpstr>
      <vt:lpstr>Calibri Light</vt:lpstr>
      <vt:lpstr>Inter</vt:lpstr>
      <vt:lpstr>Wingdings</vt: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Snowflake DE </dc:title>
  <dc:creator>Jaiswal, Meghnaa</dc:creator>
  <cp:lastModifiedBy>Jaiswal, Meghnaa</cp:lastModifiedBy>
  <cp:revision>3</cp:revision>
  <dcterms:created xsi:type="dcterms:W3CDTF">2023-06-17T11:14:23Z</dcterms:created>
  <dcterms:modified xsi:type="dcterms:W3CDTF">2023-06-21T16:04:08Z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0x010100B1EA5257681540488F524D847F011DD5</vt:lpwstr>
  </property>
</Properties>
</file>