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 id="2147483707" r:id="rId5"/>
    <p:sldMasterId id="2147483660" r:id="rId6"/>
  </p:sldMasterIdLst>
  <p:notesMasterIdLst>
    <p:notesMasterId r:id="rId13"/>
  </p:notesMasterIdLst>
  <p:sldIdLst>
    <p:sldId id="257" r:id="rId7"/>
    <p:sldId id="271" r:id="rId8"/>
    <p:sldId id="270" r:id="rId9"/>
    <p:sldId id="269" r:id="rId10"/>
    <p:sldId id="268"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77E24-0B4F-446C-86BC-247C2665DF64}" v="12" dt="2022-03-11T05:28:03.540"/>
    <p1510:client id="{628620CA-650D-4B2C-B272-31E6B3545E05}" v="4" dt="2022-03-10T13:52:48.349"/>
    <p1510:client id="{9B359F33-F320-416B-88C3-D8E96EE1F867}" v="10" dt="2022-03-10T20:12:31.040"/>
    <p1510:client id="{F6DAAA02-10AF-B007-9A43-987F1FEBB99D}" v="37" dt="2022-03-10T17:38:21.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ECDA8-FA4E-4785-B727-D13F8544FB24}" type="datetimeFigureOut">
              <a:rPr lang="en-IN" smtClean="0"/>
              <a:t>26-06-2023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78C4C-47F5-4DD4-AB19-B0A6F0D0F322}" type="slidenum">
              <a:rPr lang="en-IN" smtClean="0"/>
              <a:t>‹#›</a:t>
            </a:fld>
            <a:endParaRPr lang="en-IN"/>
          </a:p>
        </p:txBody>
      </p:sp>
    </p:spTree>
    <p:extLst>
      <p:ext uri="{BB962C8B-B14F-4D97-AF65-F5344CB8AC3E}">
        <p14:creationId xmlns:p14="http://schemas.microsoft.com/office/powerpoint/2010/main" val="413737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E3FF1E-D88E-4759-8135-28B7BE130A4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8332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Master" Target="../slideMasters/slideMaster2.xml"/><Relationship Id="rId4" Type="http://schemas.openxmlformats.org/officeDocument/2006/relationships/image" Target="../media/image2.tif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a:t>Agenda opt 3</a:t>
            </a:r>
            <a:endParaRPr lang="en-IN"/>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a:t>Lorem ipsum dolor sit </a:t>
            </a:r>
            <a:r>
              <a:rPr lang="en-US" err="1"/>
              <a:t>amet</a:t>
            </a:r>
            <a:r>
              <a:rPr lang="en-US"/>
              <a:t>					1</a:t>
            </a:r>
          </a:p>
          <a:p>
            <a:pPr lvl="2"/>
            <a:endParaRPr lang="en-US"/>
          </a:p>
        </p:txBody>
      </p:sp>
      <p:sp>
        <p:nvSpPr>
          <p:cNvPr id="41" name="Slide Number Placeholder 5"/>
          <p:cNvSpPr txBox="1">
            <a:spLocks/>
          </p:cNvSpPr>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2018 Copyright </a:t>
            </a:r>
            <a:r>
              <a:rPr lang="en-US" sz="800" err="1">
                <a:solidFill>
                  <a:schemeClr val="accent6"/>
                </a:solidFill>
                <a:latin typeface="+mn-lt"/>
                <a:ea typeface="Georgia" charset="0"/>
                <a:cs typeface="Georgia" charset="0"/>
              </a:rPr>
              <a:t>Genpact</a:t>
            </a:r>
            <a:r>
              <a:rPr lang="en-US" sz="800">
                <a:solidFill>
                  <a:schemeClr val="accent6"/>
                </a:solidFill>
                <a:latin typeface="+mn-lt"/>
                <a:ea typeface="Georgia" charset="0"/>
                <a:cs typeface="Georgia" charset="0"/>
              </a:rPr>
              <a:t>. All Rights Reserved.</a:t>
            </a:r>
          </a:p>
        </p:txBody>
      </p:sp>
    </p:spTree>
    <p:extLst>
      <p:ext uri="{BB962C8B-B14F-4D97-AF65-F5344CB8AC3E}">
        <p14:creationId xmlns:p14="http://schemas.microsoft.com/office/powerpoint/2010/main" val="24454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inter slide">
    <p:spTree>
      <p:nvGrpSpPr>
        <p:cNvPr id="1" name=""/>
        <p:cNvGrpSpPr/>
        <p:nvPr/>
      </p:nvGrpSpPr>
      <p:grpSpPr>
        <a:xfrm>
          <a:off x="0" y="0"/>
          <a:ext cx="0" cy="0"/>
          <a:chOff x="0" y="0"/>
          <a:chExt cx="0" cy="0"/>
        </a:xfrm>
      </p:grpSpPr>
      <p:sp>
        <p:nvSpPr>
          <p:cNvPr id="26" name="Text Placeholder 22"/>
          <p:cNvSpPr>
            <a:spLocks noGrp="1"/>
          </p:cNvSpPr>
          <p:nvPr>
            <p:ph type="body" sz="quarter" idx="13" hasCustomPrompt="1"/>
          </p:nvPr>
        </p:nvSpPr>
        <p:spPr>
          <a:xfrm>
            <a:off x="457200" y="1846944"/>
            <a:ext cx="11277600" cy="3892551"/>
          </a:xfrm>
          <a:prstGeom prst="rect">
            <a:avLst/>
          </a:prstGeom>
        </p:spPr>
        <p:txBody>
          <a:bodyPr anchor="t"/>
          <a:lstStyle>
            <a:lvl1pPr marL="285750" indent="-285750">
              <a:lnSpc>
                <a:spcPct val="100000"/>
              </a:lnSpc>
              <a:spcBef>
                <a:spcPts val="600"/>
              </a:spcBef>
              <a:spcAft>
                <a:spcPts val="600"/>
              </a:spcAft>
              <a:buClr>
                <a:srgbClr val="FF545F"/>
              </a:buClr>
              <a:buFont typeface="Wingdings" panose="05000000000000000000" pitchFamily="2" charset="2"/>
              <a:buChar char="§"/>
              <a:defRPr sz="1600">
                <a:solidFill>
                  <a:srgbClr val="063161"/>
                </a:solidFill>
                <a:latin typeface="Georgia" panose="02040502050405020303" charset="0"/>
              </a:defRPr>
            </a:lvl1pPr>
            <a:lvl2pPr marL="742950" indent="-285750">
              <a:spcBef>
                <a:spcPts val="600"/>
              </a:spcBef>
              <a:spcAft>
                <a:spcPts val="600"/>
              </a:spcAft>
              <a:buClr>
                <a:srgbClr val="EA3946"/>
              </a:buClr>
              <a:buFont typeface="Arial" panose="020B0604020202020204" pitchFamily="34" charset="0"/>
              <a:buChar char="•"/>
              <a:defRPr sz="1600">
                <a:solidFill>
                  <a:srgbClr val="063161"/>
                </a:solidFill>
              </a:defRPr>
            </a:lvl2pPr>
            <a:lvl3pPr marL="1200150" indent="-285750">
              <a:spcBef>
                <a:spcPts val="600"/>
              </a:spcBef>
              <a:spcAft>
                <a:spcPts val="600"/>
              </a:spcAft>
              <a:buClr>
                <a:srgbClr val="C00000"/>
              </a:buClr>
              <a:buFont typeface="Georgia" panose="02040502050405020303" charset="0"/>
              <a:buChar char="─"/>
              <a:defRPr sz="1200">
                <a:solidFill>
                  <a:srgbClr val="063161"/>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a:t>
            </a:r>
          </a:p>
          <a:p>
            <a:pPr lvl="1"/>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a:t>
            </a:r>
          </a:p>
          <a:p>
            <a:pPr lvl="2"/>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 Nemo </a:t>
            </a:r>
            <a:r>
              <a:rPr lang="en-US" err="1"/>
              <a:t>enim</a:t>
            </a:r>
            <a:r>
              <a:rPr lang="en-US"/>
              <a:t> </a:t>
            </a:r>
            <a:r>
              <a:rPr lang="en-US" err="1"/>
              <a:t>ipsam</a:t>
            </a:r>
            <a:r>
              <a:rPr lang="en-US"/>
              <a:t> </a:t>
            </a:r>
            <a:r>
              <a:rPr lang="en-US" err="1"/>
              <a:t>voluptatem</a:t>
            </a:r>
            <a:r>
              <a:rPr lang="en-US"/>
              <a:t> </a:t>
            </a:r>
            <a:r>
              <a:rPr lang="en-US" err="1"/>
              <a:t>quia</a:t>
            </a:r>
            <a:r>
              <a:rPr lang="en-US"/>
              <a:t> </a:t>
            </a:r>
            <a:r>
              <a:rPr lang="en-US" err="1"/>
              <a:t>voluptas</a:t>
            </a:r>
            <a:r>
              <a:rPr lang="en-US"/>
              <a:t> sit </a:t>
            </a:r>
            <a:r>
              <a:rPr lang="en-US" err="1"/>
              <a:t>aspernatur</a:t>
            </a:r>
            <a:r>
              <a:rPr lang="en-US"/>
              <a:t> </a:t>
            </a:r>
            <a:r>
              <a:rPr lang="en-US" err="1"/>
              <a:t>aut</a:t>
            </a:r>
            <a:r>
              <a:rPr lang="en-US"/>
              <a:t> </a:t>
            </a:r>
            <a:r>
              <a:rPr lang="en-US" err="1"/>
              <a:t>odit</a:t>
            </a:r>
            <a:r>
              <a:rPr lang="en-US"/>
              <a:t> </a:t>
            </a:r>
            <a:r>
              <a:rPr lang="en-US" err="1"/>
              <a:t>aut</a:t>
            </a:r>
            <a:r>
              <a:rPr lang="en-US"/>
              <a:t> fugit, </a:t>
            </a:r>
            <a:r>
              <a:rPr lang="en-US" err="1"/>
              <a:t>sed</a:t>
            </a:r>
            <a:r>
              <a:rPr lang="en-US"/>
              <a:t> </a:t>
            </a:r>
            <a:r>
              <a:rPr lang="en-US" err="1"/>
              <a:t>quia</a:t>
            </a:r>
            <a:r>
              <a:rPr lang="en-US"/>
              <a:t> </a:t>
            </a:r>
            <a:r>
              <a:rPr lang="en-US" err="1"/>
              <a:t>consequuntur</a:t>
            </a:r>
            <a:r>
              <a:rPr lang="en-US"/>
              <a:t> </a:t>
            </a:r>
            <a:r>
              <a:rPr lang="en-US" err="1"/>
              <a:t>magni</a:t>
            </a:r>
            <a:r>
              <a:rPr lang="en-US"/>
              <a:t> </a:t>
            </a:r>
            <a:r>
              <a:rPr lang="en-US" err="1"/>
              <a:t>dolores</a:t>
            </a:r>
            <a:r>
              <a:rPr lang="en-US"/>
              <a:t> </a:t>
            </a:r>
            <a:r>
              <a:rPr lang="en-US" err="1"/>
              <a:t>eos</a:t>
            </a:r>
            <a:endParaRPr lang="en-US"/>
          </a:p>
          <a:p>
            <a:pPr lvl="0"/>
            <a:r>
              <a:rPr lang="en-US"/>
              <a:t>Qui </a:t>
            </a:r>
            <a:r>
              <a:rPr lang="en-US" err="1"/>
              <a:t>ratione</a:t>
            </a:r>
            <a:r>
              <a:rPr lang="en-US"/>
              <a:t> </a:t>
            </a:r>
            <a:r>
              <a:rPr lang="en-US" err="1"/>
              <a:t>voluptatem</a:t>
            </a:r>
            <a:r>
              <a:rPr lang="en-US"/>
              <a:t> </a:t>
            </a:r>
            <a:r>
              <a:rPr lang="en-US" err="1"/>
              <a:t>sequi</a:t>
            </a:r>
            <a:r>
              <a:rPr lang="en-US"/>
              <a:t> </a:t>
            </a:r>
            <a:r>
              <a:rPr lang="en-US" err="1"/>
              <a:t>nesciunt</a:t>
            </a:r>
            <a:r>
              <a:rPr lang="en-US"/>
              <a:t>. </a:t>
            </a:r>
            <a:r>
              <a:rPr lang="en-US" err="1"/>
              <a:t>Neque</a:t>
            </a:r>
            <a:r>
              <a:rPr lang="en-US"/>
              <a:t> </a:t>
            </a:r>
            <a:r>
              <a:rPr lang="en-US" err="1"/>
              <a:t>porro</a:t>
            </a:r>
            <a:r>
              <a:rPr lang="en-US"/>
              <a:t> </a:t>
            </a:r>
            <a:r>
              <a:rPr lang="en-US" err="1"/>
              <a:t>quisquam</a:t>
            </a:r>
            <a:r>
              <a:rPr lang="en-US"/>
              <a:t> </a:t>
            </a:r>
            <a:r>
              <a:rPr lang="en-US" err="1"/>
              <a:t>est</a:t>
            </a:r>
            <a:r>
              <a:rPr lang="en-US"/>
              <a:t>, qui </a:t>
            </a:r>
            <a:r>
              <a:rPr lang="en-US" err="1"/>
              <a:t>dolorem</a:t>
            </a:r>
            <a:r>
              <a:rPr lang="en-US"/>
              <a:t> ipsum </a:t>
            </a:r>
            <a:r>
              <a:rPr lang="en-US" err="1"/>
              <a:t>quia</a:t>
            </a:r>
            <a:r>
              <a:rPr lang="en-US"/>
              <a:t> dolor sit </a:t>
            </a:r>
            <a:r>
              <a:rPr lang="en-US" err="1"/>
              <a:t>amet</a:t>
            </a:r>
            <a:r>
              <a:rPr lang="en-US"/>
              <a:t>, </a:t>
            </a:r>
            <a:r>
              <a:rPr lang="en-US" err="1"/>
              <a:t>consectetur</a:t>
            </a:r>
            <a:r>
              <a:rPr lang="en-US"/>
              <a:t>, </a:t>
            </a:r>
            <a:r>
              <a:rPr lang="en-US" err="1"/>
              <a:t>adipisci</a:t>
            </a:r>
            <a:r>
              <a:rPr lang="en-US"/>
              <a:t> </a:t>
            </a:r>
            <a:r>
              <a:rPr lang="en-US" err="1"/>
              <a:t>velit</a:t>
            </a:r>
            <a:r>
              <a:rPr lang="en-US"/>
              <a:t>, </a:t>
            </a:r>
            <a:r>
              <a:rPr lang="en-US" err="1"/>
              <a:t>sed</a:t>
            </a:r>
            <a:r>
              <a:rPr lang="en-US"/>
              <a:t> </a:t>
            </a:r>
            <a:r>
              <a:rPr lang="en-US" err="1"/>
              <a:t>quia</a:t>
            </a:r>
            <a:r>
              <a:rPr lang="en-US"/>
              <a:t> non </a:t>
            </a:r>
            <a:r>
              <a:rPr lang="en-US" err="1"/>
              <a:t>numquam</a:t>
            </a:r>
            <a:r>
              <a:rPr lang="en-US"/>
              <a:t> </a:t>
            </a:r>
            <a:r>
              <a:rPr lang="en-US" err="1"/>
              <a:t>eius</a:t>
            </a:r>
            <a:r>
              <a:rPr lang="en-US"/>
              <a:t> </a:t>
            </a:r>
            <a:r>
              <a:rPr lang="en-US" err="1"/>
              <a:t>modi</a:t>
            </a:r>
            <a:r>
              <a:rPr lang="en-US"/>
              <a:t> </a:t>
            </a:r>
            <a:r>
              <a:rPr lang="en-US" err="1"/>
              <a:t>tempora</a:t>
            </a:r>
            <a:r>
              <a:rPr lang="en-US"/>
              <a:t> </a:t>
            </a:r>
            <a:r>
              <a:rPr lang="en-US" err="1"/>
              <a:t>incidunt</a:t>
            </a:r>
            <a:r>
              <a:rPr lang="en-US"/>
              <a:t> </a:t>
            </a:r>
            <a:r>
              <a:rPr lang="en-US" err="1"/>
              <a:t>ut</a:t>
            </a:r>
            <a:r>
              <a:rPr lang="en-US"/>
              <a:t> </a:t>
            </a:r>
            <a:r>
              <a:rPr lang="en-US" err="1"/>
              <a:t>labore</a:t>
            </a:r>
            <a:r>
              <a:rPr lang="en-US"/>
              <a:t> et </a:t>
            </a:r>
            <a:r>
              <a:rPr lang="en-US" err="1"/>
              <a:t>dolore</a:t>
            </a:r>
            <a:r>
              <a:rPr lang="en-US"/>
              <a:t> </a:t>
            </a:r>
            <a:r>
              <a:rPr lang="en-US" err="1"/>
              <a:t>magnam</a:t>
            </a:r>
            <a:r>
              <a:rPr lang="en-US"/>
              <a:t> </a:t>
            </a:r>
            <a:r>
              <a:rPr lang="en-US" err="1"/>
              <a:t>aliquam</a:t>
            </a:r>
            <a:r>
              <a:rPr lang="en-US"/>
              <a:t> </a:t>
            </a:r>
            <a:r>
              <a:rPr lang="en-US" err="1"/>
              <a:t>quaerat</a:t>
            </a:r>
            <a:r>
              <a:rPr lang="en-US"/>
              <a:t> </a:t>
            </a:r>
            <a:r>
              <a:rPr lang="en-US" err="1"/>
              <a:t>voluptatem</a:t>
            </a:r>
            <a:r>
              <a:rPr lang="en-US"/>
              <a:t>.</a:t>
            </a:r>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3" name="Text Placeholder 22"/>
          <p:cNvSpPr>
            <a:spLocks noGrp="1"/>
          </p:cNvSpPr>
          <p:nvPr>
            <p:ph type="body" sz="quarter" idx="11" hasCustomPrompt="1"/>
          </p:nvPr>
        </p:nvSpPr>
        <p:spPr>
          <a:xfrm>
            <a:off x="460744" y="471715"/>
            <a:ext cx="11272262" cy="533400"/>
          </a:xfrm>
          <a:prstGeom prst="rect">
            <a:avLst/>
          </a:prstGeom>
        </p:spPr>
        <p:txBody>
          <a:bodyPr anchor="t"/>
          <a:lstStyle>
            <a:lvl1pPr>
              <a:defRPr sz="3000">
                <a:solidFill>
                  <a:srgbClr val="063161"/>
                </a:solidFill>
                <a:latin typeface="Georgia" panose="02040502050405020303" charset="0"/>
              </a:defRPr>
            </a:lvl1pPr>
          </a:lstStyle>
          <a:p>
            <a:pPr lvl="0"/>
            <a:r>
              <a:rPr lang="en-US"/>
              <a:t>Content slide title goes here</a:t>
            </a:r>
          </a:p>
        </p:txBody>
      </p:sp>
      <p:sp>
        <p:nvSpPr>
          <p:cNvPr id="34" name="Text Placeholder 22"/>
          <p:cNvSpPr>
            <a:spLocks noGrp="1"/>
          </p:cNvSpPr>
          <p:nvPr>
            <p:ph type="body" sz="quarter" idx="12" hasCustomPrompt="1"/>
          </p:nvPr>
        </p:nvSpPr>
        <p:spPr>
          <a:xfrm>
            <a:off x="460744" y="976087"/>
            <a:ext cx="11274056" cy="533400"/>
          </a:xfrm>
          <a:prstGeom prst="rect">
            <a:avLst/>
          </a:prstGeom>
        </p:spPr>
        <p:txBody>
          <a:bodyPr anchor="t"/>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2 Column">
    <p:spTree>
      <p:nvGrpSpPr>
        <p:cNvPr id="1" name=""/>
        <p:cNvGrpSpPr/>
        <p:nvPr/>
      </p:nvGrpSpPr>
      <p:grpSpPr>
        <a:xfrm>
          <a:off x="0" y="0"/>
          <a:ext cx="0" cy="0"/>
          <a:chOff x="0" y="0"/>
          <a:chExt cx="0" cy="0"/>
        </a:xfrm>
      </p:grpSpPr>
      <p:sp>
        <p:nvSpPr>
          <p:cNvPr id="4"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charset="0"/>
              </a:defRPr>
            </a:lvl1pPr>
          </a:lstStyle>
          <a:p>
            <a:pPr lvl="0"/>
            <a:r>
              <a:rPr lang="en-US"/>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9" name="Text Placeholder 22"/>
          <p:cNvSpPr>
            <a:spLocks noGrp="1"/>
          </p:cNvSpPr>
          <p:nvPr>
            <p:ph type="body" sz="quarter" idx="13" hasCustomPrompt="1"/>
          </p:nvPr>
        </p:nvSpPr>
        <p:spPr>
          <a:xfrm>
            <a:off x="457200"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13" name="Text Placeholder 22"/>
          <p:cNvSpPr>
            <a:spLocks noGrp="1"/>
          </p:cNvSpPr>
          <p:nvPr>
            <p:ph type="body" sz="quarter" idx="14" hasCustomPrompt="1"/>
          </p:nvPr>
        </p:nvSpPr>
        <p:spPr>
          <a:xfrm>
            <a:off x="457200"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
        <p:nvSpPr>
          <p:cNvPr id="19" name="Text Placeholder 22"/>
          <p:cNvSpPr>
            <a:spLocks noGrp="1"/>
          </p:cNvSpPr>
          <p:nvPr>
            <p:ph type="body" sz="quarter" idx="15" hasCustomPrompt="1"/>
          </p:nvPr>
        </p:nvSpPr>
        <p:spPr>
          <a:xfrm>
            <a:off x="6170406" y="2336801"/>
            <a:ext cx="5562600" cy="343535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600">
                <a:solidFill>
                  <a:srgbClr val="063161"/>
                </a:solidFill>
                <a:latin typeface="Georgia" panose="02040502050405020303"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20" name="Text Placeholder 22"/>
          <p:cNvSpPr>
            <a:spLocks noGrp="1"/>
          </p:cNvSpPr>
          <p:nvPr>
            <p:ph type="body" sz="quarter" idx="16" hasCustomPrompt="1"/>
          </p:nvPr>
        </p:nvSpPr>
        <p:spPr>
          <a:xfrm>
            <a:off x="6170406" y="1803402"/>
            <a:ext cx="5562600" cy="4572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20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4 Column">
    <p:spTree>
      <p:nvGrpSpPr>
        <p:cNvPr id="1" name=""/>
        <p:cNvGrpSpPr/>
        <p:nvPr/>
      </p:nvGrpSpPr>
      <p:grpSpPr>
        <a:xfrm>
          <a:off x="0" y="0"/>
          <a:ext cx="0" cy="0"/>
          <a:chOff x="0" y="0"/>
          <a:chExt cx="0" cy="0"/>
        </a:xfrm>
      </p:grpSpPr>
      <p:sp>
        <p:nvSpPr>
          <p:cNvPr id="4"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t>‹#›</a:t>
            </a:fld>
            <a:endParaRPr lang="en-US" b="1">
              <a:solidFill>
                <a:srgbClr val="1F497D"/>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rgbClr val="1F497D"/>
                </a:solidFill>
                <a:latin typeface="+mn-lt"/>
                <a:ea typeface="Georgia" panose="02040502050405020303" charset="0"/>
                <a:cs typeface="Georgia" panose="02040502050405020303" charset="0"/>
              </a:rPr>
              <a:t>® 2018 Copyright </a:t>
            </a:r>
            <a:r>
              <a:rPr lang="en-US" sz="800" err="1">
                <a:solidFill>
                  <a:srgbClr val="1F497D"/>
                </a:solidFill>
                <a:latin typeface="+mn-lt"/>
                <a:ea typeface="Georgia" panose="02040502050405020303" charset="0"/>
                <a:cs typeface="Georgia" panose="02040502050405020303" charset="0"/>
              </a:rPr>
              <a:t>Genpact</a:t>
            </a:r>
            <a:r>
              <a:rPr lang="en-US" sz="800">
                <a:solidFill>
                  <a:srgbClr val="1F497D"/>
                </a:solidFill>
                <a:latin typeface="+mn-lt"/>
                <a:ea typeface="Georgia" panose="02040502050405020303" charset="0"/>
                <a:cs typeface="Georgia" panose="02040502050405020303"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charset="0"/>
              </a:defRPr>
            </a:lvl1pPr>
          </a:lstStyle>
          <a:p>
            <a:pPr lvl="0"/>
            <a:r>
              <a:rPr lang="en-US"/>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9" name="Text Placeholder 22"/>
          <p:cNvSpPr>
            <a:spLocks noGrp="1"/>
          </p:cNvSpPr>
          <p:nvPr>
            <p:ph type="body" sz="quarter" idx="13" hasCustomPrompt="1"/>
          </p:nvPr>
        </p:nvSpPr>
        <p:spPr>
          <a:xfrm>
            <a:off x="457200"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a:t>
            </a:r>
          </a:p>
        </p:txBody>
      </p:sp>
      <p:sp>
        <p:nvSpPr>
          <p:cNvPr id="13" name="Text Placeholder 22"/>
          <p:cNvSpPr>
            <a:spLocks noGrp="1"/>
          </p:cNvSpPr>
          <p:nvPr>
            <p:ph type="body" sz="quarter" idx="14" hasCustomPrompt="1"/>
          </p:nvPr>
        </p:nvSpPr>
        <p:spPr>
          <a:xfrm>
            <a:off x="457200"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
        <p:nvSpPr>
          <p:cNvPr id="27" name="Text Placeholder 22"/>
          <p:cNvSpPr>
            <a:spLocks noGrp="1"/>
          </p:cNvSpPr>
          <p:nvPr>
            <p:ph type="body" sz="quarter" idx="15" hasCustomPrompt="1"/>
          </p:nvPr>
        </p:nvSpPr>
        <p:spPr>
          <a:xfrm>
            <a:off x="3351604"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a:t>
            </a:r>
          </a:p>
        </p:txBody>
      </p:sp>
      <p:sp>
        <p:nvSpPr>
          <p:cNvPr id="28" name="Text Placeholder 22"/>
          <p:cNvSpPr>
            <a:spLocks noGrp="1"/>
          </p:cNvSpPr>
          <p:nvPr>
            <p:ph type="body" sz="quarter" idx="16" hasCustomPrompt="1"/>
          </p:nvPr>
        </p:nvSpPr>
        <p:spPr>
          <a:xfrm>
            <a:off x="3351604"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endParaRPr lang="en-US"/>
          </a:p>
        </p:txBody>
      </p:sp>
      <p:sp>
        <p:nvSpPr>
          <p:cNvPr id="30" name="Text Placeholder 22"/>
          <p:cNvSpPr>
            <a:spLocks noGrp="1"/>
          </p:cNvSpPr>
          <p:nvPr>
            <p:ph type="body" sz="quarter" idx="17" hasCustomPrompt="1"/>
          </p:nvPr>
        </p:nvSpPr>
        <p:spPr>
          <a:xfrm>
            <a:off x="6246008" y="2489202"/>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a:t>
            </a:r>
          </a:p>
        </p:txBody>
      </p:sp>
      <p:sp>
        <p:nvSpPr>
          <p:cNvPr id="31" name="Text Placeholder 22"/>
          <p:cNvSpPr>
            <a:spLocks noGrp="1"/>
          </p:cNvSpPr>
          <p:nvPr>
            <p:ph type="body" sz="quarter" idx="18" hasCustomPrompt="1"/>
          </p:nvPr>
        </p:nvSpPr>
        <p:spPr>
          <a:xfrm>
            <a:off x="6246008" y="1803402"/>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fr-FR" err="1"/>
              <a:t>Incididunt</a:t>
            </a:r>
            <a:r>
              <a:rPr lang="fr-FR"/>
              <a:t> ut </a:t>
            </a:r>
            <a:r>
              <a:rPr lang="fr-FR" err="1"/>
              <a:t>labore</a:t>
            </a:r>
            <a:r>
              <a:rPr lang="fr-FR"/>
              <a:t> et </a:t>
            </a:r>
            <a:r>
              <a:rPr lang="fr-FR" err="1"/>
              <a:t>dolore</a:t>
            </a:r>
            <a:r>
              <a:rPr lang="fr-FR"/>
              <a:t> magna </a:t>
            </a:r>
            <a:r>
              <a:rPr lang="fr-FR" err="1"/>
              <a:t>aliqua</a:t>
            </a:r>
            <a:endParaRPr lang="en-US"/>
          </a:p>
        </p:txBody>
      </p:sp>
      <p:sp>
        <p:nvSpPr>
          <p:cNvPr id="33" name="Text Placeholder 22"/>
          <p:cNvSpPr>
            <a:spLocks noGrp="1"/>
          </p:cNvSpPr>
          <p:nvPr>
            <p:ph type="body" sz="quarter" idx="19" hasCustomPrompt="1"/>
          </p:nvPr>
        </p:nvSpPr>
        <p:spPr>
          <a:xfrm>
            <a:off x="9140412" y="2491293"/>
            <a:ext cx="2592594" cy="36576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a:t>
            </a:r>
          </a:p>
        </p:txBody>
      </p:sp>
      <p:sp>
        <p:nvSpPr>
          <p:cNvPr id="43" name="Text Placeholder 22"/>
          <p:cNvSpPr>
            <a:spLocks noGrp="1"/>
          </p:cNvSpPr>
          <p:nvPr>
            <p:ph type="body" sz="quarter" idx="20" hasCustomPrompt="1"/>
          </p:nvPr>
        </p:nvSpPr>
        <p:spPr>
          <a:xfrm>
            <a:off x="9140412" y="1805493"/>
            <a:ext cx="2592594"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s-ES" err="1"/>
              <a:t>beatae</a:t>
            </a:r>
            <a:r>
              <a:rPr lang="es-ES"/>
              <a:t> vitae dicta </a:t>
            </a:r>
            <a:r>
              <a:rPr lang="es-ES" err="1"/>
              <a:t>sunt</a:t>
            </a:r>
            <a:r>
              <a:rPr lang="es-ES"/>
              <a:t> </a:t>
            </a:r>
            <a:r>
              <a:rPr lang="es-ES" err="1"/>
              <a:t>explicabo</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6 column">
    <p:spTree>
      <p:nvGrpSpPr>
        <p:cNvPr id="1" name=""/>
        <p:cNvGrpSpPr/>
        <p:nvPr/>
      </p:nvGrpSpPr>
      <p:grpSpPr>
        <a:xfrm>
          <a:off x="0" y="0"/>
          <a:ext cx="0" cy="0"/>
          <a:chOff x="0" y="0"/>
          <a:chExt cx="0" cy="0"/>
        </a:xfrm>
      </p:grpSpPr>
      <p:sp>
        <p:nvSpPr>
          <p:cNvPr id="4"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6" name="Picture 5"/>
          <p:cNvPicPr>
            <a:picLocks noChangeAspect="1"/>
          </p:cNvPicPr>
          <p:nvPr userDrawn="1"/>
        </p:nvPicPr>
        <p:blipFill>
          <a:blip r:embed="rId2"/>
          <a:stretch>
            <a:fillRect/>
          </a:stretch>
        </p:blipFill>
        <p:spPr>
          <a:xfrm>
            <a:off x="10893034" y="6462131"/>
            <a:ext cx="839972" cy="309081"/>
          </a:xfrm>
          <a:prstGeom prst="rect">
            <a:avLst/>
          </a:prstGeom>
        </p:spPr>
      </p:pic>
      <p:sp>
        <p:nvSpPr>
          <p:cNvPr id="7"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a:solidFill>
                  <a:srgbClr val="063161"/>
                </a:solidFill>
                <a:latin typeface="Georgia" panose="02040502050405020303" charset="0"/>
              </a:defRPr>
            </a:lvl1pPr>
          </a:lstStyle>
          <a:p>
            <a:pPr lvl="0"/>
            <a:r>
              <a:rPr lang="en-US"/>
              <a:t>Content slide title goes here</a:t>
            </a:r>
          </a:p>
        </p:txBody>
      </p:sp>
      <p:sp>
        <p:nvSpPr>
          <p:cNvPr id="8"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9" name="Text Placeholder 22"/>
          <p:cNvSpPr>
            <a:spLocks noGrp="1"/>
          </p:cNvSpPr>
          <p:nvPr>
            <p:ph type="body" sz="quarter" idx="13" hasCustomPrompt="1"/>
          </p:nvPr>
        </p:nvSpPr>
        <p:spPr>
          <a:xfrm>
            <a:off x="457200"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13" name="Text Placeholder 22"/>
          <p:cNvSpPr>
            <a:spLocks noGrp="1"/>
          </p:cNvSpPr>
          <p:nvPr>
            <p:ph type="body" sz="quarter" idx="14" hasCustomPrompt="1"/>
          </p:nvPr>
        </p:nvSpPr>
        <p:spPr>
          <a:xfrm>
            <a:off x="457200"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15" name="Text Placeholder 22"/>
          <p:cNvSpPr>
            <a:spLocks noGrp="1"/>
          </p:cNvSpPr>
          <p:nvPr>
            <p:ph type="body" sz="quarter" idx="15" hasCustomPrompt="1"/>
          </p:nvPr>
        </p:nvSpPr>
        <p:spPr>
          <a:xfrm>
            <a:off x="4418703"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16" name="Text Placeholder 22"/>
          <p:cNvSpPr>
            <a:spLocks noGrp="1"/>
          </p:cNvSpPr>
          <p:nvPr>
            <p:ph type="body" sz="quarter" idx="16" hasCustomPrompt="1"/>
          </p:nvPr>
        </p:nvSpPr>
        <p:spPr>
          <a:xfrm>
            <a:off x="4418703"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18" name="Text Placeholder 22"/>
          <p:cNvSpPr>
            <a:spLocks noGrp="1"/>
          </p:cNvSpPr>
          <p:nvPr>
            <p:ph type="body" sz="quarter" idx="17" hasCustomPrompt="1"/>
          </p:nvPr>
        </p:nvSpPr>
        <p:spPr>
          <a:xfrm>
            <a:off x="8380206" y="2351315"/>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21" name="Text Placeholder 22"/>
          <p:cNvSpPr>
            <a:spLocks noGrp="1"/>
          </p:cNvSpPr>
          <p:nvPr>
            <p:ph type="body" sz="quarter" idx="18" hasCustomPrompt="1"/>
          </p:nvPr>
        </p:nvSpPr>
        <p:spPr>
          <a:xfrm>
            <a:off x="8380206" y="1817916"/>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34" name="Text Placeholder 22"/>
          <p:cNvSpPr>
            <a:spLocks noGrp="1"/>
          </p:cNvSpPr>
          <p:nvPr>
            <p:ph type="body" sz="quarter" idx="19" hasCustomPrompt="1"/>
          </p:nvPr>
        </p:nvSpPr>
        <p:spPr>
          <a:xfrm>
            <a:off x="457200"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35" name="Text Placeholder 22"/>
          <p:cNvSpPr>
            <a:spLocks noGrp="1"/>
          </p:cNvSpPr>
          <p:nvPr>
            <p:ph type="body" sz="quarter" idx="20" hasCustomPrompt="1"/>
          </p:nvPr>
        </p:nvSpPr>
        <p:spPr>
          <a:xfrm>
            <a:off x="457200"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37" name="Text Placeholder 22"/>
          <p:cNvSpPr>
            <a:spLocks noGrp="1"/>
          </p:cNvSpPr>
          <p:nvPr>
            <p:ph type="body" sz="quarter" idx="21" hasCustomPrompt="1"/>
          </p:nvPr>
        </p:nvSpPr>
        <p:spPr>
          <a:xfrm>
            <a:off x="4418703"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38" name="Text Placeholder 22"/>
          <p:cNvSpPr>
            <a:spLocks noGrp="1"/>
          </p:cNvSpPr>
          <p:nvPr>
            <p:ph type="body" sz="quarter" idx="22" hasCustomPrompt="1"/>
          </p:nvPr>
        </p:nvSpPr>
        <p:spPr>
          <a:xfrm>
            <a:off x="4418703"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40" name="Text Placeholder 22"/>
          <p:cNvSpPr>
            <a:spLocks noGrp="1"/>
          </p:cNvSpPr>
          <p:nvPr>
            <p:ph type="body" sz="quarter" idx="23" hasCustomPrompt="1"/>
          </p:nvPr>
        </p:nvSpPr>
        <p:spPr>
          <a:xfrm>
            <a:off x="8380206" y="4520846"/>
            <a:ext cx="3352800" cy="1330327"/>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ea.</a:t>
            </a:r>
          </a:p>
        </p:txBody>
      </p:sp>
      <p:sp>
        <p:nvSpPr>
          <p:cNvPr id="41" name="Text Placeholder 22"/>
          <p:cNvSpPr>
            <a:spLocks noGrp="1"/>
          </p:cNvSpPr>
          <p:nvPr>
            <p:ph type="body" sz="quarter" idx="24" hasCustomPrompt="1"/>
          </p:nvPr>
        </p:nvSpPr>
        <p:spPr>
          <a:xfrm>
            <a:off x="8380206" y="3987447"/>
            <a:ext cx="3352800" cy="3810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460744" y="1828800"/>
            <a:ext cx="11272262" cy="3455987"/>
          </a:xfrm>
          <a:prstGeom prst="rect">
            <a:avLst/>
          </a:prstGeom>
        </p:spPr>
        <p:txBody>
          <a:bodyPr anchor="ctr"/>
          <a:lstStyle>
            <a:lvl1pPr>
              <a:defRPr>
                <a:solidFill>
                  <a:schemeClr val="accent3"/>
                </a:solidFill>
              </a:defRPr>
            </a:lvl1pPr>
          </a:lstStyle>
          <a:p>
            <a:endParaRPr lang="en-IN"/>
          </a:p>
        </p:txBody>
      </p:sp>
      <p:sp>
        <p:nvSpPr>
          <p:cNvPr id="14" name="Text Placeholder 22"/>
          <p:cNvSpPr>
            <a:spLocks noGrp="1"/>
          </p:cNvSpPr>
          <p:nvPr>
            <p:ph type="body" sz="quarter" idx="11" hasCustomPrompt="1"/>
          </p:nvPr>
        </p:nvSpPr>
        <p:spPr>
          <a:xfrm>
            <a:off x="460744" y="471715"/>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rgbClr val="1F497D"/>
                </a:solidFill>
                <a:latin typeface="+mn-lt"/>
              </a:rPr>
              <a:t>‹#›</a:t>
            </a:fld>
            <a:endParaRPr lang="en-US" b="1">
              <a:solidFill>
                <a:srgbClr val="1F497D"/>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rgbClr val="1F497D"/>
                </a:solidFill>
                <a:latin typeface="+mn-lt"/>
                <a:ea typeface="Georgia" panose="02040502050405020303" charset="0"/>
                <a:cs typeface="Georgia" panose="02040502050405020303" charset="0"/>
              </a:rPr>
              <a:t>® 2018 Copyright </a:t>
            </a:r>
            <a:r>
              <a:rPr lang="en-US" sz="800" err="1">
                <a:solidFill>
                  <a:srgbClr val="1F497D"/>
                </a:solidFill>
                <a:latin typeface="+mn-lt"/>
                <a:ea typeface="Georgia" panose="02040502050405020303" charset="0"/>
                <a:cs typeface="Georgia" panose="02040502050405020303" charset="0"/>
              </a:rPr>
              <a:t>Genpact</a:t>
            </a:r>
            <a:r>
              <a:rPr lang="en-US" sz="800">
                <a:solidFill>
                  <a:srgbClr val="1F497D"/>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60744" y="465346"/>
            <a:ext cx="5482856" cy="533400"/>
          </a:xfrm>
          <a:prstGeom prst="rect">
            <a:avLst/>
          </a:prstGeom>
        </p:spPr>
        <p:txBody>
          <a:bodyPr/>
          <a:lstStyle>
            <a:lvl1pPr>
              <a:defRPr sz="3000">
                <a:solidFill>
                  <a:srgbClr val="063161"/>
                </a:solidFill>
                <a:latin typeface="Georgia" panose="02040502050405020303"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60744" y="1026868"/>
            <a:ext cx="7540256" cy="533400"/>
          </a:xfrm>
          <a:prstGeom prst="rect">
            <a:avLst/>
          </a:prstGeom>
        </p:spPr>
        <p:txBody>
          <a:bodyP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457200" y="1822752"/>
            <a:ext cx="6404344"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36" name="Text Placeholder 22"/>
          <p:cNvSpPr>
            <a:spLocks noGrp="1"/>
          </p:cNvSpPr>
          <p:nvPr>
            <p:ph type="body" sz="quarter" idx="14" hasCustomPrompt="1"/>
          </p:nvPr>
        </p:nvSpPr>
        <p:spPr>
          <a:xfrm>
            <a:off x="7391400" y="4635802"/>
            <a:ext cx="4343400" cy="533400"/>
          </a:xfrm>
          <a:prstGeom prst="rect">
            <a:avLst/>
          </a:prstGeom>
        </p:spPr>
        <p:txBody>
          <a:bodyPr/>
          <a:lstStyle>
            <a:lvl1pPr marL="0" indent="0" algn="ctr">
              <a:buClr>
                <a:srgbClr val="FF545F"/>
              </a:buClr>
              <a:buFont typeface="Arial" panose="020B0604020202020204" pitchFamily="34" charset="0"/>
              <a:buNone/>
              <a:defRPr sz="1050">
                <a:solidFill>
                  <a:srgbClr val="063161"/>
                </a:solidFill>
                <a:latin typeface="Georgia" panose="02040502050405020303" charset="0"/>
              </a:defRPr>
            </a:lvl1pPr>
          </a:lstStyle>
          <a:p>
            <a:pPr lvl="0"/>
            <a:r>
              <a:rPr lang="en-US"/>
              <a:t>Chart 1: 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endParaRPr lang="en-US"/>
          </a:p>
        </p:txBody>
      </p:sp>
      <p:sp>
        <p:nvSpPr>
          <p:cNvPr id="38" name="Chart Placeholder 37"/>
          <p:cNvSpPr>
            <a:spLocks noGrp="1"/>
          </p:cNvSpPr>
          <p:nvPr>
            <p:ph type="chart" sz="quarter" idx="15"/>
          </p:nvPr>
        </p:nvSpPr>
        <p:spPr>
          <a:xfrm>
            <a:off x="7391400" y="1822752"/>
            <a:ext cx="4343400" cy="2691908"/>
          </a:xfrm>
          <a:prstGeom prst="rect">
            <a:avLst/>
          </a:prstGeom>
        </p:spPr>
        <p:txBody>
          <a:bodyPr/>
          <a:lstStyle>
            <a:lvl1pPr>
              <a:defRPr lang="en-IN" sz="1800" dirty="0">
                <a:solidFill>
                  <a:srgbClr val="063161"/>
                </a:solidFill>
                <a:latin typeface="Georgia" panose="02040502050405020303" charset="0"/>
                <a:ea typeface="+mn-ea"/>
                <a:cs typeface="+mn-cs"/>
              </a:defRPr>
            </a:lvl1pPr>
          </a:lstStyle>
          <a:p>
            <a:endParaRPr lang="en-IN"/>
          </a:p>
        </p:txBody>
      </p:sp>
      <p:sp>
        <p:nvSpPr>
          <p:cNvPr id="22"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23" name="TextBox 2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24" name="Picture 23"/>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638800" cy="533400"/>
          </a:xfrm>
          <a:prstGeom prst="rect">
            <a:avLst/>
          </a:prstGeom>
        </p:spPr>
        <p:txBody>
          <a:bodyPr/>
          <a:lstStyle>
            <a:lvl1pPr>
              <a:defRPr sz="3000">
                <a:solidFill>
                  <a:srgbClr val="063161"/>
                </a:solidFill>
                <a:latin typeface="Georgia" panose="02040502050405020303"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31857"/>
            <a:ext cx="8077200" cy="533400"/>
          </a:xfrm>
          <a:prstGeom prst="rect">
            <a:avLst/>
          </a:prstGeom>
        </p:spPr>
        <p:txBody>
          <a:bodyP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66294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
        <p:nvSpPr>
          <p:cNvPr id="3" name="Picture Placeholder 2"/>
          <p:cNvSpPr>
            <a:spLocks noGrp="1"/>
          </p:cNvSpPr>
          <p:nvPr>
            <p:ph type="pic" sz="quarter" idx="14"/>
          </p:nvPr>
        </p:nvSpPr>
        <p:spPr>
          <a:xfrm>
            <a:off x="457200" y="1846471"/>
            <a:ext cx="6019800" cy="3962400"/>
          </a:xfrm>
          <a:prstGeom prst="rect">
            <a:avLst/>
          </a:prstGeom>
        </p:spPr>
        <p:txBody>
          <a:bodyPr/>
          <a:lstStyle>
            <a:lvl1pPr>
              <a:defRPr>
                <a:solidFill>
                  <a:schemeClr val="accent3"/>
                </a:solidFill>
              </a:defRPr>
            </a:lvl1pPr>
          </a:lstStyle>
          <a:p>
            <a:endParaRPr lang="en-IN"/>
          </a:p>
        </p:txBody>
      </p:sp>
      <p:sp>
        <p:nvSpPr>
          <p:cNvPr id="22" name="Text Placeholder 22"/>
          <p:cNvSpPr>
            <a:spLocks noGrp="1"/>
          </p:cNvSpPr>
          <p:nvPr>
            <p:ph type="body" sz="quarter" idx="15" hasCustomPrompt="1"/>
          </p:nvPr>
        </p:nvSpPr>
        <p:spPr>
          <a:xfrm>
            <a:off x="66294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23"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24" name="TextBox 2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26" name="Picture 25"/>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Picture 1">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5943600" cy="533400"/>
          </a:xfrm>
          <a:prstGeom prst="rect">
            <a:avLst/>
          </a:prstGeom>
        </p:spPr>
        <p:txBody>
          <a:bodyPr/>
          <a:lstStyle>
            <a:lvl1pPr>
              <a:defRPr sz="3000">
                <a:solidFill>
                  <a:srgbClr val="063161"/>
                </a:solidFill>
                <a:latin typeface="Georgia" panose="02040502050405020303"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31857"/>
            <a:ext cx="10435834" cy="533400"/>
          </a:xfrm>
          <a:prstGeom prst="rect">
            <a:avLst/>
          </a:prstGeom>
        </p:spPr>
        <p:txBody>
          <a:bodyP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457200" y="1831957"/>
            <a:ext cx="5105400" cy="533400"/>
          </a:xfrm>
          <a:prstGeom prst="rect">
            <a:avLst/>
          </a:prstGeom>
        </p:spPr>
        <p:txBody>
          <a:bodyPr/>
          <a:lstStyle>
            <a:lvl1pPr marL="0" indent="0">
              <a:buClr>
                <a:srgbClr val="FF545F"/>
              </a:buClr>
              <a:buFont typeface="Arial" panose="020B0604020202020204" pitchFamily="34" charset="0"/>
              <a:buNone/>
              <a:defRPr sz="20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
        <p:nvSpPr>
          <p:cNvPr id="3" name="Picture Placeholder 2"/>
          <p:cNvSpPr>
            <a:spLocks noGrp="1"/>
          </p:cNvSpPr>
          <p:nvPr>
            <p:ph type="pic" sz="quarter" idx="14"/>
          </p:nvPr>
        </p:nvSpPr>
        <p:spPr>
          <a:xfrm>
            <a:off x="5715000" y="1831957"/>
            <a:ext cx="6019800" cy="3962400"/>
          </a:xfrm>
          <a:prstGeom prst="rect">
            <a:avLst/>
          </a:prstGeom>
        </p:spPr>
        <p:txBody>
          <a:bodyPr/>
          <a:lstStyle>
            <a:lvl1pPr>
              <a:defRPr>
                <a:solidFill>
                  <a:schemeClr val="accent3"/>
                </a:solidFill>
              </a:defRPr>
            </a:lvl1pPr>
          </a:lstStyle>
          <a:p>
            <a:endParaRPr lang="en-IN"/>
          </a:p>
        </p:txBody>
      </p:sp>
      <p:sp>
        <p:nvSpPr>
          <p:cNvPr id="22" name="Text Placeholder 22"/>
          <p:cNvSpPr>
            <a:spLocks noGrp="1"/>
          </p:cNvSpPr>
          <p:nvPr>
            <p:ph type="body" sz="quarter" idx="15" hasCustomPrompt="1"/>
          </p:nvPr>
        </p:nvSpPr>
        <p:spPr>
          <a:xfrm>
            <a:off x="457200" y="2365357"/>
            <a:ext cx="5105400" cy="3429000"/>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charset="0"/>
              </a:defRPr>
            </a:lvl1pPr>
            <a:lvl2pPr>
              <a:defRPr sz="1400">
                <a:solidFill>
                  <a:srgbClr val="073262"/>
                </a:solidFill>
              </a:defRPr>
            </a:lvl2pPr>
            <a:lvl3pPr>
              <a:defRPr sz="1200">
                <a:solidFill>
                  <a:srgbClr val="073262"/>
                </a:solidFill>
              </a:defRPr>
            </a:lvl3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a:t>
            </a:r>
            <a:r>
              <a:rPr lang="en-US" err="1"/>
              <a:t>Sed</a:t>
            </a:r>
            <a:r>
              <a:rPr lang="en-US"/>
              <a:t>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error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quae ab </a:t>
            </a:r>
            <a:r>
              <a:rPr lang="en-US" err="1"/>
              <a:t>illo</a:t>
            </a:r>
            <a:r>
              <a:rPr lang="en-US"/>
              <a:t> </a:t>
            </a:r>
            <a:r>
              <a:rPr lang="en-US" err="1"/>
              <a:t>inventore</a:t>
            </a:r>
            <a:r>
              <a:rPr lang="en-US"/>
              <a:t> </a:t>
            </a:r>
            <a:r>
              <a:rPr lang="en-US" err="1"/>
              <a:t>veritatis</a:t>
            </a:r>
            <a:r>
              <a:rPr lang="en-US"/>
              <a:t> et quasi </a:t>
            </a:r>
            <a:r>
              <a:rPr lang="en-US" err="1"/>
              <a:t>architecto</a:t>
            </a:r>
            <a:r>
              <a:rPr lang="en-US"/>
              <a:t> </a:t>
            </a:r>
            <a:r>
              <a:rPr lang="en-US" err="1"/>
              <a:t>beatae</a:t>
            </a:r>
            <a:r>
              <a:rPr lang="en-US"/>
              <a:t> vitae dicta </a:t>
            </a:r>
            <a:r>
              <a:rPr lang="en-US" err="1"/>
              <a:t>sunt</a:t>
            </a:r>
            <a:r>
              <a:rPr lang="en-US"/>
              <a:t> </a:t>
            </a:r>
            <a:r>
              <a:rPr lang="en-US" err="1"/>
              <a:t>explicabo</a:t>
            </a:r>
            <a:r>
              <a:rPr lang="en-US"/>
              <a:t>.</a:t>
            </a:r>
          </a:p>
        </p:txBody>
      </p:sp>
      <p:sp>
        <p:nvSpPr>
          <p:cNvPr id="14"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5" name="TextBox 1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6" name="Picture 15"/>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ontent 3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200" y="460357"/>
            <a:ext cx="6248400" cy="533400"/>
          </a:xfrm>
          <a:prstGeom prst="rect">
            <a:avLst/>
          </a:prstGeom>
        </p:spPr>
        <p:txBody>
          <a:bodyPr/>
          <a:lstStyle>
            <a:lvl1pPr>
              <a:defRPr sz="3000">
                <a:solidFill>
                  <a:srgbClr val="063161"/>
                </a:solidFill>
                <a:latin typeface="Georgia" panose="02040502050405020303"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31857"/>
            <a:ext cx="9296400" cy="533400"/>
          </a:xfrm>
          <a:prstGeom prst="rect">
            <a:avLst/>
          </a:prstGeom>
        </p:spPr>
        <p:txBody>
          <a:bodyP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457200"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3" name="Picture Placeholder 2"/>
          <p:cNvSpPr>
            <a:spLocks noGrp="1"/>
          </p:cNvSpPr>
          <p:nvPr>
            <p:ph type="pic" sz="quarter" idx="14"/>
          </p:nvPr>
        </p:nvSpPr>
        <p:spPr>
          <a:xfrm>
            <a:off x="464594" y="1827647"/>
            <a:ext cx="3497806" cy="2058553"/>
          </a:xfrm>
          <a:prstGeom prst="rect">
            <a:avLst/>
          </a:prstGeom>
        </p:spPr>
        <p:txBody>
          <a:bodyPr/>
          <a:lstStyle>
            <a:lvl1pPr>
              <a:defRPr>
                <a:solidFill>
                  <a:schemeClr val="accent3"/>
                </a:solidFill>
              </a:defRPr>
            </a:lvl1pPr>
          </a:lstStyle>
          <a:p>
            <a:endParaRPr lang="en-IN"/>
          </a:p>
        </p:txBody>
      </p:sp>
      <p:sp>
        <p:nvSpPr>
          <p:cNvPr id="22" name="Text Placeholder 22"/>
          <p:cNvSpPr>
            <a:spLocks noGrp="1"/>
          </p:cNvSpPr>
          <p:nvPr>
            <p:ph type="body" sz="quarter" idx="15" hasCustomPrompt="1"/>
          </p:nvPr>
        </p:nvSpPr>
        <p:spPr>
          <a:xfrm>
            <a:off x="457200"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7"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8227806"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18" name="Picture Placeholder 2"/>
          <p:cNvSpPr>
            <a:spLocks noGrp="1"/>
          </p:cNvSpPr>
          <p:nvPr>
            <p:ph type="pic" sz="quarter" idx="17"/>
          </p:nvPr>
        </p:nvSpPr>
        <p:spPr>
          <a:xfrm>
            <a:off x="8235200" y="1827647"/>
            <a:ext cx="3497806" cy="2058553"/>
          </a:xfrm>
          <a:prstGeom prst="rect">
            <a:avLst/>
          </a:prstGeom>
        </p:spPr>
        <p:txBody>
          <a:bodyPr/>
          <a:lstStyle>
            <a:lvl1pPr>
              <a:defRPr>
                <a:solidFill>
                  <a:schemeClr val="accent3"/>
                </a:solidFill>
              </a:defRPr>
            </a:lvl1pPr>
          </a:lstStyle>
          <a:p>
            <a:endParaRPr lang="en-IN"/>
          </a:p>
        </p:txBody>
      </p:sp>
      <p:sp>
        <p:nvSpPr>
          <p:cNvPr id="19" name="Text Placeholder 22"/>
          <p:cNvSpPr>
            <a:spLocks noGrp="1"/>
          </p:cNvSpPr>
          <p:nvPr>
            <p:ph type="body" sz="quarter" idx="18" hasCustomPrompt="1"/>
          </p:nvPr>
        </p:nvSpPr>
        <p:spPr>
          <a:xfrm>
            <a:off x="8227806"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20" name="Text Placeholder 22"/>
          <p:cNvSpPr>
            <a:spLocks noGrp="1"/>
          </p:cNvSpPr>
          <p:nvPr>
            <p:ph type="body" sz="quarter" idx="19" hasCustomPrompt="1"/>
          </p:nvPr>
        </p:nvSpPr>
        <p:spPr>
          <a:xfrm>
            <a:off x="4331412" y="4029980"/>
            <a:ext cx="3505200" cy="534553"/>
          </a:xfrm>
          <a:prstGeom prst="rect">
            <a:avLst/>
          </a:prstGeom>
        </p:spPr>
        <p:txBody>
          <a:bodyPr/>
          <a:lstStyle>
            <a:lvl1pPr marL="0" indent="0">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21" name="Picture Placeholder 2"/>
          <p:cNvSpPr>
            <a:spLocks noGrp="1"/>
          </p:cNvSpPr>
          <p:nvPr>
            <p:ph type="pic" sz="quarter" idx="20"/>
          </p:nvPr>
        </p:nvSpPr>
        <p:spPr>
          <a:xfrm>
            <a:off x="4338806" y="1827647"/>
            <a:ext cx="3497806" cy="2058553"/>
          </a:xfrm>
          <a:prstGeom prst="rect">
            <a:avLst/>
          </a:prstGeom>
        </p:spPr>
        <p:txBody>
          <a:bodyPr/>
          <a:lstStyle>
            <a:lvl1pPr>
              <a:defRPr>
                <a:solidFill>
                  <a:schemeClr val="accent3"/>
                </a:solidFill>
              </a:defRPr>
            </a:lvl1pPr>
          </a:lstStyle>
          <a:p>
            <a:endParaRPr lang="en-IN"/>
          </a:p>
        </p:txBody>
      </p:sp>
      <p:sp>
        <p:nvSpPr>
          <p:cNvPr id="23" name="Text Placeholder 22"/>
          <p:cNvSpPr>
            <a:spLocks noGrp="1"/>
          </p:cNvSpPr>
          <p:nvPr>
            <p:ph type="body" sz="quarter" idx="21" hasCustomPrompt="1"/>
          </p:nvPr>
        </p:nvSpPr>
        <p:spPr>
          <a:xfrm>
            <a:off x="4331412" y="4564533"/>
            <a:ext cx="3505200" cy="1749124"/>
          </a:xfrm>
          <a:prstGeom prst="rect">
            <a:avLst/>
          </a:prstGeom>
        </p:spPr>
        <p:txBody>
          <a:bodyPr/>
          <a:lstStyle>
            <a:lvl1pPr marL="0" indent="0">
              <a:buClr>
                <a:srgbClr val="FF545F"/>
              </a:buClr>
              <a:buFont typeface="Arial" panose="020B0604020202020204" pitchFamily="34" charset="0"/>
              <a:buNone/>
              <a:defRPr sz="16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459537"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a:t>Second level</a:t>
            </a:r>
          </a:p>
          <a:p>
            <a:pPr lvl="0"/>
            <a:r>
              <a:rPr lang="en-US"/>
              <a:t>Third level</a:t>
            </a:r>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a:t>Click to edit text</a:t>
            </a:r>
          </a:p>
        </p:txBody>
      </p:sp>
      <p:pic>
        <p:nvPicPr>
          <p:cNvPr id="8" name="Picture 7"/>
          <p:cNvPicPr>
            <a:picLocks noChangeAspect="1"/>
          </p:cNvPicPr>
          <p:nvPr userDrawn="1"/>
        </p:nvPicPr>
        <p:blipFill>
          <a:blip r:embed="rId3"/>
          <a:stretch>
            <a:fillRect/>
          </a:stretch>
        </p:blipFill>
        <p:spPr>
          <a:xfrm>
            <a:off x="9753600" y="475034"/>
            <a:ext cx="1979794" cy="728362"/>
          </a:xfrm>
          <a:prstGeom prst="rect">
            <a:avLst/>
          </a:prstGeom>
        </p:spPr>
      </p:pic>
      <p:sp>
        <p:nvSpPr>
          <p:cNvPr id="10" name="Title 4"/>
          <p:cNvSpPr txBox="1">
            <a:spLocks/>
          </p:cNvSpPr>
          <p:nvPr userDrawn="1"/>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a:solidFill>
                  <a:srgbClr val="44546A"/>
                </a:solidFill>
                <a:latin typeface="+mn-lt"/>
                <a:ea typeface="Calibri" charset="0"/>
                <a:cs typeface="Calibri" charset="0"/>
              </a:rPr>
              <a:t>® 2018 Copyright </a:t>
            </a:r>
            <a:r>
              <a:rPr lang="en-US" sz="800" err="1">
                <a:solidFill>
                  <a:srgbClr val="44546A"/>
                </a:solidFill>
                <a:latin typeface="+mn-lt"/>
                <a:ea typeface="Calibri" charset="0"/>
                <a:cs typeface="Calibri" charset="0"/>
              </a:rPr>
              <a:t>Genpact</a:t>
            </a:r>
            <a:r>
              <a:rPr lang="en-US" sz="800">
                <a:solidFill>
                  <a:srgbClr val="44546A"/>
                </a:solidFill>
                <a:latin typeface="+mn-lt"/>
                <a:ea typeface="Calibri" charset="0"/>
                <a:cs typeface="Calibri" charset="0"/>
              </a:rPr>
              <a: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a:t>Click to edit title text</a:t>
            </a:r>
          </a:p>
        </p:txBody>
      </p:sp>
    </p:spTree>
    <p:extLst>
      <p:ext uri="{BB962C8B-B14F-4D97-AF65-F5344CB8AC3E}">
        <p14:creationId xmlns:p14="http://schemas.microsoft.com/office/powerpoint/2010/main" val="2468675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ontent 4 Column">
    <p:spTree>
      <p:nvGrpSpPr>
        <p:cNvPr id="1" name=""/>
        <p:cNvGrpSpPr/>
        <p:nvPr/>
      </p:nvGrpSpPr>
      <p:grpSpPr>
        <a:xfrm>
          <a:off x="0" y="0"/>
          <a:ext cx="0" cy="0"/>
          <a:chOff x="0" y="0"/>
          <a:chExt cx="0" cy="0"/>
        </a:xfrm>
      </p:grpSpPr>
      <p:sp>
        <p:nvSpPr>
          <p:cNvPr id="9" name="Text Placeholder 22"/>
          <p:cNvSpPr>
            <a:spLocks noGrp="1"/>
          </p:cNvSpPr>
          <p:nvPr>
            <p:ph type="body" sz="quarter" idx="11" hasCustomPrompt="1"/>
          </p:nvPr>
        </p:nvSpPr>
        <p:spPr>
          <a:xfrm>
            <a:off x="457199" y="460357"/>
            <a:ext cx="5480873" cy="533400"/>
          </a:xfrm>
          <a:prstGeom prst="rect">
            <a:avLst/>
          </a:prstGeom>
        </p:spPr>
        <p:txBody>
          <a:bodyPr/>
          <a:lstStyle>
            <a:lvl1pPr>
              <a:defRPr sz="3000">
                <a:solidFill>
                  <a:srgbClr val="063161"/>
                </a:solidFill>
                <a:latin typeface="Georgia" panose="02040502050405020303"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31857"/>
            <a:ext cx="10134600" cy="533400"/>
          </a:xfrm>
          <a:prstGeom prst="rect">
            <a:avLst/>
          </a:prstGeom>
        </p:spPr>
        <p:txBody>
          <a:bodyP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25" name="Text Placeholder 22"/>
          <p:cNvSpPr>
            <a:spLocks noGrp="1"/>
          </p:cNvSpPr>
          <p:nvPr>
            <p:ph type="body" sz="quarter" idx="13" hasCustomPrompt="1"/>
          </p:nvPr>
        </p:nvSpPr>
        <p:spPr>
          <a:xfrm>
            <a:off x="392964" y="4101060"/>
            <a:ext cx="270993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3" name="Picture Placeholder 2"/>
          <p:cNvSpPr>
            <a:spLocks noGrp="1"/>
          </p:cNvSpPr>
          <p:nvPr>
            <p:ph type="pic" sz="quarter" idx="14"/>
          </p:nvPr>
        </p:nvSpPr>
        <p:spPr>
          <a:xfrm>
            <a:off x="464594" y="1827647"/>
            <a:ext cx="2576012" cy="2058553"/>
          </a:xfrm>
          <a:prstGeom prst="rect">
            <a:avLst/>
          </a:prstGeom>
        </p:spPr>
        <p:txBody>
          <a:bodyPr/>
          <a:lstStyle>
            <a:lvl1pPr>
              <a:defRPr>
                <a:solidFill>
                  <a:schemeClr val="accent3"/>
                </a:solidFill>
              </a:defRPr>
            </a:lvl1pPr>
          </a:lstStyle>
          <a:p>
            <a:endParaRPr lang="en-IN"/>
          </a:p>
        </p:txBody>
      </p:sp>
      <p:sp>
        <p:nvSpPr>
          <p:cNvPr id="22" name="Text Placeholder 22"/>
          <p:cNvSpPr>
            <a:spLocks noGrp="1"/>
          </p:cNvSpPr>
          <p:nvPr>
            <p:ph type="body" sz="quarter" idx="15" hasCustomPrompt="1"/>
          </p:nvPr>
        </p:nvSpPr>
        <p:spPr>
          <a:xfrm>
            <a:off x="4572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endParaRPr lang="en-US"/>
          </a:p>
        </p:txBody>
      </p:sp>
      <p:sp>
        <p:nvSpPr>
          <p:cNvPr id="7"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8" name="TextBox 7"/>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1" name="Picture 10"/>
          <p:cNvPicPr>
            <a:picLocks noChangeAspect="1"/>
          </p:cNvPicPr>
          <p:nvPr userDrawn="1"/>
        </p:nvPicPr>
        <p:blipFill>
          <a:blip r:embed="rId2"/>
          <a:stretch>
            <a:fillRect/>
          </a:stretch>
        </p:blipFill>
        <p:spPr>
          <a:xfrm>
            <a:off x="10893034" y="6462131"/>
            <a:ext cx="839972" cy="309081"/>
          </a:xfrm>
          <a:prstGeom prst="rect">
            <a:avLst/>
          </a:prstGeom>
        </p:spPr>
      </p:pic>
      <p:sp>
        <p:nvSpPr>
          <p:cNvPr id="17" name="Text Placeholder 22"/>
          <p:cNvSpPr>
            <a:spLocks noGrp="1"/>
          </p:cNvSpPr>
          <p:nvPr>
            <p:ph type="body" sz="quarter" idx="16" hasCustomPrompt="1"/>
          </p:nvPr>
        </p:nvSpPr>
        <p:spPr>
          <a:xfrm>
            <a:off x="6181498" y="4101060"/>
            <a:ext cx="2732072"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18" name="Picture Placeholder 2"/>
          <p:cNvSpPr>
            <a:spLocks noGrp="1"/>
          </p:cNvSpPr>
          <p:nvPr>
            <p:ph type="pic" sz="quarter" idx="17"/>
          </p:nvPr>
        </p:nvSpPr>
        <p:spPr>
          <a:xfrm>
            <a:off x="6259528" y="1827647"/>
            <a:ext cx="2576012" cy="2058553"/>
          </a:xfrm>
          <a:prstGeom prst="rect">
            <a:avLst/>
          </a:prstGeom>
        </p:spPr>
        <p:txBody>
          <a:bodyPr/>
          <a:lstStyle>
            <a:lvl1pPr>
              <a:defRPr>
                <a:solidFill>
                  <a:schemeClr val="accent3"/>
                </a:solidFill>
              </a:defRPr>
            </a:lvl1pPr>
          </a:lstStyle>
          <a:p>
            <a:endParaRPr lang="en-IN"/>
          </a:p>
        </p:txBody>
      </p:sp>
      <p:sp>
        <p:nvSpPr>
          <p:cNvPr id="19" name="Text Placeholder 22"/>
          <p:cNvSpPr>
            <a:spLocks noGrp="1"/>
          </p:cNvSpPr>
          <p:nvPr>
            <p:ph type="body" sz="quarter" idx="18" hasCustomPrompt="1"/>
          </p:nvPr>
        </p:nvSpPr>
        <p:spPr>
          <a:xfrm>
            <a:off x="6259528"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endParaRPr lang="en-US"/>
          </a:p>
        </p:txBody>
      </p:sp>
      <p:sp>
        <p:nvSpPr>
          <p:cNvPr id="20" name="Text Placeholder 22"/>
          <p:cNvSpPr>
            <a:spLocks noGrp="1"/>
          </p:cNvSpPr>
          <p:nvPr>
            <p:ph type="body" sz="quarter" idx="19" hasCustomPrompt="1"/>
          </p:nvPr>
        </p:nvSpPr>
        <p:spPr>
          <a:xfrm>
            <a:off x="3291939" y="4101060"/>
            <a:ext cx="272986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21" name="Picture Placeholder 2"/>
          <p:cNvSpPr>
            <a:spLocks noGrp="1"/>
          </p:cNvSpPr>
          <p:nvPr>
            <p:ph type="pic" sz="quarter" idx="20"/>
          </p:nvPr>
        </p:nvSpPr>
        <p:spPr>
          <a:xfrm>
            <a:off x="3362061" y="1827647"/>
            <a:ext cx="2576012" cy="2058553"/>
          </a:xfrm>
          <a:prstGeom prst="rect">
            <a:avLst/>
          </a:prstGeom>
        </p:spPr>
        <p:txBody>
          <a:bodyPr/>
          <a:lstStyle>
            <a:lvl1pPr>
              <a:defRPr>
                <a:solidFill>
                  <a:schemeClr val="accent3"/>
                </a:solidFill>
              </a:defRPr>
            </a:lvl1pPr>
          </a:lstStyle>
          <a:p>
            <a:endParaRPr lang="en-IN"/>
          </a:p>
        </p:txBody>
      </p:sp>
      <p:sp>
        <p:nvSpPr>
          <p:cNvPr id="23" name="Text Placeholder 22"/>
          <p:cNvSpPr>
            <a:spLocks noGrp="1"/>
          </p:cNvSpPr>
          <p:nvPr>
            <p:ph type="body" sz="quarter" idx="21" hasCustomPrompt="1"/>
          </p:nvPr>
        </p:nvSpPr>
        <p:spPr>
          <a:xfrm>
            <a:off x="336614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endParaRPr lang="en-US"/>
          </a:p>
        </p:txBody>
      </p:sp>
      <p:sp>
        <p:nvSpPr>
          <p:cNvPr id="16" name="Text Placeholder 22"/>
          <p:cNvSpPr>
            <a:spLocks noGrp="1"/>
          </p:cNvSpPr>
          <p:nvPr>
            <p:ph type="body" sz="quarter" idx="22" hasCustomPrompt="1"/>
          </p:nvPr>
        </p:nvSpPr>
        <p:spPr>
          <a:xfrm>
            <a:off x="9073269" y="4101060"/>
            <a:ext cx="2737600" cy="389620"/>
          </a:xfrm>
          <a:prstGeom prst="rect">
            <a:avLst/>
          </a:prstGeom>
        </p:spPr>
        <p:txBody>
          <a:bodyPr/>
          <a:lstStyle>
            <a:lvl1pPr marL="0" indent="0" algn="ctr">
              <a:buClr>
                <a:srgbClr val="FF545F"/>
              </a:buClr>
              <a:buFont typeface="Arial" panose="020B0604020202020204" pitchFamily="34" charset="0"/>
              <a:buNone/>
              <a:defRPr sz="1600">
                <a:solidFill>
                  <a:schemeClr val="accent1"/>
                </a:solidFill>
                <a:latin typeface="Georgia" panose="02040502050405020303" charset="0"/>
              </a:defRPr>
            </a:lvl1pPr>
          </a:lstStyle>
          <a:p>
            <a:pPr lvl="0"/>
            <a:r>
              <a:rPr lang="en-US"/>
              <a:t>Lorem ipsum dolor sit </a:t>
            </a:r>
            <a:r>
              <a:rPr lang="en-US" err="1"/>
              <a:t>amet</a:t>
            </a:r>
            <a:endParaRPr lang="en-US"/>
          </a:p>
        </p:txBody>
      </p:sp>
      <p:sp>
        <p:nvSpPr>
          <p:cNvPr id="24" name="Picture Placeholder 2"/>
          <p:cNvSpPr>
            <a:spLocks noGrp="1"/>
          </p:cNvSpPr>
          <p:nvPr>
            <p:ph type="pic" sz="quarter" idx="23"/>
          </p:nvPr>
        </p:nvSpPr>
        <p:spPr>
          <a:xfrm>
            <a:off x="9156994" y="1827647"/>
            <a:ext cx="2576012" cy="2058553"/>
          </a:xfrm>
          <a:prstGeom prst="rect">
            <a:avLst/>
          </a:prstGeom>
        </p:spPr>
        <p:txBody>
          <a:bodyPr/>
          <a:lstStyle>
            <a:lvl1pPr>
              <a:defRPr>
                <a:solidFill>
                  <a:schemeClr val="accent3"/>
                </a:solidFill>
              </a:defRPr>
            </a:lvl1pPr>
          </a:lstStyle>
          <a:p>
            <a:endParaRPr lang="en-IN"/>
          </a:p>
        </p:txBody>
      </p:sp>
      <p:sp>
        <p:nvSpPr>
          <p:cNvPr id="26" name="Text Placeholder 22"/>
          <p:cNvSpPr>
            <a:spLocks noGrp="1"/>
          </p:cNvSpPr>
          <p:nvPr>
            <p:ph type="body" sz="quarter" idx="24" hasCustomPrompt="1"/>
          </p:nvPr>
        </p:nvSpPr>
        <p:spPr>
          <a:xfrm>
            <a:off x="9149600" y="4498147"/>
            <a:ext cx="2581458" cy="1749124"/>
          </a:xfrm>
          <a:prstGeom prst="rect">
            <a:avLst/>
          </a:prstGeom>
        </p:spPr>
        <p:txBody>
          <a:bodyPr/>
          <a:lstStyle>
            <a:lvl1pPr marL="0" indent="0">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s Profile">
    <p:spTree>
      <p:nvGrpSpPr>
        <p:cNvPr id="1" name=""/>
        <p:cNvGrpSpPr/>
        <p:nvPr/>
      </p:nvGrpSpPr>
      <p:grpSpPr>
        <a:xfrm>
          <a:off x="0" y="0"/>
          <a:ext cx="0" cy="0"/>
          <a:chOff x="0" y="0"/>
          <a:chExt cx="0" cy="0"/>
        </a:xfrm>
      </p:grpSpPr>
      <p:sp>
        <p:nvSpPr>
          <p:cNvPr id="25" name="Text Placeholder 22"/>
          <p:cNvSpPr>
            <a:spLocks noGrp="1"/>
          </p:cNvSpPr>
          <p:nvPr>
            <p:ph type="body" sz="quarter" idx="13" hasCustomPrompt="1"/>
          </p:nvPr>
        </p:nvSpPr>
        <p:spPr>
          <a:xfrm>
            <a:off x="474119"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27" name="Text Placeholder 22"/>
          <p:cNvSpPr>
            <a:spLocks noGrp="1"/>
          </p:cNvSpPr>
          <p:nvPr>
            <p:ph type="body" sz="quarter" idx="18" hasCustomPrompt="1"/>
          </p:nvPr>
        </p:nvSpPr>
        <p:spPr>
          <a:xfrm>
            <a:off x="474119"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charset="0"/>
              </a:defRPr>
            </a:lvl1pPr>
          </a:lstStyle>
          <a:p>
            <a:pPr lvl="0"/>
            <a:r>
              <a:rPr lang="en-US"/>
              <a:t>First last name</a:t>
            </a:r>
          </a:p>
        </p:txBody>
      </p:sp>
      <p:sp>
        <p:nvSpPr>
          <p:cNvPr id="5" name="Picture Placeholder 4"/>
          <p:cNvSpPr>
            <a:spLocks noGrp="1"/>
          </p:cNvSpPr>
          <p:nvPr>
            <p:ph type="pic" sz="quarter" idx="20"/>
          </p:nvPr>
        </p:nvSpPr>
        <p:spPr>
          <a:xfrm>
            <a:off x="474118" y="1844297"/>
            <a:ext cx="2045425" cy="1954363"/>
          </a:xfrm>
          <a:prstGeom prst="rect">
            <a:avLst/>
          </a:prstGeom>
        </p:spPr>
        <p:txBody>
          <a:bodyPr/>
          <a:lstStyle>
            <a:lvl1pPr algn="ctr">
              <a:defRPr sz="1200">
                <a:solidFill>
                  <a:schemeClr val="tx2"/>
                </a:solidFill>
              </a:defRPr>
            </a:lvl1pPr>
          </a:lstStyle>
          <a:p>
            <a:endParaRPr lang="en-IN"/>
          </a:p>
        </p:txBody>
      </p:sp>
      <p:sp>
        <p:nvSpPr>
          <p:cNvPr id="62"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63" name="TextBox 62"/>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64" name="Picture 63"/>
          <p:cNvPicPr>
            <a:picLocks noChangeAspect="1"/>
          </p:cNvPicPr>
          <p:nvPr userDrawn="1"/>
        </p:nvPicPr>
        <p:blipFill>
          <a:blip r:embed="rId2"/>
          <a:stretch>
            <a:fillRect/>
          </a:stretch>
        </p:blipFill>
        <p:spPr>
          <a:xfrm>
            <a:off x="10893034" y="6462131"/>
            <a:ext cx="839972" cy="309081"/>
          </a:xfrm>
          <a:prstGeom prst="rect">
            <a:avLst/>
          </a:prstGeom>
        </p:spPr>
      </p:pic>
      <p:sp>
        <p:nvSpPr>
          <p:cNvPr id="65" name="Text Placeholder 22"/>
          <p:cNvSpPr>
            <a:spLocks noGrp="1"/>
          </p:cNvSpPr>
          <p:nvPr>
            <p:ph type="body" sz="quarter" idx="11" hasCustomPrompt="1"/>
          </p:nvPr>
        </p:nvSpPr>
        <p:spPr>
          <a:xfrm>
            <a:off x="457199" y="460357"/>
            <a:ext cx="5525805" cy="533400"/>
          </a:xfrm>
          <a:prstGeom prst="rect">
            <a:avLst/>
          </a:prstGeom>
        </p:spPr>
        <p:txBody>
          <a:bodyPr/>
          <a:lstStyle>
            <a:lvl1pPr>
              <a:defRPr sz="3000">
                <a:solidFill>
                  <a:srgbClr val="063161"/>
                </a:solidFill>
                <a:latin typeface="Georgia" panose="02040502050405020303" charset="0"/>
              </a:defRPr>
            </a:lvl1pPr>
          </a:lstStyle>
          <a:p>
            <a:pPr lvl="0"/>
            <a:r>
              <a:rPr lang="en-IN"/>
              <a:t>Content slide title goes here</a:t>
            </a:r>
            <a:endParaRPr lang="en-US"/>
          </a:p>
        </p:txBody>
      </p:sp>
      <p:sp>
        <p:nvSpPr>
          <p:cNvPr id="66" name="Text Placeholder 22"/>
          <p:cNvSpPr>
            <a:spLocks noGrp="1"/>
          </p:cNvSpPr>
          <p:nvPr>
            <p:ph type="body" sz="quarter" idx="12" hasCustomPrompt="1"/>
          </p:nvPr>
        </p:nvSpPr>
        <p:spPr>
          <a:xfrm>
            <a:off x="457200" y="1031857"/>
            <a:ext cx="8153400" cy="533400"/>
          </a:xfrm>
          <a:prstGeom prst="rect">
            <a:avLst/>
          </a:prstGeom>
        </p:spPr>
        <p:txBody>
          <a:bodyP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67" name="Text Placeholder 22"/>
          <p:cNvSpPr>
            <a:spLocks noGrp="1"/>
          </p:cNvSpPr>
          <p:nvPr>
            <p:ph type="body" sz="quarter" idx="21" hasCustomPrompt="1"/>
          </p:nvPr>
        </p:nvSpPr>
        <p:spPr>
          <a:xfrm>
            <a:off x="474119"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a:t>
            </a:r>
          </a:p>
        </p:txBody>
      </p:sp>
      <p:sp>
        <p:nvSpPr>
          <p:cNvPr id="68" name="Picture Placeholder 4"/>
          <p:cNvSpPr>
            <a:spLocks noGrp="1"/>
          </p:cNvSpPr>
          <p:nvPr>
            <p:ph type="pic" sz="quarter" idx="22"/>
          </p:nvPr>
        </p:nvSpPr>
        <p:spPr>
          <a:xfrm>
            <a:off x="2777484" y="1844297"/>
            <a:ext cx="2045425" cy="1954363"/>
          </a:xfrm>
          <a:prstGeom prst="rect">
            <a:avLst/>
          </a:prstGeom>
        </p:spPr>
        <p:txBody>
          <a:bodyPr/>
          <a:lstStyle>
            <a:lvl1pPr algn="ctr">
              <a:defRPr sz="1200">
                <a:solidFill>
                  <a:schemeClr val="tx2"/>
                </a:solidFill>
              </a:defRPr>
            </a:lvl1pPr>
          </a:lstStyle>
          <a:p>
            <a:endParaRPr lang="en-IN"/>
          </a:p>
        </p:txBody>
      </p:sp>
      <p:sp>
        <p:nvSpPr>
          <p:cNvPr id="69" name="Picture Placeholder 4"/>
          <p:cNvSpPr>
            <a:spLocks noGrp="1"/>
          </p:cNvSpPr>
          <p:nvPr>
            <p:ph type="pic" sz="quarter" idx="23"/>
          </p:nvPr>
        </p:nvSpPr>
        <p:spPr>
          <a:xfrm>
            <a:off x="5080850" y="1844297"/>
            <a:ext cx="2045425" cy="1954363"/>
          </a:xfrm>
          <a:prstGeom prst="rect">
            <a:avLst/>
          </a:prstGeom>
        </p:spPr>
        <p:txBody>
          <a:bodyPr/>
          <a:lstStyle>
            <a:lvl1pPr algn="ctr">
              <a:defRPr sz="1200">
                <a:solidFill>
                  <a:schemeClr val="tx2"/>
                </a:solidFill>
              </a:defRPr>
            </a:lvl1pPr>
          </a:lstStyle>
          <a:p>
            <a:endParaRPr lang="en-IN"/>
          </a:p>
        </p:txBody>
      </p:sp>
      <p:sp>
        <p:nvSpPr>
          <p:cNvPr id="70" name="Picture Placeholder 4"/>
          <p:cNvSpPr>
            <a:spLocks noGrp="1"/>
          </p:cNvSpPr>
          <p:nvPr>
            <p:ph type="pic" sz="quarter" idx="24"/>
          </p:nvPr>
        </p:nvSpPr>
        <p:spPr>
          <a:xfrm>
            <a:off x="7384216" y="1844297"/>
            <a:ext cx="2045425" cy="1954363"/>
          </a:xfrm>
          <a:prstGeom prst="rect">
            <a:avLst/>
          </a:prstGeom>
        </p:spPr>
        <p:txBody>
          <a:bodyPr/>
          <a:lstStyle>
            <a:lvl1pPr algn="ctr">
              <a:defRPr sz="1200">
                <a:solidFill>
                  <a:schemeClr val="tx2"/>
                </a:solidFill>
              </a:defRPr>
            </a:lvl1pPr>
          </a:lstStyle>
          <a:p>
            <a:endParaRPr lang="en-IN"/>
          </a:p>
        </p:txBody>
      </p:sp>
      <p:sp>
        <p:nvSpPr>
          <p:cNvPr id="71" name="Picture Placeholder 4"/>
          <p:cNvSpPr>
            <a:spLocks noGrp="1"/>
          </p:cNvSpPr>
          <p:nvPr>
            <p:ph type="pic" sz="quarter" idx="25"/>
          </p:nvPr>
        </p:nvSpPr>
        <p:spPr>
          <a:xfrm>
            <a:off x="9687581" y="1844297"/>
            <a:ext cx="2045425" cy="1954363"/>
          </a:xfrm>
          <a:prstGeom prst="rect">
            <a:avLst/>
          </a:prstGeom>
        </p:spPr>
        <p:txBody>
          <a:bodyPr/>
          <a:lstStyle>
            <a:lvl1pPr algn="ctr">
              <a:defRPr sz="1200">
                <a:solidFill>
                  <a:schemeClr val="tx2"/>
                </a:solidFill>
              </a:defRPr>
            </a:lvl1pPr>
          </a:lstStyle>
          <a:p>
            <a:endParaRPr lang="en-IN"/>
          </a:p>
        </p:txBody>
      </p:sp>
      <p:sp>
        <p:nvSpPr>
          <p:cNvPr id="72" name="Text Placeholder 22"/>
          <p:cNvSpPr>
            <a:spLocks noGrp="1"/>
          </p:cNvSpPr>
          <p:nvPr>
            <p:ph type="body" sz="quarter" idx="26" hasCustomPrompt="1"/>
          </p:nvPr>
        </p:nvSpPr>
        <p:spPr>
          <a:xfrm>
            <a:off x="2777485"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73" name="Text Placeholder 22"/>
          <p:cNvSpPr>
            <a:spLocks noGrp="1"/>
          </p:cNvSpPr>
          <p:nvPr>
            <p:ph type="body" sz="quarter" idx="27" hasCustomPrompt="1"/>
          </p:nvPr>
        </p:nvSpPr>
        <p:spPr>
          <a:xfrm>
            <a:off x="2777485"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charset="0"/>
              </a:defRPr>
            </a:lvl1pPr>
          </a:lstStyle>
          <a:p>
            <a:pPr lvl="0"/>
            <a:r>
              <a:rPr lang="en-US"/>
              <a:t>First last name</a:t>
            </a:r>
          </a:p>
        </p:txBody>
      </p:sp>
      <p:sp>
        <p:nvSpPr>
          <p:cNvPr id="74" name="Text Placeholder 22"/>
          <p:cNvSpPr>
            <a:spLocks noGrp="1"/>
          </p:cNvSpPr>
          <p:nvPr>
            <p:ph type="body" sz="quarter" idx="28" hasCustomPrompt="1"/>
          </p:nvPr>
        </p:nvSpPr>
        <p:spPr>
          <a:xfrm>
            <a:off x="2777485"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a:t>
            </a:r>
          </a:p>
        </p:txBody>
      </p:sp>
      <p:sp>
        <p:nvSpPr>
          <p:cNvPr id="75" name="Text Placeholder 22"/>
          <p:cNvSpPr>
            <a:spLocks noGrp="1"/>
          </p:cNvSpPr>
          <p:nvPr>
            <p:ph type="body" sz="quarter" idx="29" hasCustomPrompt="1"/>
          </p:nvPr>
        </p:nvSpPr>
        <p:spPr>
          <a:xfrm>
            <a:off x="5080851"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76" name="Text Placeholder 22"/>
          <p:cNvSpPr>
            <a:spLocks noGrp="1"/>
          </p:cNvSpPr>
          <p:nvPr>
            <p:ph type="body" sz="quarter" idx="30" hasCustomPrompt="1"/>
          </p:nvPr>
        </p:nvSpPr>
        <p:spPr>
          <a:xfrm>
            <a:off x="5080851"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charset="0"/>
              </a:defRPr>
            </a:lvl1pPr>
          </a:lstStyle>
          <a:p>
            <a:pPr lvl="0"/>
            <a:r>
              <a:rPr lang="en-US"/>
              <a:t>First last name</a:t>
            </a:r>
          </a:p>
        </p:txBody>
      </p:sp>
      <p:sp>
        <p:nvSpPr>
          <p:cNvPr id="77" name="Text Placeholder 22"/>
          <p:cNvSpPr>
            <a:spLocks noGrp="1"/>
          </p:cNvSpPr>
          <p:nvPr>
            <p:ph type="body" sz="quarter" idx="31" hasCustomPrompt="1"/>
          </p:nvPr>
        </p:nvSpPr>
        <p:spPr>
          <a:xfrm>
            <a:off x="5080851"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a:t>
            </a:r>
          </a:p>
        </p:txBody>
      </p:sp>
      <p:sp>
        <p:nvSpPr>
          <p:cNvPr id="78" name="Text Placeholder 22"/>
          <p:cNvSpPr>
            <a:spLocks noGrp="1"/>
          </p:cNvSpPr>
          <p:nvPr>
            <p:ph type="body" sz="quarter" idx="32" hasCustomPrompt="1"/>
          </p:nvPr>
        </p:nvSpPr>
        <p:spPr>
          <a:xfrm>
            <a:off x="7384216"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79" name="Text Placeholder 22"/>
          <p:cNvSpPr>
            <a:spLocks noGrp="1"/>
          </p:cNvSpPr>
          <p:nvPr>
            <p:ph type="body" sz="quarter" idx="33" hasCustomPrompt="1"/>
          </p:nvPr>
        </p:nvSpPr>
        <p:spPr>
          <a:xfrm>
            <a:off x="7384216"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charset="0"/>
              </a:defRPr>
            </a:lvl1pPr>
          </a:lstStyle>
          <a:p>
            <a:pPr lvl="0"/>
            <a:r>
              <a:rPr lang="en-US"/>
              <a:t>First last name</a:t>
            </a:r>
          </a:p>
        </p:txBody>
      </p:sp>
      <p:sp>
        <p:nvSpPr>
          <p:cNvPr id="80" name="Text Placeholder 22"/>
          <p:cNvSpPr>
            <a:spLocks noGrp="1"/>
          </p:cNvSpPr>
          <p:nvPr>
            <p:ph type="body" sz="quarter" idx="34" hasCustomPrompt="1"/>
          </p:nvPr>
        </p:nvSpPr>
        <p:spPr>
          <a:xfrm>
            <a:off x="7384216"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a:t>
            </a:r>
          </a:p>
        </p:txBody>
      </p:sp>
      <p:sp>
        <p:nvSpPr>
          <p:cNvPr id="81" name="Text Placeholder 22"/>
          <p:cNvSpPr>
            <a:spLocks noGrp="1"/>
          </p:cNvSpPr>
          <p:nvPr>
            <p:ph type="body" sz="quarter" idx="35" hasCustomPrompt="1"/>
          </p:nvPr>
        </p:nvSpPr>
        <p:spPr>
          <a:xfrm>
            <a:off x="9687582" y="4641562"/>
            <a:ext cx="2045424" cy="1481275"/>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a:t>
            </a:r>
          </a:p>
        </p:txBody>
      </p:sp>
      <p:sp>
        <p:nvSpPr>
          <p:cNvPr id="82" name="Text Placeholder 22"/>
          <p:cNvSpPr>
            <a:spLocks noGrp="1"/>
          </p:cNvSpPr>
          <p:nvPr>
            <p:ph type="body" sz="quarter" idx="36" hasCustomPrompt="1"/>
          </p:nvPr>
        </p:nvSpPr>
        <p:spPr>
          <a:xfrm>
            <a:off x="9687582" y="3924011"/>
            <a:ext cx="2045424" cy="359637"/>
          </a:xfrm>
          <a:prstGeom prst="rect">
            <a:avLst/>
          </a:prstGeom>
        </p:spPr>
        <p:txBody>
          <a:bodyPr/>
          <a:lstStyle>
            <a:lvl1pPr marL="0" indent="0" algn="l">
              <a:buClr>
                <a:srgbClr val="FF545F"/>
              </a:buClr>
              <a:buFont typeface="Arial" panose="020B0604020202020204" pitchFamily="34" charset="0"/>
              <a:buNone/>
              <a:defRPr sz="1800" baseline="0">
                <a:solidFill>
                  <a:schemeClr val="accent3"/>
                </a:solidFill>
                <a:latin typeface="Georgia" panose="02040502050405020303" charset="0"/>
              </a:defRPr>
            </a:lvl1pPr>
          </a:lstStyle>
          <a:p>
            <a:pPr lvl="0"/>
            <a:r>
              <a:rPr lang="en-US"/>
              <a:t>First last name</a:t>
            </a:r>
          </a:p>
        </p:txBody>
      </p:sp>
      <p:sp>
        <p:nvSpPr>
          <p:cNvPr id="83" name="Text Placeholder 22"/>
          <p:cNvSpPr>
            <a:spLocks noGrp="1"/>
          </p:cNvSpPr>
          <p:nvPr>
            <p:ph type="body" sz="quarter" idx="37" hasCustomPrompt="1"/>
          </p:nvPr>
        </p:nvSpPr>
        <p:spPr>
          <a:xfrm>
            <a:off x="9687582" y="4344555"/>
            <a:ext cx="2045424" cy="29700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stimonial for 1">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139310"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72000"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818787" y="2729998"/>
            <a:ext cx="801213" cy="166096"/>
          </a:xfrm>
          <a:prstGeom prst="rect">
            <a:avLst/>
          </a:prstGeom>
        </p:spPr>
      </p:pic>
      <p:sp>
        <p:nvSpPr>
          <p:cNvPr id="20" name="Picture Placeholder 4"/>
          <p:cNvSpPr>
            <a:spLocks noGrp="1"/>
          </p:cNvSpPr>
          <p:nvPr userDrawn="1">
            <p:ph type="pic" sz="quarter" idx="17"/>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1856809" y="3511549"/>
            <a:ext cx="8487908" cy="1289051"/>
          </a:xfrm>
          <a:prstGeom prst="rect">
            <a:avLst/>
          </a:prstGeom>
        </p:spPr>
        <p:txBody>
          <a:bodyPr/>
          <a:lstStyle>
            <a:lvl1pPr marL="0" indent="0" algn="ctr">
              <a:buClr>
                <a:srgbClr val="FF545F"/>
              </a:buClr>
              <a:buFont typeface="Arial" panose="020B0604020202020204" pitchFamily="34" charset="0"/>
              <a:buNone/>
              <a:defRPr sz="1600">
                <a:solidFill>
                  <a:schemeClr val="accent3"/>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a:t>
            </a:r>
          </a:p>
        </p:txBody>
      </p:sp>
      <p:sp>
        <p:nvSpPr>
          <p:cNvPr id="26" name="Text Placeholder 22"/>
          <p:cNvSpPr>
            <a:spLocks noGrp="1"/>
          </p:cNvSpPr>
          <p:nvPr userDrawn="1">
            <p:ph type="body" sz="quarter" idx="19" hasCustomPrompt="1"/>
          </p:nvPr>
        </p:nvSpPr>
        <p:spPr>
          <a:xfrm>
            <a:off x="463037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charset="0"/>
              </a:defRPr>
            </a:lvl1pPr>
          </a:lstStyle>
          <a:p>
            <a:pPr lvl="0"/>
            <a:r>
              <a:rPr lang="en-US"/>
              <a:t>Company name</a:t>
            </a:r>
          </a:p>
        </p:txBody>
      </p:sp>
      <p:sp>
        <p:nvSpPr>
          <p:cNvPr id="27" name="Text Placeholder 22"/>
          <p:cNvSpPr>
            <a:spLocks noGrp="1"/>
          </p:cNvSpPr>
          <p:nvPr userDrawn="1">
            <p:ph type="body" sz="quarter" idx="20" hasCustomPrompt="1"/>
          </p:nvPr>
        </p:nvSpPr>
        <p:spPr>
          <a:xfrm>
            <a:off x="463037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charset="0"/>
              </a:defRPr>
            </a:lvl1pPr>
          </a:lstStyle>
          <a:p>
            <a:pPr lvl="0"/>
            <a:r>
              <a:rPr lang="en-US"/>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charset="0"/>
              </a:defRPr>
            </a:lvl1pPr>
          </a:lstStyle>
          <a:p>
            <a:pPr lvl="0"/>
            <a:r>
              <a:rPr lang="en-IN"/>
              <a:t>Content slide title goes here</a:t>
            </a:r>
            <a:endParaRPr lang="en-US"/>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3"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5" name="Picture 14"/>
          <p:cNvPicPr>
            <a:picLocks noChangeAspect="1"/>
          </p:cNvPicPr>
          <p:nvPr userDrawn="1"/>
        </p:nvPicPr>
        <p:blipFill>
          <a:blip r:embed="rId4"/>
          <a:stretch>
            <a:fillRect/>
          </a:stretch>
        </p:blipFill>
        <p:spPr>
          <a:xfrm>
            <a:off x="10893034" y="6462131"/>
            <a:ext cx="839972" cy="309081"/>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for 3">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stretch>
            <a:fillRect/>
          </a:stretch>
        </p:blipFill>
        <p:spPr>
          <a:xfrm>
            <a:off x="5069124" y="3417088"/>
            <a:ext cx="1922906" cy="1429333"/>
          </a:xfrm>
          <a:prstGeom prst="rect">
            <a:avLst/>
          </a:prstGeom>
        </p:spPr>
      </p:pic>
      <p:pic>
        <p:nvPicPr>
          <p:cNvPr id="9" name="Picture 8"/>
          <p:cNvPicPr>
            <a:picLocks noChangeAspect="1"/>
          </p:cNvPicPr>
          <p:nvPr userDrawn="1"/>
        </p:nvPicPr>
        <p:blipFill>
          <a:blip r:embed="rId2"/>
          <a:stretch>
            <a:fillRect/>
          </a:stretch>
        </p:blipFill>
        <p:spPr>
          <a:xfrm>
            <a:off x="1492028" y="3417088"/>
            <a:ext cx="1922906" cy="1429333"/>
          </a:xfrm>
          <a:prstGeom prst="rect">
            <a:avLst/>
          </a:prstGeom>
        </p:spPr>
      </p:pic>
      <p:pic>
        <p:nvPicPr>
          <p:cNvPr id="23" name="Picture 22"/>
          <p:cNvPicPr>
            <a:picLocks noChangeAspect="1"/>
          </p:cNvPicPr>
          <p:nvPr userDrawn="1"/>
        </p:nvPicPr>
        <p:blipFill>
          <a:blip r:embed="rId3">
            <a:duotone>
              <a:prstClr val="black"/>
              <a:schemeClr val="tx2">
                <a:tint val="45000"/>
                <a:satMod val="400000"/>
              </a:schemeClr>
            </a:duotone>
          </a:blip>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duotone>
              <a:prstClr val="black"/>
              <a:schemeClr val="tx2">
                <a:tint val="45000"/>
                <a:satMod val="400000"/>
              </a:schemeClr>
            </a:duotone>
          </a:blip>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pic>
        <p:nvPicPr>
          <p:cNvPr id="14" name="Picture 13"/>
          <p:cNvPicPr>
            <a:picLocks noChangeAspect="1"/>
          </p:cNvPicPr>
          <p:nvPr userDrawn="1"/>
        </p:nvPicPr>
        <p:blipFill>
          <a:blip r:embed="rId3">
            <a:duotone>
              <a:prstClr val="black"/>
              <a:schemeClr val="tx2">
                <a:tint val="45000"/>
                <a:satMod val="400000"/>
              </a:schemeClr>
            </a:duotone>
          </a:blip>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duotone>
              <a:prstClr val="black"/>
              <a:schemeClr val="tx2">
                <a:tint val="45000"/>
                <a:satMod val="400000"/>
              </a:schemeClr>
            </a:duotone>
          </a:blip>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charset="0"/>
              </a:defRPr>
            </a:lvl1pPr>
          </a:lstStyle>
          <a:p>
            <a:pPr lvl="0"/>
            <a:r>
              <a:rPr lang="en-US"/>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charset="0"/>
              </a:defRPr>
            </a:lvl1pPr>
          </a:lstStyle>
          <a:p>
            <a:pPr lvl="0"/>
            <a:r>
              <a:rPr lang="en-US"/>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charset="0"/>
              </a:defRPr>
            </a:lvl1pPr>
          </a:lstStyle>
          <a:p>
            <a:pPr lvl="0"/>
            <a:r>
              <a:rPr lang="en-US"/>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charset="0"/>
              </a:defRPr>
            </a:lvl1pPr>
          </a:lstStyle>
          <a:p>
            <a:pPr lvl="0"/>
            <a:r>
              <a:rPr lang="en-US"/>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duotone>
              <a:prstClr val="black"/>
              <a:schemeClr val="tx2">
                <a:tint val="45000"/>
                <a:satMod val="400000"/>
              </a:schemeClr>
            </a:duotone>
          </a:blip>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duotone>
              <a:prstClr val="black"/>
              <a:schemeClr val="tx2">
                <a:tint val="45000"/>
                <a:satMod val="400000"/>
              </a:schemeClr>
            </a:duotone>
          </a:blip>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accent3"/>
                </a:solidFill>
                <a:latin typeface="Georgia" panose="02040502050405020303" charset="0"/>
              </a:defRPr>
            </a:lvl1pPr>
          </a:lstStyle>
          <a:p>
            <a:pPr lvl="0"/>
            <a:r>
              <a:rPr lang="en-US"/>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accent3"/>
                </a:solidFill>
                <a:latin typeface="Georgia" panose="02040502050405020303" charset="0"/>
              </a:defRPr>
            </a:lvl1pPr>
          </a:lstStyle>
          <a:p>
            <a:pPr lvl="0"/>
            <a:r>
              <a:rPr lang="en-US"/>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accent3"/>
                </a:solidFill>
                <a:latin typeface="Georgia" panose="02040502050405020303" charset="0"/>
              </a:defRPr>
            </a:lvl1pPr>
          </a:lstStyle>
          <a:p>
            <a:pPr lvl="0"/>
            <a:r>
              <a:rPr lang="en-IN"/>
              <a:t>Content slide title goes here</a:t>
            </a:r>
            <a:endParaRPr lang="en-US"/>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accent3"/>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pic>
        <p:nvPicPr>
          <p:cNvPr id="44" name="Picture 43"/>
          <p:cNvPicPr>
            <a:picLocks noChangeAspect="1"/>
          </p:cNvPicPr>
          <p:nvPr userDrawn="1"/>
        </p:nvPicPr>
        <p:blipFill>
          <a:blip r:embed="rId2"/>
          <a:stretch>
            <a:fillRect/>
          </a:stretch>
        </p:blipFill>
        <p:spPr>
          <a:xfrm>
            <a:off x="8649520" y="341708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accent3"/>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8"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30" name="Picture 29"/>
          <p:cNvPicPr>
            <a:picLocks noChangeAspect="1"/>
          </p:cNvPicPr>
          <p:nvPr userDrawn="1"/>
        </p:nvPicPr>
        <p:blipFill>
          <a:blip r:embed="rId4"/>
          <a:stretch>
            <a:fillRect/>
          </a:stretch>
        </p:blipFill>
        <p:spPr>
          <a:xfrm>
            <a:off x="10893034" y="6462131"/>
            <a:ext cx="839972" cy="309081"/>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 name="Picture Placeholder 4"/>
          <p:cNvSpPr>
            <a:spLocks noGrp="1"/>
          </p:cNvSpPr>
          <p:nvPr>
            <p:ph type="pic" sz="quarter" idx="13"/>
          </p:nvPr>
        </p:nvSpPr>
        <p:spPr>
          <a:xfrm>
            <a:off x="5595938"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5009626" y="3429494"/>
            <a:ext cx="2182275" cy="1616933"/>
          </a:xfrm>
          <a:prstGeom prst="rect">
            <a:avLst/>
          </a:prstGeom>
        </p:spPr>
      </p:pic>
      <p:sp>
        <p:nvSpPr>
          <p:cNvPr id="24" name="Text Placeholder 22"/>
          <p:cNvSpPr>
            <a:spLocks noGrp="1"/>
          </p:cNvSpPr>
          <p:nvPr>
            <p:ph type="body" sz="quarter" idx="14" hasCustomPrompt="1"/>
          </p:nvPr>
        </p:nvSpPr>
        <p:spPr>
          <a:xfrm>
            <a:off x="1882814"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a:t>
            </a:r>
          </a:p>
        </p:txBody>
      </p:sp>
      <p:pic>
        <p:nvPicPr>
          <p:cNvPr id="14" name="Picture 13"/>
          <p:cNvPicPr>
            <a:picLocks noChangeAspect="1"/>
          </p:cNvPicPr>
          <p:nvPr userDrawn="1"/>
        </p:nvPicPr>
        <p:blipFill>
          <a:blip r:embed="rId3"/>
          <a:stretch>
            <a:fillRect/>
          </a:stretch>
        </p:blipFill>
        <p:spPr>
          <a:xfrm>
            <a:off x="4572000"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37" name="Text Placeholder 22"/>
          <p:cNvSpPr>
            <a:spLocks noGrp="1"/>
          </p:cNvSpPr>
          <p:nvPr>
            <p:ph type="body" sz="quarter" idx="16" hasCustomPrompt="1"/>
          </p:nvPr>
        </p:nvSpPr>
        <p:spPr>
          <a:xfrm>
            <a:off x="1882814"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charset="0"/>
              </a:defRPr>
            </a:lvl1pPr>
          </a:lstStyle>
          <a:p>
            <a:pPr lvl="0"/>
            <a:r>
              <a:rPr lang="en-US"/>
              <a:t>Company name</a:t>
            </a:r>
          </a:p>
        </p:txBody>
      </p:sp>
      <p:sp>
        <p:nvSpPr>
          <p:cNvPr id="36" name="Text Placeholder 22"/>
          <p:cNvSpPr>
            <a:spLocks noGrp="1"/>
          </p:cNvSpPr>
          <p:nvPr>
            <p:ph type="body" sz="quarter" idx="15" hasCustomPrompt="1"/>
          </p:nvPr>
        </p:nvSpPr>
        <p:spPr>
          <a:xfrm>
            <a:off x="1882814"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charset="0"/>
              </a:defRPr>
            </a:lvl1pPr>
          </a:lstStyle>
          <a:p>
            <a:pPr lvl="0"/>
            <a:r>
              <a:rPr lang="en-US"/>
              <a:t>Name of person</a:t>
            </a:r>
          </a:p>
        </p:txBody>
      </p:sp>
      <p:sp>
        <p:nvSpPr>
          <p:cNvPr id="15"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t>‹#›</a:t>
            </a:fld>
            <a:endParaRPr lang="en-US" b="1">
              <a:solidFill>
                <a:schemeClr val="bg1"/>
              </a:solidFill>
              <a:latin typeface="+mn-lt"/>
            </a:endParaRPr>
          </a:p>
        </p:txBody>
      </p:sp>
      <p:sp>
        <p:nvSpPr>
          <p:cNvPr id="16" name="TextBox 15"/>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panose="02040502050405020303" charset="0"/>
                <a:cs typeface="Georgia" panose="02040502050405020303" charset="0"/>
              </a:rPr>
              <a:t>® 2018 Copyright </a:t>
            </a:r>
            <a:r>
              <a:rPr lang="en-US" sz="800" err="1">
                <a:solidFill>
                  <a:schemeClr val="bg1"/>
                </a:solidFill>
                <a:latin typeface="+mn-lt"/>
                <a:ea typeface="Georgia" panose="02040502050405020303" charset="0"/>
                <a:cs typeface="Georgia" panose="02040502050405020303" charset="0"/>
              </a:rPr>
              <a:t>Genpact</a:t>
            </a:r>
            <a:r>
              <a:rPr lang="en-US" sz="800">
                <a:solidFill>
                  <a:schemeClr val="bg1"/>
                </a:solidFill>
                <a:latin typeface="+mn-lt"/>
                <a:ea typeface="Georgia" panose="02040502050405020303" charset="0"/>
                <a:cs typeface="Georgia" panose="02040502050405020303" charset="0"/>
              </a:rPr>
              <a:t>. All Rights Reserved.</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for 1 with Background Color Option 2">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a:blip r:embed="rId2"/>
          <a:stretch>
            <a:fillRect/>
          </a:stretch>
        </p:blipFill>
        <p:spPr>
          <a:xfrm>
            <a:off x="5134547" y="3356228"/>
            <a:ext cx="1922906" cy="1429333"/>
          </a:xfrm>
          <a:prstGeom prst="rect">
            <a:avLst/>
          </a:prstGeom>
        </p:spPr>
      </p:pic>
      <p:sp>
        <p:nvSpPr>
          <p:cNvPr id="9"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charset="0"/>
              </a:defRPr>
            </a:lvl1pPr>
          </a:lstStyle>
          <a:p>
            <a:pPr lvl="0"/>
            <a:r>
              <a:rPr lang="en-IN"/>
              <a:t>Content slide title goes here</a:t>
            </a:r>
            <a:endParaRPr lang="en-US"/>
          </a:p>
        </p:txBody>
      </p:sp>
      <p:sp>
        <p:nvSpPr>
          <p:cNvPr id="10"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 name="Picture Placeholder 4"/>
          <p:cNvSpPr>
            <a:spLocks noGrp="1"/>
          </p:cNvSpPr>
          <p:nvPr>
            <p:ph type="pic" sz="quarter" idx="13"/>
          </p:nvPr>
        </p:nvSpPr>
        <p:spPr>
          <a:xfrm>
            <a:off x="5591175" y="2308225"/>
            <a:ext cx="1009650" cy="1009650"/>
          </a:xfrm>
          <a:prstGeom prst="rect">
            <a:avLst/>
          </a:prstGeom>
        </p:spPr>
        <p:txBody>
          <a:bodyPr/>
          <a:lstStyle>
            <a:lvl1pPr algn="ctr">
              <a:defRPr sz="1200">
                <a:solidFill>
                  <a:schemeClr val="bg1"/>
                </a:solidFill>
              </a:defRPr>
            </a:lvl1pPr>
          </a:lstStyle>
          <a:p>
            <a:endParaRPr lang="en-IN"/>
          </a:p>
        </p:txBody>
      </p:sp>
      <p:sp>
        <p:nvSpPr>
          <p:cNvPr id="24" name="Text Placeholder 22"/>
          <p:cNvSpPr>
            <a:spLocks noGrp="1"/>
          </p:cNvSpPr>
          <p:nvPr>
            <p:ph type="body" sz="quarter" idx="14" hasCustomPrompt="1"/>
          </p:nvPr>
        </p:nvSpPr>
        <p:spPr>
          <a:xfrm>
            <a:off x="1878051" y="3511549"/>
            <a:ext cx="8435899" cy="1289051"/>
          </a:xfrm>
          <a:prstGeom prst="rect">
            <a:avLst/>
          </a:prstGeom>
        </p:spPr>
        <p:txBody>
          <a:bodyPr/>
          <a:lstStyle>
            <a:lvl1pPr marL="0" indent="0" algn="ctr">
              <a:buClr>
                <a:srgbClr val="FF545F"/>
              </a:buClr>
              <a:buFont typeface="Arial" panose="020B0604020202020204" pitchFamily="34" charset="0"/>
              <a:buNone/>
              <a:defRPr sz="16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a:t>
            </a:r>
          </a:p>
        </p:txBody>
      </p:sp>
      <p:sp>
        <p:nvSpPr>
          <p:cNvPr id="37" name="Text Placeholder 22"/>
          <p:cNvSpPr>
            <a:spLocks noGrp="1"/>
          </p:cNvSpPr>
          <p:nvPr>
            <p:ph type="body" sz="quarter" idx="16" hasCustomPrompt="1"/>
          </p:nvPr>
        </p:nvSpPr>
        <p:spPr>
          <a:xfrm>
            <a:off x="1878051" y="5387139"/>
            <a:ext cx="8435899" cy="324343"/>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charset="0"/>
              </a:defRPr>
            </a:lvl1pPr>
          </a:lstStyle>
          <a:p>
            <a:pPr lvl="0"/>
            <a:r>
              <a:rPr lang="en-US"/>
              <a:t>Company name</a:t>
            </a:r>
          </a:p>
        </p:txBody>
      </p:sp>
      <p:sp>
        <p:nvSpPr>
          <p:cNvPr id="36" name="Text Placeholder 22"/>
          <p:cNvSpPr>
            <a:spLocks noGrp="1"/>
          </p:cNvSpPr>
          <p:nvPr>
            <p:ph type="body" sz="quarter" idx="15" hasCustomPrompt="1"/>
          </p:nvPr>
        </p:nvSpPr>
        <p:spPr>
          <a:xfrm>
            <a:off x="1878051" y="5086350"/>
            <a:ext cx="8435899" cy="324343"/>
          </a:xfrm>
          <a:prstGeom prst="rect">
            <a:avLst/>
          </a:prstGeom>
        </p:spPr>
        <p:txBody>
          <a:bodyPr/>
          <a:lstStyle>
            <a:lvl1pPr marL="0" indent="0" algn="ctr">
              <a:buClr>
                <a:srgbClr val="FF545F"/>
              </a:buClr>
              <a:buFont typeface="Arial" panose="020B0604020202020204" pitchFamily="34" charset="0"/>
              <a:buNone/>
              <a:defRPr sz="2000" spc="600">
                <a:solidFill>
                  <a:schemeClr val="bg1"/>
                </a:solidFill>
                <a:latin typeface="Georgia" panose="02040502050405020303" charset="0"/>
              </a:defRPr>
            </a:lvl1pPr>
          </a:lstStyle>
          <a:p>
            <a:pPr lvl="0"/>
            <a:r>
              <a:rPr lang="en-US"/>
              <a:t>Name of person</a:t>
            </a:r>
          </a:p>
        </p:txBody>
      </p:sp>
      <p:pic>
        <p:nvPicPr>
          <p:cNvPr id="17" name="Picture 16"/>
          <p:cNvPicPr>
            <a:picLocks noChangeAspect="1"/>
          </p:cNvPicPr>
          <p:nvPr userDrawn="1"/>
        </p:nvPicPr>
        <p:blipFill>
          <a:blip r:embed="rId3"/>
          <a:stretch>
            <a:fillRect/>
          </a:stretch>
        </p:blipFill>
        <p:spPr>
          <a:xfrm>
            <a:off x="4572000" y="2729998"/>
            <a:ext cx="801213" cy="166096"/>
          </a:xfrm>
          <a:prstGeom prst="rect">
            <a:avLst/>
          </a:prstGeom>
        </p:spPr>
      </p:pic>
      <p:pic>
        <p:nvPicPr>
          <p:cNvPr id="18" name="Picture 17"/>
          <p:cNvPicPr>
            <a:picLocks noChangeAspect="1"/>
          </p:cNvPicPr>
          <p:nvPr userDrawn="1"/>
        </p:nvPicPr>
        <p:blipFill>
          <a:blip r:embed="rId3"/>
          <a:stretch>
            <a:fillRect/>
          </a:stretch>
        </p:blipFill>
        <p:spPr>
          <a:xfrm rot="10800000">
            <a:off x="6818787" y="2729998"/>
            <a:ext cx="801213" cy="166096"/>
          </a:xfrm>
          <a:prstGeom prst="rect">
            <a:avLst/>
          </a:prstGeom>
        </p:spPr>
      </p:pic>
      <p:sp>
        <p:nvSpPr>
          <p:cNvPr id="13"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t>‹#›</a:t>
            </a:fld>
            <a:endParaRPr lang="en-US" b="1">
              <a:solidFill>
                <a:schemeClr val="bg1"/>
              </a:solidFill>
              <a:latin typeface="+mn-lt"/>
            </a:endParaRPr>
          </a:p>
        </p:txBody>
      </p:sp>
      <p:sp>
        <p:nvSpPr>
          <p:cNvPr id="14" name="TextBox 13"/>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panose="02040502050405020303" charset="0"/>
                <a:cs typeface="Georgia" panose="02040502050405020303" charset="0"/>
              </a:rPr>
              <a:t>® 2018 Copyright </a:t>
            </a:r>
            <a:r>
              <a:rPr lang="en-US" sz="800" err="1">
                <a:solidFill>
                  <a:schemeClr val="bg1"/>
                </a:solidFill>
                <a:latin typeface="+mn-lt"/>
                <a:ea typeface="Georgia" panose="02040502050405020303" charset="0"/>
                <a:cs typeface="Georgia" panose="02040502050405020303" charset="0"/>
              </a:rPr>
              <a:t>Genpact</a:t>
            </a:r>
            <a:r>
              <a:rPr lang="en-US" sz="800">
                <a:solidFill>
                  <a:schemeClr val="bg1"/>
                </a:solidFill>
                <a:latin typeface="+mn-lt"/>
                <a:ea typeface="Georgia" panose="02040502050405020303" charset="0"/>
                <a:cs typeface="Georgia" panose="02040502050405020303" charset="0"/>
              </a:rPr>
              <a:t>. All Rights Reserved.</a:t>
            </a:r>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1">
    <p:spTree>
      <p:nvGrpSpPr>
        <p:cNvPr id="1" name=""/>
        <p:cNvGrpSpPr/>
        <p:nvPr/>
      </p:nvGrpSpPr>
      <p:grpSpPr>
        <a:xfrm>
          <a:off x="0" y="0"/>
          <a:ext cx="0" cy="0"/>
          <a:chOff x="0" y="0"/>
          <a:chExt cx="0" cy="0"/>
        </a:xfrm>
      </p:grpSpPr>
      <p:sp>
        <p:nvSpPr>
          <p:cNvPr id="2" name="Rectangle 1"/>
          <p:cNvSpPr/>
          <p:nvPr userDrawn="1"/>
        </p:nvSpPr>
        <p:spPr>
          <a:xfrm>
            <a:off x="1" y="1"/>
            <a:ext cx="12201524"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p:cNvGrpSpPr/>
          <p:nvPr userDrawn="1"/>
        </p:nvGrpSpPr>
        <p:grpSpPr>
          <a:xfrm>
            <a:off x="4544677" y="2729998"/>
            <a:ext cx="2971800" cy="2316429"/>
            <a:chOff x="4234880" y="2729998"/>
            <a:chExt cx="2971800" cy="2316429"/>
          </a:xfrm>
        </p:grpSpPr>
        <p:pic>
          <p:nvPicPr>
            <p:cNvPr id="21" name="Picture 20"/>
            <p:cNvPicPr>
              <a:picLocks noChangeAspect="1"/>
            </p:cNvPicPr>
            <p:nvPr userDrawn="1"/>
          </p:nvPicPr>
          <p:blipFill>
            <a:blip r:embed="rId2"/>
            <a:stretch>
              <a:fillRect/>
            </a:stretch>
          </p:blipFill>
          <p:spPr>
            <a:xfrm>
              <a:off x="4629641" y="3429494"/>
              <a:ext cx="2182275" cy="1616933"/>
            </a:xfrm>
            <a:prstGeom prst="rect">
              <a:avLst/>
            </a:prstGeom>
          </p:spPr>
        </p:pic>
        <p:pic>
          <p:nvPicPr>
            <p:cNvPr id="23" name="Picture 22"/>
            <p:cNvPicPr>
              <a:picLocks noChangeAspect="1"/>
            </p:cNvPicPr>
            <p:nvPr userDrawn="1"/>
          </p:nvPicPr>
          <p:blipFill>
            <a:blip r:embed="rId3"/>
            <a:stretch>
              <a:fillRect/>
            </a:stretch>
          </p:blipFill>
          <p:spPr>
            <a:xfrm>
              <a:off x="4234880"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405467" y="2729998"/>
              <a:ext cx="801213" cy="166096"/>
            </a:xfrm>
            <a:prstGeom prst="rect">
              <a:avLst/>
            </a:prstGeom>
          </p:spPr>
        </p:pic>
      </p:grpSp>
      <p:sp>
        <p:nvSpPr>
          <p:cNvPr id="5" name="Picture Placeholder 4"/>
          <p:cNvSpPr>
            <a:spLocks noGrp="1"/>
          </p:cNvSpPr>
          <p:nvPr>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3" name="Picture 12"/>
          <p:cNvPicPr>
            <a:picLocks noChangeAspect="1"/>
          </p:cNvPicPr>
          <p:nvPr userDrawn="1"/>
        </p:nvPicPr>
        <p:blipFill>
          <a:blip r:embed="rId2"/>
          <a:stretch>
            <a:fillRect/>
          </a:stretch>
        </p:blipFill>
        <p:spPr>
          <a:xfrm>
            <a:off x="1362767" y="3429494"/>
            <a:ext cx="2182275" cy="1616933"/>
          </a:xfrm>
          <a:prstGeom prst="rect">
            <a:avLst/>
          </a:prstGeom>
        </p:spPr>
      </p:pic>
      <p:sp>
        <p:nvSpPr>
          <p:cNvPr id="24" name="Text Placeholder 22"/>
          <p:cNvSpPr>
            <a:spLocks noGrp="1"/>
          </p:cNvSpPr>
          <p:nvPr>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charset="0"/>
              </a:defRPr>
            </a:lvl1pPr>
          </a:lstStyle>
          <a:p>
            <a:pPr lvl="0"/>
            <a:r>
              <a:rPr lang="en-US"/>
              <a:t>Company name</a:t>
            </a:r>
          </a:p>
        </p:txBody>
      </p:sp>
      <p:sp>
        <p:nvSpPr>
          <p:cNvPr id="36" name="Text Placeholder 22"/>
          <p:cNvSpPr>
            <a:spLocks noGrp="1"/>
          </p:cNvSpPr>
          <p:nvPr>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charset="0"/>
              </a:defRPr>
            </a:lvl1pPr>
          </a:lstStyle>
          <a:p>
            <a:pPr lvl="0"/>
            <a:r>
              <a:rPr lang="en-US"/>
              <a:t>Name of person</a:t>
            </a:r>
          </a:p>
        </p:txBody>
      </p:sp>
      <p:sp>
        <p:nvSpPr>
          <p:cNvPr id="20" name="Picture Placeholder 4"/>
          <p:cNvSpPr>
            <a:spLocks noGrp="1"/>
          </p:cNvSpPr>
          <p:nvPr>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6" name="Text Placeholder 22"/>
          <p:cNvSpPr>
            <a:spLocks noGrp="1"/>
          </p:cNvSpPr>
          <p:nvPr>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charset="0"/>
              </a:defRPr>
            </a:lvl1pPr>
          </a:lstStyle>
          <a:p>
            <a:pPr lvl="0"/>
            <a:r>
              <a:rPr lang="en-US"/>
              <a:t>Company name</a:t>
            </a:r>
          </a:p>
        </p:txBody>
      </p:sp>
      <p:sp>
        <p:nvSpPr>
          <p:cNvPr id="27" name="Text Placeholder 22"/>
          <p:cNvSpPr>
            <a:spLocks noGrp="1"/>
          </p:cNvSpPr>
          <p:nvPr>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charset="0"/>
              </a:defRPr>
            </a:lvl1pPr>
          </a:lstStyle>
          <a:p>
            <a:pPr lvl="0"/>
            <a:r>
              <a:rPr lang="en-US"/>
              <a:t>Name of person</a:t>
            </a:r>
          </a:p>
        </p:txBody>
      </p:sp>
      <p:sp>
        <p:nvSpPr>
          <p:cNvPr id="33" name="Picture Placeholder 4"/>
          <p:cNvSpPr>
            <a:spLocks noGrp="1"/>
          </p:cNvSpPr>
          <p:nvPr>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4" name="Picture 33"/>
          <p:cNvPicPr>
            <a:picLocks noChangeAspect="1"/>
          </p:cNvPicPr>
          <p:nvPr userDrawn="1"/>
        </p:nvPicPr>
        <p:blipFill>
          <a:blip r:embed="rId2"/>
          <a:stretch>
            <a:fillRect/>
          </a:stretch>
        </p:blipFill>
        <p:spPr>
          <a:xfrm>
            <a:off x="8519834" y="3429494"/>
            <a:ext cx="2182275" cy="1616933"/>
          </a:xfrm>
          <a:prstGeom prst="rect">
            <a:avLst/>
          </a:prstGeom>
        </p:spPr>
      </p:pic>
      <p:sp>
        <p:nvSpPr>
          <p:cNvPr id="38" name="Text Placeholder 22"/>
          <p:cNvSpPr>
            <a:spLocks noGrp="1"/>
          </p:cNvSpPr>
          <p:nvPr>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charset="0"/>
              </a:defRPr>
            </a:lvl1pPr>
          </a:lstStyle>
          <a:p>
            <a:pPr lvl="0"/>
            <a:r>
              <a:rPr lang="en-US"/>
              <a:t>Company name</a:t>
            </a:r>
          </a:p>
        </p:txBody>
      </p:sp>
      <p:sp>
        <p:nvSpPr>
          <p:cNvPr id="42" name="Text Placeholder 22"/>
          <p:cNvSpPr>
            <a:spLocks noGrp="1"/>
          </p:cNvSpPr>
          <p:nvPr>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charset="0"/>
              </a:defRPr>
            </a:lvl1pPr>
          </a:lstStyle>
          <a:p>
            <a:pPr lvl="0"/>
            <a:r>
              <a:rPr lang="en-US"/>
              <a:t>Name of person</a:t>
            </a:r>
          </a:p>
        </p:txBody>
      </p:sp>
      <p:sp>
        <p:nvSpPr>
          <p:cNvPr id="45" name="Text Placeholder 22"/>
          <p:cNvSpPr>
            <a:spLocks noGrp="1"/>
          </p:cNvSpPr>
          <p:nvPr>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charset="0"/>
              </a:defRPr>
            </a:lvl1pPr>
          </a:lstStyle>
          <a:p>
            <a:pPr lvl="0"/>
            <a:r>
              <a:rPr lang="en-IN"/>
              <a:t>Content slide title goes here</a:t>
            </a:r>
            <a:endParaRPr lang="en-US"/>
          </a:p>
        </p:txBody>
      </p:sp>
      <p:sp>
        <p:nvSpPr>
          <p:cNvPr id="46" name="Text Placeholder 22"/>
          <p:cNvSpPr>
            <a:spLocks noGrp="1"/>
          </p:cNvSpPr>
          <p:nvPr>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31"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t>‹#›</a:t>
            </a:fld>
            <a:endParaRPr lang="en-US" b="1">
              <a:solidFill>
                <a:schemeClr val="bg1"/>
              </a:solidFill>
              <a:latin typeface="+mn-lt"/>
            </a:endParaRPr>
          </a:p>
        </p:txBody>
      </p:sp>
      <p:sp>
        <p:nvSpPr>
          <p:cNvPr id="32" name="TextBox 3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panose="02040502050405020303" charset="0"/>
                <a:cs typeface="Georgia" panose="02040502050405020303" charset="0"/>
              </a:rPr>
              <a:t>® 2018 Copyright </a:t>
            </a:r>
            <a:r>
              <a:rPr lang="en-US" sz="800" err="1">
                <a:solidFill>
                  <a:schemeClr val="bg1"/>
                </a:solidFill>
                <a:latin typeface="+mn-lt"/>
                <a:ea typeface="Georgia" panose="02040502050405020303" charset="0"/>
                <a:cs typeface="Georgia" panose="02040502050405020303" charset="0"/>
              </a:rPr>
              <a:t>Genpact</a:t>
            </a:r>
            <a:r>
              <a:rPr lang="en-US" sz="800">
                <a:solidFill>
                  <a:schemeClr val="bg1"/>
                </a:solidFill>
                <a:latin typeface="+mn-lt"/>
                <a:ea typeface="Georgia" panose="02040502050405020303" charset="0"/>
                <a:cs typeface="Georgia" panose="02040502050405020303" charset="0"/>
              </a:rPr>
              <a:t>. All Rights Reserved.</a:t>
            </a:r>
          </a:p>
        </p:txBody>
      </p:sp>
      <p:pic>
        <p:nvPicPr>
          <p:cNvPr id="43" name="Picture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stimonial for 3 with Background Color Option 2">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p:cNvPicPr>
            <a:picLocks noChangeAspect="1"/>
          </p:cNvPicPr>
          <p:nvPr userDrawn="1"/>
        </p:nvPicPr>
        <p:blipFill>
          <a:blip r:embed="rId2"/>
          <a:stretch>
            <a:fillRect/>
          </a:stretch>
        </p:blipFill>
        <p:spPr>
          <a:xfrm>
            <a:off x="5172646" y="3356228"/>
            <a:ext cx="1922906" cy="1429333"/>
          </a:xfrm>
          <a:prstGeom prst="rect">
            <a:avLst/>
          </a:prstGeom>
        </p:spPr>
      </p:pic>
      <p:pic>
        <p:nvPicPr>
          <p:cNvPr id="23" name="Picture 22"/>
          <p:cNvPicPr>
            <a:picLocks noChangeAspect="1"/>
          </p:cNvPicPr>
          <p:nvPr userDrawn="1"/>
        </p:nvPicPr>
        <p:blipFill>
          <a:blip r:embed="rId3"/>
          <a:stretch>
            <a:fillRect/>
          </a:stretch>
        </p:blipFill>
        <p:spPr>
          <a:xfrm>
            <a:off x="4544677" y="2729998"/>
            <a:ext cx="801213" cy="166096"/>
          </a:xfrm>
          <a:prstGeom prst="rect">
            <a:avLst/>
          </a:prstGeom>
        </p:spPr>
      </p:pic>
      <p:pic>
        <p:nvPicPr>
          <p:cNvPr id="25" name="Picture 24"/>
          <p:cNvPicPr>
            <a:picLocks noChangeAspect="1"/>
          </p:cNvPicPr>
          <p:nvPr userDrawn="1"/>
        </p:nvPicPr>
        <p:blipFill>
          <a:blip r:embed="rId3"/>
          <a:stretch>
            <a:fillRect/>
          </a:stretch>
        </p:blipFill>
        <p:spPr>
          <a:xfrm rot="10800000">
            <a:off x="6715264" y="2729998"/>
            <a:ext cx="801213" cy="166096"/>
          </a:xfrm>
          <a:prstGeom prst="rect">
            <a:avLst/>
          </a:prstGeom>
        </p:spPr>
      </p:pic>
      <p:sp>
        <p:nvSpPr>
          <p:cNvPr id="5" name="Picture Placeholder 4"/>
          <p:cNvSpPr>
            <a:spLocks noGrp="1"/>
          </p:cNvSpPr>
          <p:nvPr userDrawn="1">
            <p:ph type="pic" sz="quarter" idx="13"/>
          </p:nvPr>
        </p:nvSpPr>
        <p:spPr>
          <a:xfrm>
            <a:off x="1949081" y="2308225"/>
            <a:ext cx="1009650" cy="1009650"/>
          </a:xfrm>
          <a:prstGeom prst="rect">
            <a:avLst/>
          </a:prstGeom>
        </p:spPr>
        <p:txBody>
          <a:bodyPr/>
          <a:lstStyle>
            <a:lvl1pPr algn="ctr">
              <a:defRPr sz="1200">
                <a:solidFill>
                  <a:schemeClr val="bg1"/>
                </a:solidFill>
              </a:defRPr>
            </a:lvl1pPr>
          </a:lstStyle>
          <a:p>
            <a:endParaRPr lang="en-IN"/>
          </a:p>
        </p:txBody>
      </p:sp>
      <p:pic>
        <p:nvPicPr>
          <p:cNvPr id="14" name="Picture 13"/>
          <p:cNvPicPr>
            <a:picLocks noChangeAspect="1"/>
          </p:cNvPicPr>
          <p:nvPr userDrawn="1"/>
        </p:nvPicPr>
        <p:blipFill>
          <a:blip r:embed="rId3"/>
          <a:stretch>
            <a:fillRect/>
          </a:stretch>
        </p:blipFill>
        <p:spPr>
          <a:xfrm>
            <a:off x="968006" y="2729998"/>
            <a:ext cx="801213" cy="166096"/>
          </a:xfrm>
          <a:prstGeom prst="rect">
            <a:avLst/>
          </a:prstGeom>
        </p:spPr>
      </p:pic>
      <p:pic>
        <p:nvPicPr>
          <p:cNvPr id="35" name="Picture 34"/>
          <p:cNvPicPr>
            <a:picLocks noChangeAspect="1"/>
          </p:cNvPicPr>
          <p:nvPr userDrawn="1"/>
        </p:nvPicPr>
        <p:blipFill>
          <a:blip r:embed="rId3"/>
          <a:stretch>
            <a:fillRect/>
          </a:stretch>
        </p:blipFill>
        <p:spPr>
          <a:xfrm rot="10800000">
            <a:off x="3138593" y="2729998"/>
            <a:ext cx="801213" cy="166096"/>
          </a:xfrm>
          <a:prstGeom prst="rect">
            <a:avLst/>
          </a:prstGeom>
        </p:spPr>
      </p:pic>
      <p:sp>
        <p:nvSpPr>
          <p:cNvPr id="37" name="Text Placeholder 22"/>
          <p:cNvSpPr>
            <a:spLocks noGrp="1"/>
          </p:cNvSpPr>
          <p:nvPr userDrawn="1">
            <p:ph type="body" sz="quarter" idx="16" hasCustomPrompt="1"/>
          </p:nvPr>
        </p:nvSpPr>
        <p:spPr>
          <a:xfrm>
            <a:off x="983513"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charset="0"/>
              </a:defRPr>
            </a:lvl1pPr>
          </a:lstStyle>
          <a:p>
            <a:pPr lvl="0"/>
            <a:r>
              <a:rPr lang="en-US"/>
              <a:t>Company name</a:t>
            </a:r>
          </a:p>
        </p:txBody>
      </p:sp>
      <p:sp>
        <p:nvSpPr>
          <p:cNvPr id="36" name="Text Placeholder 22"/>
          <p:cNvSpPr>
            <a:spLocks noGrp="1"/>
          </p:cNvSpPr>
          <p:nvPr userDrawn="1">
            <p:ph type="body" sz="quarter" idx="15" hasCustomPrompt="1"/>
          </p:nvPr>
        </p:nvSpPr>
        <p:spPr>
          <a:xfrm>
            <a:off x="983513"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charset="0"/>
              </a:defRPr>
            </a:lvl1pPr>
          </a:lstStyle>
          <a:p>
            <a:pPr lvl="0"/>
            <a:r>
              <a:rPr lang="en-US"/>
              <a:t>Name of person</a:t>
            </a:r>
          </a:p>
        </p:txBody>
      </p:sp>
      <p:sp>
        <p:nvSpPr>
          <p:cNvPr id="20" name="Picture Placeholder 4"/>
          <p:cNvSpPr>
            <a:spLocks noGrp="1"/>
          </p:cNvSpPr>
          <p:nvPr userDrawn="1">
            <p:ph type="pic" sz="quarter" idx="17"/>
          </p:nvPr>
        </p:nvSpPr>
        <p:spPr>
          <a:xfrm>
            <a:off x="5525752" y="2308225"/>
            <a:ext cx="1009650" cy="1009650"/>
          </a:xfrm>
          <a:prstGeom prst="rect">
            <a:avLst/>
          </a:prstGeom>
        </p:spPr>
        <p:txBody>
          <a:bodyPr/>
          <a:lstStyle>
            <a:lvl1pPr algn="ctr">
              <a:defRPr sz="1200">
                <a:solidFill>
                  <a:schemeClr val="bg1"/>
                </a:solidFill>
              </a:defRPr>
            </a:lvl1pPr>
          </a:lstStyle>
          <a:p>
            <a:endParaRPr lang="en-IN"/>
          </a:p>
        </p:txBody>
      </p:sp>
      <p:sp>
        <p:nvSpPr>
          <p:cNvPr id="22" name="Text Placeholder 22"/>
          <p:cNvSpPr>
            <a:spLocks noGrp="1"/>
          </p:cNvSpPr>
          <p:nvPr userDrawn="1">
            <p:ph type="body" sz="quarter" idx="18" hasCustomPrompt="1"/>
          </p:nvPr>
        </p:nvSpPr>
        <p:spPr>
          <a:xfrm>
            <a:off x="4560184"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6" name="Text Placeholder 22"/>
          <p:cNvSpPr>
            <a:spLocks noGrp="1"/>
          </p:cNvSpPr>
          <p:nvPr userDrawn="1">
            <p:ph type="body" sz="quarter" idx="19" hasCustomPrompt="1"/>
          </p:nvPr>
        </p:nvSpPr>
        <p:spPr>
          <a:xfrm>
            <a:off x="4560184"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charset="0"/>
              </a:defRPr>
            </a:lvl1pPr>
          </a:lstStyle>
          <a:p>
            <a:pPr lvl="0"/>
            <a:r>
              <a:rPr lang="en-US"/>
              <a:t>Company name</a:t>
            </a:r>
          </a:p>
        </p:txBody>
      </p:sp>
      <p:sp>
        <p:nvSpPr>
          <p:cNvPr id="27" name="Text Placeholder 22"/>
          <p:cNvSpPr>
            <a:spLocks noGrp="1"/>
          </p:cNvSpPr>
          <p:nvPr userDrawn="1">
            <p:ph type="body" sz="quarter" idx="20" hasCustomPrompt="1"/>
          </p:nvPr>
        </p:nvSpPr>
        <p:spPr>
          <a:xfrm>
            <a:off x="4560184"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charset="0"/>
              </a:defRPr>
            </a:lvl1pPr>
          </a:lstStyle>
          <a:p>
            <a:pPr lvl="0"/>
            <a:r>
              <a:rPr lang="en-US"/>
              <a:t>Name of person</a:t>
            </a:r>
          </a:p>
        </p:txBody>
      </p:sp>
      <p:sp>
        <p:nvSpPr>
          <p:cNvPr id="33" name="Picture Placeholder 4"/>
          <p:cNvSpPr>
            <a:spLocks noGrp="1"/>
          </p:cNvSpPr>
          <p:nvPr userDrawn="1">
            <p:ph type="pic" sz="quarter" idx="21"/>
          </p:nvPr>
        </p:nvSpPr>
        <p:spPr>
          <a:xfrm>
            <a:off x="9106148" y="2308225"/>
            <a:ext cx="1009650" cy="1009650"/>
          </a:xfrm>
          <a:prstGeom prst="rect">
            <a:avLst/>
          </a:prstGeom>
        </p:spPr>
        <p:txBody>
          <a:bodyPr/>
          <a:lstStyle>
            <a:lvl1pPr algn="ctr">
              <a:defRPr sz="1200">
                <a:solidFill>
                  <a:schemeClr val="bg1"/>
                </a:solidFill>
              </a:defRPr>
            </a:lvl1pPr>
          </a:lstStyle>
          <a:p>
            <a:endParaRPr lang="en-IN"/>
          </a:p>
        </p:txBody>
      </p:sp>
      <p:pic>
        <p:nvPicPr>
          <p:cNvPr id="39" name="Picture 38"/>
          <p:cNvPicPr>
            <a:picLocks noChangeAspect="1"/>
          </p:cNvPicPr>
          <p:nvPr userDrawn="1"/>
        </p:nvPicPr>
        <p:blipFill>
          <a:blip r:embed="rId3"/>
          <a:stretch>
            <a:fillRect/>
          </a:stretch>
        </p:blipFill>
        <p:spPr>
          <a:xfrm>
            <a:off x="8125073" y="2729998"/>
            <a:ext cx="801213" cy="166096"/>
          </a:xfrm>
          <a:prstGeom prst="rect">
            <a:avLst/>
          </a:prstGeom>
        </p:spPr>
      </p:pic>
      <p:pic>
        <p:nvPicPr>
          <p:cNvPr id="40" name="Picture 39"/>
          <p:cNvPicPr>
            <a:picLocks noChangeAspect="1"/>
          </p:cNvPicPr>
          <p:nvPr userDrawn="1"/>
        </p:nvPicPr>
        <p:blipFill>
          <a:blip r:embed="rId3"/>
          <a:stretch>
            <a:fillRect/>
          </a:stretch>
        </p:blipFill>
        <p:spPr>
          <a:xfrm rot="10800000">
            <a:off x="10295660" y="2729998"/>
            <a:ext cx="801213" cy="166096"/>
          </a:xfrm>
          <a:prstGeom prst="rect">
            <a:avLst/>
          </a:prstGeom>
        </p:spPr>
      </p:pic>
      <p:sp>
        <p:nvSpPr>
          <p:cNvPr id="41" name="Text Placeholder 22"/>
          <p:cNvSpPr>
            <a:spLocks noGrp="1"/>
          </p:cNvSpPr>
          <p:nvPr userDrawn="1">
            <p:ph type="body" sz="quarter" idx="23" hasCustomPrompt="1"/>
          </p:nvPr>
        </p:nvSpPr>
        <p:spPr>
          <a:xfrm>
            <a:off x="8140580" y="5387139"/>
            <a:ext cx="2940786" cy="324343"/>
          </a:xfrm>
          <a:prstGeom prst="rect">
            <a:avLst/>
          </a:prstGeom>
        </p:spPr>
        <p:txBody>
          <a:bodyPr/>
          <a:lstStyle>
            <a:lvl1pPr marL="0" indent="0" algn="ctr">
              <a:buClr>
                <a:srgbClr val="FF545F"/>
              </a:buClr>
              <a:buFont typeface="Arial" panose="020B0604020202020204" pitchFamily="34" charset="0"/>
              <a:buNone/>
              <a:defRPr sz="1200">
                <a:solidFill>
                  <a:schemeClr val="bg1"/>
                </a:solidFill>
                <a:latin typeface="Georgia" panose="02040502050405020303" charset="0"/>
              </a:defRPr>
            </a:lvl1pPr>
          </a:lstStyle>
          <a:p>
            <a:pPr lvl="0"/>
            <a:r>
              <a:rPr lang="en-US"/>
              <a:t>Company name</a:t>
            </a:r>
          </a:p>
        </p:txBody>
      </p:sp>
      <p:sp>
        <p:nvSpPr>
          <p:cNvPr id="42" name="Text Placeholder 22"/>
          <p:cNvSpPr>
            <a:spLocks noGrp="1"/>
          </p:cNvSpPr>
          <p:nvPr userDrawn="1">
            <p:ph type="body" sz="quarter" idx="24" hasCustomPrompt="1"/>
          </p:nvPr>
        </p:nvSpPr>
        <p:spPr>
          <a:xfrm>
            <a:off x="8140580" y="5086350"/>
            <a:ext cx="2940786" cy="324343"/>
          </a:xfrm>
          <a:prstGeom prst="rect">
            <a:avLst/>
          </a:prstGeom>
        </p:spPr>
        <p:txBody>
          <a:bodyPr/>
          <a:lstStyle>
            <a:lvl1pPr marL="0" indent="0" algn="ctr">
              <a:buClr>
                <a:srgbClr val="FF545F"/>
              </a:buClr>
              <a:buFont typeface="Arial" panose="020B0604020202020204" pitchFamily="34" charset="0"/>
              <a:buNone/>
              <a:defRPr sz="1800" spc="600">
                <a:solidFill>
                  <a:schemeClr val="bg1"/>
                </a:solidFill>
                <a:latin typeface="Georgia" panose="02040502050405020303" charset="0"/>
              </a:defRPr>
            </a:lvl1pPr>
          </a:lstStyle>
          <a:p>
            <a:pPr lvl="0"/>
            <a:r>
              <a:rPr lang="en-US"/>
              <a:t>Name of person</a:t>
            </a:r>
          </a:p>
        </p:txBody>
      </p:sp>
      <p:sp>
        <p:nvSpPr>
          <p:cNvPr id="45" name="Text Placeholder 22"/>
          <p:cNvSpPr>
            <a:spLocks noGrp="1"/>
          </p:cNvSpPr>
          <p:nvPr userDrawn="1">
            <p:ph type="body" sz="quarter" idx="11" hasCustomPrompt="1"/>
          </p:nvPr>
        </p:nvSpPr>
        <p:spPr>
          <a:xfrm>
            <a:off x="457200" y="460357"/>
            <a:ext cx="6858000" cy="533400"/>
          </a:xfrm>
          <a:prstGeom prst="rect">
            <a:avLst/>
          </a:prstGeom>
        </p:spPr>
        <p:txBody>
          <a:bodyPr/>
          <a:lstStyle>
            <a:lvl1pPr>
              <a:defRPr sz="3000">
                <a:solidFill>
                  <a:schemeClr val="bg1"/>
                </a:solidFill>
                <a:latin typeface="Georgia" panose="02040502050405020303" charset="0"/>
              </a:defRPr>
            </a:lvl1pPr>
          </a:lstStyle>
          <a:p>
            <a:pPr lvl="0"/>
            <a:r>
              <a:rPr lang="en-IN"/>
              <a:t>Content slide title goes here</a:t>
            </a:r>
            <a:endParaRPr lang="en-US"/>
          </a:p>
        </p:txBody>
      </p:sp>
      <p:sp>
        <p:nvSpPr>
          <p:cNvPr id="46" name="Text Placeholder 22"/>
          <p:cNvSpPr>
            <a:spLocks noGrp="1"/>
          </p:cNvSpPr>
          <p:nvPr userDrawn="1">
            <p:ph type="body" sz="quarter" idx="12" hasCustomPrompt="1"/>
          </p:nvPr>
        </p:nvSpPr>
        <p:spPr>
          <a:xfrm>
            <a:off x="457200" y="1022785"/>
            <a:ext cx="9372600" cy="533400"/>
          </a:xfrm>
          <a:prstGeom prst="rect">
            <a:avLst/>
          </a:prstGeom>
        </p:spPr>
        <p:txBody>
          <a:bodyPr/>
          <a:lstStyle>
            <a:lvl1pPr>
              <a:defRPr sz="22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pic>
        <p:nvPicPr>
          <p:cNvPr id="32" name="Picture 31"/>
          <p:cNvPicPr>
            <a:picLocks noChangeAspect="1"/>
          </p:cNvPicPr>
          <p:nvPr userDrawn="1"/>
        </p:nvPicPr>
        <p:blipFill>
          <a:blip r:embed="rId2"/>
          <a:stretch>
            <a:fillRect/>
          </a:stretch>
        </p:blipFill>
        <p:spPr>
          <a:xfrm>
            <a:off x="8649520" y="3356228"/>
            <a:ext cx="1922906" cy="1429333"/>
          </a:xfrm>
          <a:prstGeom prst="rect">
            <a:avLst/>
          </a:prstGeom>
        </p:spPr>
      </p:pic>
      <p:sp>
        <p:nvSpPr>
          <p:cNvPr id="38" name="Text Placeholder 22"/>
          <p:cNvSpPr>
            <a:spLocks noGrp="1"/>
          </p:cNvSpPr>
          <p:nvPr userDrawn="1">
            <p:ph type="body" sz="quarter" idx="22" hasCustomPrompt="1"/>
          </p:nvPr>
        </p:nvSpPr>
        <p:spPr>
          <a:xfrm>
            <a:off x="8140580"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pic>
        <p:nvPicPr>
          <p:cNvPr id="43" name="Picture 42"/>
          <p:cNvPicPr>
            <a:picLocks noChangeAspect="1"/>
          </p:cNvPicPr>
          <p:nvPr userDrawn="1"/>
        </p:nvPicPr>
        <p:blipFill>
          <a:blip r:embed="rId2"/>
          <a:stretch>
            <a:fillRect/>
          </a:stretch>
        </p:blipFill>
        <p:spPr>
          <a:xfrm>
            <a:off x="1492453" y="3356228"/>
            <a:ext cx="1922906" cy="1429333"/>
          </a:xfrm>
          <a:prstGeom prst="rect">
            <a:avLst/>
          </a:prstGeom>
        </p:spPr>
      </p:pic>
      <p:sp>
        <p:nvSpPr>
          <p:cNvPr id="24" name="Text Placeholder 22"/>
          <p:cNvSpPr>
            <a:spLocks noGrp="1"/>
          </p:cNvSpPr>
          <p:nvPr userDrawn="1">
            <p:ph type="body" sz="quarter" idx="14" hasCustomPrompt="1"/>
          </p:nvPr>
        </p:nvSpPr>
        <p:spPr>
          <a:xfrm>
            <a:off x="983513" y="3511549"/>
            <a:ext cx="2940786" cy="1289051"/>
          </a:xfrm>
          <a:prstGeom prst="rect">
            <a:avLst/>
          </a:prstGeom>
        </p:spPr>
        <p:txBody>
          <a:bodyPr/>
          <a:lstStyle>
            <a:lvl1pPr marL="0" indent="0" algn="ctr">
              <a:buClr>
                <a:srgbClr val="FF545F"/>
              </a:buClr>
              <a:buFont typeface="Arial" panose="020B0604020202020204" pitchFamily="34" charset="0"/>
              <a:buNone/>
              <a:defRPr sz="1400">
                <a:solidFill>
                  <a:schemeClr val="bg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a:t>
            </a:r>
          </a:p>
        </p:txBody>
      </p:sp>
      <p:sp>
        <p:nvSpPr>
          <p:cNvPr id="28"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t>‹#›</a:t>
            </a:fld>
            <a:endParaRPr lang="en-US" b="1">
              <a:solidFill>
                <a:schemeClr val="bg1"/>
              </a:solidFill>
              <a:latin typeface="+mn-lt"/>
            </a:endParaRPr>
          </a:p>
        </p:txBody>
      </p:sp>
      <p:sp>
        <p:nvSpPr>
          <p:cNvPr id="29" name="TextBox 28"/>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panose="02040502050405020303" charset="0"/>
                <a:cs typeface="Georgia" panose="02040502050405020303" charset="0"/>
              </a:rPr>
              <a:t>® 2018 Copyright </a:t>
            </a:r>
            <a:r>
              <a:rPr lang="en-US" sz="800" err="1">
                <a:solidFill>
                  <a:schemeClr val="bg1"/>
                </a:solidFill>
                <a:latin typeface="+mn-lt"/>
                <a:ea typeface="Georgia" panose="02040502050405020303" charset="0"/>
                <a:cs typeface="Georgia" panose="02040502050405020303" charset="0"/>
              </a:rPr>
              <a:t>Genpact</a:t>
            </a:r>
            <a:r>
              <a:rPr lang="en-US" sz="800">
                <a:solidFill>
                  <a:schemeClr val="bg1"/>
                </a:solidFill>
                <a:latin typeface="+mn-lt"/>
                <a:ea typeface="Georgia" panose="02040502050405020303" charset="0"/>
                <a:cs typeface="Georgia" panose="02040502050405020303" charset="0"/>
              </a:rPr>
              <a:t>. All Rights Reserved.</a:t>
            </a: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9" name="Rectangle 8"/>
          <p:cNvSpPr/>
          <p:nvPr userDrawn="1"/>
        </p:nvSpPr>
        <p:spPr>
          <a:xfrm>
            <a:off x="460744" y="2362200"/>
            <a:ext cx="5533657" cy="37757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Georgia" panose="02040502050405020303" charset="0"/>
              <a:ea typeface="Georgia" panose="02040502050405020303" charset="0"/>
              <a:cs typeface="Georgia" panose="02040502050405020303" charset="0"/>
            </a:endParaRPr>
          </a:p>
        </p:txBody>
      </p:sp>
      <p:sp>
        <p:nvSpPr>
          <p:cNvPr id="10" name="Triangle 3"/>
          <p:cNvSpPr/>
          <p:nvPr userDrawn="1"/>
        </p:nvSpPr>
        <p:spPr>
          <a:xfrm rot="5400000">
            <a:off x="4310417" y="4039485"/>
            <a:ext cx="3816697" cy="4487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charset="0"/>
              </a:defRPr>
            </a:lvl1pPr>
          </a:lstStyle>
          <a:p>
            <a:pPr lvl="0"/>
            <a:r>
              <a:rPr lang="en-US"/>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charset="0"/>
              </a:defRPr>
            </a:lvl1pPr>
          </a:lstStyle>
          <a:p>
            <a:pPr lvl="0"/>
            <a:r>
              <a:rPr lang="en-US"/>
              <a:t>TO</a:t>
            </a:r>
          </a:p>
        </p:txBody>
      </p:sp>
      <p:sp>
        <p:nvSpPr>
          <p:cNvPr id="26"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provident.</a:t>
            </a:r>
          </a:p>
        </p:txBody>
      </p:sp>
      <p:sp>
        <p:nvSpPr>
          <p:cNvPr id="27"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provident.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laceholder for 1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3775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9" name="Rectangle 8"/>
          <p:cNvSpPr/>
          <p:nvPr userDrawn="1"/>
        </p:nvSpPr>
        <p:spPr>
          <a:xfrm>
            <a:off x="460744" y="2362200"/>
            <a:ext cx="5533657" cy="37757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bg1"/>
              </a:solidFill>
              <a:effectLst/>
              <a:uLnTx/>
              <a:uFillTx/>
              <a:latin typeface="Georgia" panose="02040502050405020303" charset="0"/>
              <a:ea typeface="Georgia" panose="02040502050405020303" charset="0"/>
              <a:cs typeface="Georgia" panose="02040502050405020303" charset="0"/>
            </a:endParaRPr>
          </a:p>
        </p:txBody>
      </p:sp>
      <p:sp>
        <p:nvSpPr>
          <p:cNvPr id="10" name="Triangle 3"/>
          <p:cNvSpPr/>
          <p:nvPr userDrawn="1"/>
        </p:nvSpPr>
        <p:spPr>
          <a:xfrm rot="5400000">
            <a:off x="4310417" y="4039485"/>
            <a:ext cx="3816697" cy="4487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R="0" lvl="0" indent="0" fontAlgn="auto">
              <a:lnSpc>
                <a:spcPct val="100000"/>
              </a:lnSpc>
              <a:spcBef>
                <a:spcPts val="0"/>
              </a:spcBef>
              <a:spcAft>
                <a:spcPts val="0"/>
              </a:spcAft>
              <a:buClrTx/>
              <a:buSzTx/>
              <a:buFontTx/>
              <a:buNone/>
            </a:pPr>
            <a:endParaRPr kumimoji="0" lang="en-US" b="0" i="0" u="none" strike="noStrike" cap="none" spc="0" normalizeH="0" baseline="0" noProof="0">
              <a:ln>
                <a:noFill/>
              </a:ln>
              <a:solidFill>
                <a:schemeClr val="bg1"/>
              </a:solidFill>
              <a:effectLst/>
              <a:uLnTx/>
              <a:uFillTx/>
              <a:latin typeface="Georgia" panose="02040502050405020303" charset="0"/>
              <a:ea typeface="Georgia" panose="02040502050405020303" charset="0"/>
              <a:cs typeface="Georgia" panose="02040502050405020303"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charset="0"/>
              </a:defRPr>
            </a:lvl1pPr>
          </a:lstStyle>
          <a:p>
            <a:pPr lvl="0"/>
            <a:r>
              <a:rPr lang="en-US"/>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charset="0"/>
              </a:defRPr>
            </a:lvl1pPr>
          </a:lstStyle>
          <a:p>
            <a:pPr lvl="0"/>
            <a:r>
              <a:rPr lang="en-US"/>
              <a:t>TO</a:t>
            </a:r>
          </a:p>
        </p:txBody>
      </p:sp>
      <p:sp>
        <p:nvSpPr>
          <p:cNvPr id="12" name="Text Placeholder 5"/>
          <p:cNvSpPr>
            <a:spLocks noGrp="1"/>
          </p:cNvSpPr>
          <p:nvPr>
            <p:ph type="body" sz="quarter" idx="18" hasCustomPrompt="1"/>
          </p:nvPr>
        </p:nvSpPr>
        <p:spPr>
          <a:xfrm>
            <a:off x="848977"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provident.</a:t>
            </a:r>
          </a:p>
        </p:txBody>
      </p:sp>
      <p:sp>
        <p:nvSpPr>
          <p:cNvPr id="13" name="Text Placeholder 5"/>
          <p:cNvSpPr>
            <a:spLocks noGrp="1"/>
          </p:cNvSpPr>
          <p:nvPr>
            <p:ph type="body" sz="quarter" idx="19" hasCustomPrompt="1"/>
          </p:nvPr>
        </p:nvSpPr>
        <p:spPr>
          <a:xfrm>
            <a:off x="6781800" y="2816051"/>
            <a:ext cx="4419600" cy="2895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provident.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Option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72513"/>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a:solidFill>
                  <a:schemeClr val="bg1"/>
                </a:solidFill>
              </a:rPr>
              <a:t>Agenda</a:t>
            </a:r>
            <a:r>
              <a:rPr lang="ko-KR" altLang="en-US" sz="3200">
                <a:solidFill>
                  <a:schemeClr val="bg1"/>
                </a:solidFill>
              </a:rPr>
              <a:t> </a:t>
            </a:r>
            <a:r>
              <a:rPr lang="en-US" altLang="ko-KR" sz="3200">
                <a:solidFill>
                  <a:schemeClr val="bg1"/>
                </a:solidFill>
              </a:rPr>
              <a:t>opt 1</a:t>
            </a:r>
            <a:endParaRPr lang="en-US" sz="3200">
              <a:solidFill>
                <a:schemeClr val="bg1"/>
              </a:solidFill>
            </a:endParaRPr>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t>‹#›</a:t>
            </a:fld>
            <a:endParaRPr lang="en-US" b="1">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panose="02040502050405020303" charset="0"/>
                <a:cs typeface="Georgia" panose="02040502050405020303" charset="0"/>
              </a:rPr>
              <a:t>® 2018 Copyright </a:t>
            </a:r>
            <a:r>
              <a:rPr lang="en-US" sz="800" err="1">
                <a:solidFill>
                  <a:schemeClr val="bg1"/>
                </a:solidFill>
                <a:latin typeface="+mn-lt"/>
                <a:ea typeface="Georgia" panose="02040502050405020303" charset="0"/>
                <a:cs typeface="Georgia" panose="02040502050405020303" charset="0"/>
              </a:rPr>
              <a:t>Genpact</a:t>
            </a:r>
            <a:r>
              <a:rPr lang="en-US" sz="800">
                <a:solidFill>
                  <a:schemeClr val="bg1"/>
                </a:solidFill>
                <a:latin typeface="+mn-lt"/>
                <a:ea typeface="Georgia" panose="02040502050405020303" charset="0"/>
                <a:cs typeface="Georgia" panose="02040502050405020303" charset="0"/>
              </a:rPr>
              <a:t>. All Rights Reserved.</a:t>
            </a:r>
          </a:p>
        </p:txBody>
      </p:sp>
      <p:sp>
        <p:nvSpPr>
          <p:cNvPr id="8" name="Text Placeholder 5"/>
          <p:cNvSpPr>
            <a:spLocks noGrp="1"/>
          </p:cNvSpPr>
          <p:nvPr>
            <p:ph type="body" sz="quarter" idx="11" hasCustomPrompt="1"/>
          </p:nvPr>
        </p:nvSpPr>
        <p:spPr>
          <a:xfrm>
            <a:off x="464594" y="1828800"/>
            <a:ext cx="9067800" cy="43434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defRPr sz="2000">
                <a:solidFill>
                  <a:schemeClr val="bg1"/>
                </a:solidFill>
              </a:defRPr>
            </a:lvl1pPr>
            <a:lvl2pPr>
              <a:defRPr sz="2200">
                <a:solidFill>
                  <a:schemeClr val="bg1"/>
                </a:solidFill>
              </a:defRPr>
            </a:lvl2pPr>
            <a:lvl3pPr>
              <a:defRPr sz="1600">
                <a:solidFill>
                  <a:schemeClr val="bg1"/>
                </a:solidFill>
              </a:defRPr>
            </a:lvl3pPr>
            <a:lvl4pPr>
              <a:defRPr sz="2000">
                <a:solidFill>
                  <a:schemeClr val="bg1"/>
                </a:solidFill>
              </a:defRPr>
            </a:lvl4pPr>
            <a:lvl5pPr>
              <a:defRPr sz="2000">
                <a:solidFill>
                  <a:schemeClr val="bg1"/>
                </a:solidFill>
              </a:defRPr>
            </a:lvl5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0" noProof="0">
                <a:ln>
                  <a:noFill/>
                </a:ln>
                <a:solidFill>
                  <a:schemeClr val="bg1"/>
                </a:solidFill>
                <a:effectLst/>
                <a:uLnTx/>
                <a:uFillTx/>
                <a:latin typeface="Georgia" panose="02040502050405020303" charset="0"/>
                <a:ea typeface="Georgia" panose="02040502050405020303" charset="0"/>
                <a:cs typeface="Georgia" panose="02040502050405020303" charset="0"/>
              </a:rPr>
              <a:t>Lorem ipsum dolor sit </a:t>
            </a:r>
            <a:r>
              <a:rPr kumimoji="0" lang="en-US" sz="2000" b="0" i="0" u="none" strike="noStrike" kern="1200" cap="none" spc="0" normalizeH="0" baseline="0" noProof="0" err="1">
                <a:ln>
                  <a:noFill/>
                </a:ln>
                <a:solidFill>
                  <a:schemeClr val="bg1"/>
                </a:solidFill>
                <a:effectLst/>
                <a:uLnTx/>
                <a:uFillTx/>
                <a:latin typeface="Georgia" panose="02040502050405020303" charset="0"/>
                <a:ea typeface="Georgia" panose="02040502050405020303" charset="0"/>
                <a:cs typeface="Georgia" panose="02040502050405020303" charset="0"/>
              </a:rPr>
              <a:t>amet</a:t>
            </a:r>
            <a:r>
              <a:rPr lang="en-US"/>
              <a:t>						1</a:t>
            </a:r>
          </a:p>
          <a:p>
            <a:pPr marL="914400" marR="0" lvl="2" indent="0" algn="l" defTabSz="914400" rtl="0" eaLnBrk="1" fontAlgn="auto" latinLnBrk="0" hangingPunct="1">
              <a:lnSpc>
                <a:spcPct val="100000"/>
              </a:lnSpc>
              <a:spcBef>
                <a:spcPts val="0"/>
              </a:spcBef>
              <a:spcAft>
                <a:spcPts val="0"/>
              </a:spcAft>
              <a:buClrTx/>
              <a:buSzTx/>
              <a:buFontTx/>
              <a:buNone/>
              <a:defRPr/>
            </a:pPr>
            <a:endParaRPr lang="en-US" sz="2000">
              <a:solidFill>
                <a:schemeClr val="bg1"/>
              </a:solidFill>
              <a:latin typeface="Georgia" panose="02040502050405020303" charset="0"/>
              <a:ea typeface="Georgia" panose="02040502050405020303" charset="0"/>
              <a:cs typeface="Georgia" panose="02040502050405020303"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1">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8" name="Rectangle 7"/>
          <p:cNvSpPr/>
          <p:nvPr userDrawn="1"/>
        </p:nvSpPr>
        <p:spPr>
          <a:xfrm>
            <a:off x="5994400" y="2362200"/>
            <a:ext cx="5738606" cy="12336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9" name="Rectangle 8"/>
          <p:cNvSpPr/>
          <p:nvPr userDrawn="1"/>
        </p:nvSpPr>
        <p:spPr>
          <a:xfrm>
            <a:off x="460744" y="2362200"/>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73261"/>
              </a:solidFill>
              <a:effectLst/>
              <a:uLnTx/>
              <a:uFillTx/>
              <a:latin typeface="Georgia" panose="02040502050405020303" charset="0"/>
              <a:ea typeface="Georgia" panose="02040502050405020303" charset="0"/>
              <a:cs typeface="Georgia" panose="02040502050405020303" charset="0"/>
            </a:endParaRPr>
          </a:p>
        </p:txBody>
      </p:sp>
      <p:sp>
        <p:nvSpPr>
          <p:cNvPr id="10" name="Triangle 3"/>
          <p:cNvSpPr/>
          <p:nvPr userDrawn="1"/>
        </p:nvSpPr>
        <p:spPr>
          <a:xfrm rot="5400000">
            <a:off x="5595250" y="2754653"/>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p:cNvSpPr/>
          <p:nvPr userDrawn="1"/>
        </p:nvSpPr>
        <p:spPr>
          <a:xfrm>
            <a:off x="5994400" y="3644294"/>
            <a:ext cx="5738606"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12" name="Rectangle 11"/>
          <p:cNvSpPr/>
          <p:nvPr userDrawn="1"/>
        </p:nvSpPr>
        <p:spPr>
          <a:xfrm>
            <a:off x="460744" y="3644294"/>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73261"/>
              </a:solidFill>
              <a:effectLst/>
              <a:uLnTx/>
              <a:uFillTx/>
              <a:latin typeface="Georgia" panose="02040502050405020303" charset="0"/>
              <a:ea typeface="Georgia" panose="02040502050405020303" charset="0"/>
              <a:cs typeface="Georgia" panose="02040502050405020303" charset="0"/>
            </a:endParaRPr>
          </a:p>
        </p:txBody>
      </p:sp>
      <p:sp>
        <p:nvSpPr>
          <p:cNvPr id="13" name="Rectangle 12"/>
          <p:cNvSpPr/>
          <p:nvPr userDrawn="1"/>
        </p:nvSpPr>
        <p:spPr>
          <a:xfrm>
            <a:off x="5994400" y="4925949"/>
            <a:ext cx="5738606"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20" name="Text Placeholder 22"/>
          <p:cNvSpPr>
            <a:spLocks noGrp="1"/>
          </p:cNvSpPr>
          <p:nvPr>
            <p:ph type="body" sz="quarter" idx="13" hasCustomPrompt="1"/>
          </p:nvPr>
        </p:nvSpPr>
        <p:spPr>
          <a:xfrm>
            <a:off x="460744" y="1967993"/>
            <a:ext cx="5533656" cy="244578"/>
          </a:xfrm>
          <a:prstGeom prst="rect">
            <a:avLst/>
          </a:prstGeom>
        </p:spPr>
        <p:txBody>
          <a:bodyPr anchor="ctr"/>
          <a:lstStyle>
            <a:lvl1pPr algn="ctr">
              <a:defRPr sz="1600">
                <a:solidFill>
                  <a:srgbClr val="063161"/>
                </a:solidFill>
                <a:latin typeface="Georgia" panose="02040502050405020303" charset="0"/>
              </a:defRPr>
            </a:lvl1pPr>
          </a:lstStyle>
          <a:p>
            <a:pPr lvl="0"/>
            <a:r>
              <a:rPr lang="en-US"/>
              <a:t>FROM</a:t>
            </a:r>
          </a:p>
        </p:txBody>
      </p:sp>
      <p:sp>
        <p:nvSpPr>
          <p:cNvPr id="21" name="Text Placeholder 22"/>
          <p:cNvSpPr>
            <a:spLocks noGrp="1"/>
          </p:cNvSpPr>
          <p:nvPr>
            <p:ph type="body" sz="quarter" idx="14" hasCustomPrompt="1"/>
          </p:nvPr>
        </p:nvSpPr>
        <p:spPr>
          <a:xfrm>
            <a:off x="5994400" y="1967993"/>
            <a:ext cx="5738606" cy="244578"/>
          </a:xfrm>
          <a:prstGeom prst="rect">
            <a:avLst/>
          </a:prstGeom>
        </p:spPr>
        <p:txBody>
          <a:bodyPr anchor="ctr"/>
          <a:lstStyle>
            <a:lvl1pPr algn="ctr">
              <a:defRPr sz="1600">
                <a:solidFill>
                  <a:srgbClr val="063161"/>
                </a:solidFill>
                <a:latin typeface="Georgia" panose="02040502050405020303" charset="0"/>
              </a:defRPr>
            </a:lvl1pPr>
          </a:lstStyle>
          <a:p>
            <a:pPr lvl="0"/>
            <a:r>
              <a:rPr lang="en-US"/>
              <a:t>TO</a:t>
            </a:r>
          </a:p>
        </p:txBody>
      </p:sp>
      <p:sp>
        <p:nvSpPr>
          <p:cNvPr id="22" name="Triangle 3"/>
          <p:cNvSpPr/>
          <p:nvPr userDrawn="1"/>
        </p:nvSpPr>
        <p:spPr>
          <a:xfrm rot="5400000">
            <a:off x="5595250" y="4045254"/>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Triangle 3"/>
          <p:cNvSpPr/>
          <p:nvPr userDrawn="1"/>
        </p:nvSpPr>
        <p:spPr>
          <a:xfrm rot="5400000">
            <a:off x="5595250" y="5318402"/>
            <a:ext cx="1247033" cy="448733"/>
          </a:xfrm>
          <a:prstGeom prst="triangle">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 Placeholder 5"/>
          <p:cNvSpPr>
            <a:spLocks noGrp="1"/>
          </p:cNvSpPr>
          <p:nvPr>
            <p:ph type="body" sz="quarter" idx="18" hasCustomPrompt="1"/>
          </p:nvPr>
        </p:nvSpPr>
        <p:spPr>
          <a:xfrm>
            <a:off x="6781800" y="2674219"/>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29" name="Text Placeholder 5"/>
          <p:cNvSpPr>
            <a:spLocks noGrp="1"/>
          </p:cNvSpPr>
          <p:nvPr>
            <p:ph type="body" sz="quarter" idx="19" hasCustomPrompt="1"/>
          </p:nvPr>
        </p:nvSpPr>
        <p:spPr>
          <a:xfrm>
            <a:off x="6781800" y="3953834"/>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30" name="Text Placeholder 5"/>
          <p:cNvSpPr>
            <a:spLocks noGrp="1"/>
          </p:cNvSpPr>
          <p:nvPr>
            <p:ph type="body" sz="quarter" idx="20" hasCustomPrompt="1"/>
          </p:nvPr>
        </p:nvSpPr>
        <p:spPr>
          <a:xfrm>
            <a:off x="6781800" y="5237968"/>
            <a:ext cx="4419600" cy="609600"/>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31" name="Text Placeholder 30"/>
          <p:cNvSpPr>
            <a:spLocks noGrp="1"/>
          </p:cNvSpPr>
          <p:nvPr>
            <p:ph type="body" sz="quarter" idx="21" hasCustomPrompt="1"/>
          </p:nvPr>
        </p:nvSpPr>
        <p:spPr>
          <a:xfrm>
            <a:off x="801872" y="2674219"/>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32" name="Rectangle 31"/>
          <p:cNvSpPr/>
          <p:nvPr userDrawn="1"/>
        </p:nvSpPr>
        <p:spPr>
          <a:xfrm>
            <a:off x="460744" y="4925949"/>
            <a:ext cx="5533657"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73261"/>
              </a:solidFill>
              <a:effectLst/>
              <a:uLnTx/>
              <a:uFillTx/>
              <a:latin typeface="Georgia" panose="02040502050405020303" charset="0"/>
              <a:ea typeface="Georgia" panose="02040502050405020303" charset="0"/>
              <a:cs typeface="Georgia" panose="02040502050405020303" charset="0"/>
            </a:endParaRPr>
          </a:p>
        </p:txBody>
      </p:sp>
      <p:sp>
        <p:nvSpPr>
          <p:cNvPr id="33" name="Text Placeholder 30"/>
          <p:cNvSpPr>
            <a:spLocks noGrp="1"/>
          </p:cNvSpPr>
          <p:nvPr>
            <p:ph type="body" sz="quarter" idx="22" hasCustomPrompt="1"/>
          </p:nvPr>
        </p:nvSpPr>
        <p:spPr>
          <a:xfrm>
            <a:off x="801872" y="395152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
        <p:nvSpPr>
          <p:cNvPr id="34" name="Text Placeholder 30"/>
          <p:cNvSpPr>
            <a:spLocks noGrp="1"/>
          </p:cNvSpPr>
          <p:nvPr>
            <p:ph type="body" sz="quarter" idx="23" hasCustomPrompt="1"/>
          </p:nvPr>
        </p:nvSpPr>
        <p:spPr>
          <a:xfrm>
            <a:off x="801872" y="5237968"/>
            <a:ext cx="5029200" cy="609600"/>
          </a:xfrm>
          <a:prstGeom prst="rect">
            <a:avLst/>
          </a:prstGeom>
        </p:spPr>
        <p:txBody>
          <a:bodyPr anchor="ctr"/>
          <a:lstStyle>
            <a:lvl1pPr>
              <a:defRPr>
                <a:solidFill>
                  <a:srgbClr val="063161"/>
                </a:solidFill>
              </a:defRPr>
            </a:lvl1pPr>
            <a:lvl2pPr>
              <a:defRPr>
                <a:solidFill>
                  <a:srgbClr val="063161"/>
                </a:solidFill>
              </a:defRPr>
            </a:lvl2pPr>
            <a:lvl3pPr>
              <a:defRPr>
                <a:solidFill>
                  <a:srgbClr val="063161"/>
                </a:solidFill>
              </a:defRPr>
            </a:lvl3pPr>
            <a:lvl4pPr>
              <a:defRPr>
                <a:solidFill>
                  <a:srgbClr val="063161"/>
                </a:solidFill>
              </a:defRPr>
            </a:lvl4pPr>
            <a:lvl5pPr>
              <a:defRPr>
                <a:solidFill>
                  <a:srgbClr val="06316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2">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4" name="Rectangle 23"/>
          <p:cNvSpPr/>
          <p:nvPr userDrawn="1"/>
        </p:nvSpPr>
        <p:spPr>
          <a:xfrm>
            <a:off x="4097868" y="1928160"/>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5" name="Parallelogram 24"/>
          <p:cNvSpPr/>
          <p:nvPr userDrawn="1"/>
        </p:nvSpPr>
        <p:spPr>
          <a:xfrm>
            <a:off x="3617383" y="1928160"/>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p:nvPr userDrawn="1"/>
        </p:nvSpPr>
        <p:spPr>
          <a:xfrm>
            <a:off x="1066800" y="1928160"/>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27" name="Rectangle 26"/>
          <p:cNvSpPr/>
          <p:nvPr userDrawn="1"/>
        </p:nvSpPr>
        <p:spPr>
          <a:xfrm>
            <a:off x="457201" y="1928160"/>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50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8" name="Rectangle 27"/>
          <p:cNvSpPr/>
          <p:nvPr userDrawn="1"/>
        </p:nvSpPr>
        <p:spPr>
          <a:xfrm>
            <a:off x="4097868" y="3356039"/>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9" name="Parallelogram 28"/>
          <p:cNvSpPr/>
          <p:nvPr userDrawn="1"/>
        </p:nvSpPr>
        <p:spPr>
          <a:xfrm>
            <a:off x="3617383" y="3356039"/>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Rectangle 29"/>
          <p:cNvSpPr/>
          <p:nvPr userDrawn="1"/>
        </p:nvSpPr>
        <p:spPr>
          <a:xfrm>
            <a:off x="1066800" y="3356039"/>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31" name="Rectangle 30"/>
          <p:cNvSpPr/>
          <p:nvPr userDrawn="1"/>
        </p:nvSpPr>
        <p:spPr>
          <a:xfrm>
            <a:off x="457201" y="3356039"/>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50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32" name="Rectangle 31"/>
          <p:cNvSpPr/>
          <p:nvPr userDrawn="1"/>
        </p:nvSpPr>
        <p:spPr>
          <a:xfrm>
            <a:off x="4097868" y="4783918"/>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33" name="Parallelogram 32"/>
          <p:cNvSpPr/>
          <p:nvPr userDrawn="1"/>
        </p:nvSpPr>
        <p:spPr>
          <a:xfrm>
            <a:off x="3617383" y="4783918"/>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Rectangle 33"/>
          <p:cNvSpPr/>
          <p:nvPr userDrawn="1"/>
        </p:nvSpPr>
        <p:spPr>
          <a:xfrm>
            <a:off x="1066800" y="4783918"/>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35" name="Rectangle 34"/>
          <p:cNvSpPr/>
          <p:nvPr userDrawn="1"/>
        </p:nvSpPr>
        <p:spPr>
          <a:xfrm>
            <a:off x="457201" y="4783918"/>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50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4" name="Text Placeholder 3"/>
          <p:cNvSpPr>
            <a:spLocks noGrp="1"/>
          </p:cNvSpPr>
          <p:nvPr>
            <p:ph type="body" sz="quarter" idx="13" hasCustomPrompt="1"/>
          </p:nvPr>
        </p:nvSpPr>
        <p:spPr>
          <a:xfrm>
            <a:off x="457200" y="2256784"/>
            <a:ext cx="619763" cy="571440"/>
          </a:xfrm>
          <a:prstGeom prst="rect">
            <a:avLst/>
          </a:prstGeom>
        </p:spPr>
        <p:txBody>
          <a:bodyPr anchor="ctr"/>
          <a:lstStyle>
            <a:lvl1pPr algn="ctr">
              <a:defRPr sz="5400">
                <a:solidFill>
                  <a:schemeClr val="bg1"/>
                </a:solidFill>
              </a:defRPr>
            </a:lvl1pPr>
          </a:lstStyle>
          <a:p>
            <a:pPr lvl="0"/>
            <a:r>
              <a:rPr lang="en-US"/>
              <a:t>1</a:t>
            </a:r>
            <a:endParaRPr lang="en-IN"/>
          </a:p>
        </p:txBody>
      </p:sp>
      <p:sp>
        <p:nvSpPr>
          <p:cNvPr id="36" name="Text Placeholder 3"/>
          <p:cNvSpPr>
            <a:spLocks noGrp="1"/>
          </p:cNvSpPr>
          <p:nvPr>
            <p:ph type="body" sz="quarter" idx="14" hasCustomPrompt="1"/>
          </p:nvPr>
        </p:nvSpPr>
        <p:spPr>
          <a:xfrm>
            <a:off x="457200" y="3691632"/>
            <a:ext cx="609599" cy="569421"/>
          </a:xfrm>
          <a:prstGeom prst="rect">
            <a:avLst/>
          </a:prstGeom>
        </p:spPr>
        <p:txBody>
          <a:bodyPr anchor="ctr"/>
          <a:lstStyle>
            <a:lvl1pPr algn="ctr">
              <a:defRPr sz="5400">
                <a:solidFill>
                  <a:schemeClr val="bg1"/>
                </a:solidFill>
              </a:defRPr>
            </a:lvl1pPr>
          </a:lstStyle>
          <a:p>
            <a:pPr lvl="0"/>
            <a:r>
              <a:rPr lang="en-US"/>
              <a:t>2</a:t>
            </a:r>
            <a:endParaRPr lang="en-IN"/>
          </a:p>
        </p:txBody>
      </p:sp>
      <p:sp>
        <p:nvSpPr>
          <p:cNvPr id="37" name="Text Placeholder 3"/>
          <p:cNvSpPr>
            <a:spLocks noGrp="1"/>
          </p:cNvSpPr>
          <p:nvPr>
            <p:ph type="body" sz="quarter" idx="15" hasCustomPrompt="1"/>
          </p:nvPr>
        </p:nvSpPr>
        <p:spPr>
          <a:xfrm>
            <a:off x="457200" y="4901745"/>
            <a:ext cx="609599" cy="905014"/>
          </a:xfrm>
          <a:prstGeom prst="rect">
            <a:avLst/>
          </a:prstGeom>
        </p:spPr>
        <p:txBody>
          <a:bodyPr anchor="ctr"/>
          <a:lstStyle>
            <a:lvl1pPr algn="ctr">
              <a:lnSpc>
                <a:spcPts val="6480"/>
              </a:lnSpc>
              <a:defRPr sz="5400">
                <a:solidFill>
                  <a:schemeClr val="bg1"/>
                </a:solidFill>
              </a:defRPr>
            </a:lvl1pPr>
          </a:lstStyle>
          <a:p>
            <a:pPr lvl="0"/>
            <a:r>
              <a:rPr lang="en-US"/>
              <a:t>3</a:t>
            </a:r>
            <a:endParaRPr lang="en-IN"/>
          </a:p>
        </p:txBody>
      </p:sp>
      <p:sp>
        <p:nvSpPr>
          <p:cNvPr id="38" name="Text Placeholder 5"/>
          <p:cNvSpPr>
            <a:spLocks noGrp="1"/>
          </p:cNvSpPr>
          <p:nvPr>
            <p:ph type="body" sz="quarter" idx="18" hasCustomPrompt="1"/>
          </p:nvPr>
        </p:nvSpPr>
        <p:spPr>
          <a:xfrm>
            <a:off x="1219200" y="2256783"/>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39" name="Text Placeholder 5"/>
          <p:cNvSpPr>
            <a:spLocks noGrp="1"/>
          </p:cNvSpPr>
          <p:nvPr>
            <p:ph type="body" sz="quarter" idx="19" hasCustomPrompt="1"/>
          </p:nvPr>
        </p:nvSpPr>
        <p:spPr>
          <a:xfrm>
            <a:off x="1219200" y="3684662"/>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40" name="Text Placeholder 5"/>
          <p:cNvSpPr>
            <a:spLocks noGrp="1"/>
          </p:cNvSpPr>
          <p:nvPr>
            <p:ph type="body" sz="quarter" idx="20" hasCustomPrompt="1"/>
          </p:nvPr>
        </p:nvSpPr>
        <p:spPr>
          <a:xfrm>
            <a:off x="1219200" y="5112541"/>
            <a:ext cx="3200400" cy="576391"/>
          </a:xfrm>
          <a:prstGeom prst="rect">
            <a:avLst/>
          </a:prstGeo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41" name="Text Placeholder 5"/>
          <p:cNvSpPr>
            <a:spLocks noGrp="1"/>
          </p:cNvSpPr>
          <p:nvPr>
            <p:ph type="body" sz="quarter" idx="21" hasCustomPrompt="1"/>
          </p:nvPr>
        </p:nvSpPr>
        <p:spPr>
          <a:xfrm>
            <a:off x="4796526" y="2256783"/>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endParaRPr lang="en-US"/>
          </a:p>
        </p:txBody>
      </p:sp>
      <p:sp>
        <p:nvSpPr>
          <p:cNvPr id="42" name="Text Placeholder 5"/>
          <p:cNvSpPr>
            <a:spLocks noGrp="1"/>
          </p:cNvSpPr>
          <p:nvPr>
            <p:ph type="body" sz="quarter" idx="22" hasCustomPrompt="1"/>
          </p:nvPr>
        </p:nvSpPr>
        <p:spPr>
          <a:xfrm>
            <a:off x="4796526" y="368466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endParaRPr lang="en-US"/>
          </a:p>
        </p:txBody>
      </p:sp>
      <p:sp>
        <p:nvSpPr>
          <p:cNvPr id="43" name="Text Placeholder 5"/>
          <p:cNvSpPr>
            <a:spLocks noGrp="1"/>
          </p:cNvSpPr>
          <p:nvPr>
            <p:ph type="body" sz="quarter" idx="23" hasCustomPrompt="1"/>
          </p:nvPr>
        </p:nvSpPr>
        <p:spPr>
          <a:xfrm>
            <a:off x="4796526" y="511782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laceholder for 3 Option 3">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3522121"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9" name="Parallelogram 28"/>
          <p:cNvSpPr/>
          <p:nvPr userDrawn="1"/>
        </p:nvSpPr>
        <p:spPr>
          <a:xfrm>
            <a:off x="3174109"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Rectangle 29"/>
          <p:cNvSpPr/>
          <p:nvPr userDrawn="1"/>
        </p:nvSpPr>
        <p:spPr>
          <a:xfrm>
            <a:off x="464595" y="2559542"/>
            <a:ext cx="3095876"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endParaRPr lang="en-IN"/>
          </a:p>
        </p:txBody>
      </p:sp>
      <p:sp>
        <p:nvSpPr>
          <p:cNvPr id="55" name="Text Placeholder 5"/>
          <p:cNvSpPr>
            <a:spLocks noGrp="1"/>
          </p:cNvSpPr>
          <p:nvPr userDrawn="1">
            <p:ph type="body" sz="quarter" idx="18" hasCustomPrompt="1"/>
          </p:nvPr>
        </p:nvSpPr>
        <p:spPr>
          <a:xfrm>
            <a:off x="609600"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6" name="Text Placeholder 5"/>
          <p:cNvSpPr>
            <a:spLocks noGrp="1"/>
          </p:cNvSpPr>
          <p:nvPr userDrawn="1">
            <p:ph type="body" sz="quarter" idx="21" hasCustomPrompt="1"/>
          </p:nvPr>
        </p:nvSpPr>
        <p:spPr>
          <a:xfrm>
            <a:off x="609600"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endParaRPr lang="en-US"/>
          </a:p>
        </p:txBody>
      </p:sp>
      <p:sp>
        <p:nvSpPr>
          <p:cNvPr id="79" name="Rectangle 78"/>
          <p:cNvSpPr/>
          <p:nvPr userDrawn="1"/>
        </p:nvSpPr>
        <p:spPr>
          <a:xfrm>
            <a:off x="8210884"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80" name="Parallelogram 79"/>
          <p:cNvSpPr/>
          <p:nvPr userDrawn="1"/>
        </p:nvSpPr>
        <p:spPr>
          <a:xfrm>
            <a:off x="10927794"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1" name="Rectangle 80"/>
          <p:cNvSpPr/>
          <p:nvPr userDrawn="1"/>
        </p:nvSpPr>
        <p:spPr>
          <a:xfrm>
            <a:off x="8218280" y="2559542"/>
            <a:ext cx="3095876"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82" name="Text Placeholder 5"/>
          <p:cNvSpPr>
            <a:spLocks noGrp="1"/>
          </p:cNvSpPr>
          <p:nvPr>
            <p:ph type="body" sz="quarter" idx="22" hasCustomPrompt="1"/>
          </p:nvPr>
        </p:nvSpPr>
        <p:spPr>
          <a:xfrm>
            <a:off x="8363285"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83" name="Text Placeholder 5"/>
          <p:cNvSpPr>
            <a:spLocks noGrp="1"/>
          </p:cNvSpPr>
          <p:nvPr>
            <p:ph type="body" sz="quarter" idx="23" hasCustomPrompt="1"/>
          </p:nvPr>
        </p:nvSpPr>
        <p:spPr>
          <a:xfrm>
            <a:off x="8363285"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endParaRPr lang="en-US"/>
          </a:p>
        </p:txBody>
      </p:sp>
      <p:sp>
        <p:nvSpPr>
          <p:cNvPr id="84" name="Rectangle 83"/>
          <p:cNvSpPr/>
          <p:nvPr userDrawn="1"/>
        </p:nvSpPr>
        <p:spPr>
          <a:xfrm>
            <a:off x="4334041" y="2559541"/>
            <a:ext cx="3522122" cy="348615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85" name="Parallelogram 84"/>
          <p:cNvSpPr/>
          <p:nvPr userDrawn="1"/>
        </p:nvSpPr>
        <p:spPr>
          <a:xfrm>
            <a:off x="705095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6" name="Rectangle 85"/>
          <p:cNvSpPr/>
          <p:nvPr userDrawn="1"/>
        </p:nvSpPr>
        <p:spPr>
          <a:xfrm>
            <a:off x="4341437" y="2559542"/>
            <a:ext cx="3095876"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87" name="Text Placeholder 5"/>
          <p:cNvSpPr>
            <a:spLocks noGrp="1"/>
          </p:cNvSpPr>
          <p:nvPr>
            <p:ph type="body" sz="quarter" idx="24" hasCustomPrompt="1"/>
          </p:nvPr>
        </p:nvSpPr>
        <p:spPr>
          <a:xfrm>
            <a:off x="4486442" y="2671575"/>
            <a:ext cx="3192469"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88" name="Text Placeholder 5"/>
          <p:cNvSpPr>
            <a:spLocks noGrp="1"/>
          </p:cNvSpPr>
          <p:nvPr>
            <p:ph type="body" sz="quarter" idx="25" hasCustomPrompt="1"/>
          </p:nvPr>
        </p:nvSpPr>
        <p:spPr>
          <a:xfrm>
            <a:off x="4486442" y="3473181"/>
            <a:ext cx="3192469" cy="2572510"/>
          </a:xfrm>
          <a:prstGeom prst="rect">
            <a:avLst/>
          </a:prstGeom>
        </p:spPr>
        <p:txBody>
          <a:bodyPr anchor="t"/>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a:t>
            </a:r>
            <a:r>
              <a:rPr lang="en-US" err="1"/>
              <a:t>dolore</a:t>
            </a:r>
            <a:r>
              <a:rPr lang="en-US"/>
              <a:t>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laceholder for 4">
    <p:spTree>
      <p:nvGrpSpPr>
        <p:cNvPr id="1" name=""/>
        <p:cNvGrpSpPr/>
        <p:nvPr/>
      </p:nvGrpSpPr>
      <p:grpSpPr>
        <a:xfrm>
          <a:off x="0" y="0"/>
          <a:ext cx="0" cy="0"/>
          <a:chOff x="0" y="0"/>
          <a:chExt cx="0" cy="0"/>
        </a:xfrm>
      </p:grpSpPr>
      <p:sp>
        <p:nvSpPr>
          <p:cNvPr id="4" name="Rectangle 3"/>
          <p:cNvSpPr/>
          <p:nvPr userDrawn="1"/>
        </p:nvSpPr>
        <p:spPr>
          <a:xfrm>
            <a:off x="457200" y="1945849"/>
            <a:ext cx="11275806" cy="57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noFill/>
              </a:ln>
            </a:endParaRPr>
          </a:p>
        </p:txBody>
      </p:sp>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28" name="Rectangle 27"/>
          <p:cNvSpPr/>
          <p:nvPr userDrawn="1"/>
        </p:nvSpPr>
        <p:spPr>
          <a:xfrm>
            <a:off x="457199"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30" name="Rectangle 29"/>
          <p:cNvSpPr/>
          <p:nvPr userDrawn="1"/>
        </p:nvSpPr>
        <p:spPr>
          <a:xfrm>
            <a:off x="464596" y="2559542"/>
            <a:ext cx="2330480" cy="8004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54" name="Text Placeholder 3"/>
          <p:cNvSpPr>
            <a:spLocks noGrp="1"/>
          </p:cNvSpPr>
          <p:nvPr userDrawn="1">
            <p:ph type="body" sz="quarter" idx="13" hasCustomPrompt="1"/>
          </p:nvPr>
        </p:nvSpPr>
        <p:spPr>
          <a:xfrm>
            <a:off x="457200" y="1945849"/>
            <a:ext cx="11275806" cy="571440"/>
          </a:xfrm>
          <a:prstGeom prst="rect">
            <a:avLst/>
          </a:prstGeom>
        </p:spPr>
        <p:txBody>
          <a:bodyPr anchor="ctr"/>
          <a:lstStyle>
            <a:lvl1pPr algn="ctr">
              <a:defRPr sz="2000">
                <a:solidFill>
                  <a:schemeClr val="bg1"/>
                </a:solidFill>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endParaRPr lang="en-IN"/>
          </a:p>
        </p:txBody>
      </p:sp>
      <p:sp>
        <p:nvSpPr>
          <p:cNvPr id="56" name="Text Placeholder 5"/>
          <p:cNvSpPr>
            <a:spLocks noGrp="1"/>
          </p:cNvSpPr>
          <p:nvPr userDrawn="1">
            <p:ph type="body" sz="quarter" idx="21" hasCustomPrompt="1"/>
          </p:nvPr>
        </p:nvSpPr>
        <p:spPr>
          <a:xfrm>
            <a:off x="609601"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a:t>
            </a:r>
            <a:r>
              <a:rPr lang="en-US"/>
              <a:t>.</a:t>
            </a:r>
          </a:p>
        </p:txBody>
      </p:sp>
      <p:sp>
        <p:nvSpPr>
          <p:cNvPr id="24" name="Parallelogram 23"/>
          <p:cNvSpPr/>
          <p:nvPr userDrawn="1"/>
        </p:nvSpPr>
        <p:spPr>
          <a:xfrm>
            <a:off x="2392470" y="2559542"/>
            <a:ext cx="805212" cy="800456"/>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Text Placeholder 5"/>
          <p:cNvSpPr>
            <a:spLocks noGrp="1"/>
          </p:cNvSpPr>
          <p:nvPr userDrawn="1">
            <p:ph type="body" sz="quarter" idx="18" hasCustomPrompt="1"/>
          </p:nvPr>
        </p:nvSpPr>
        <p:spPr>
          <a:xfrm>
            <a:off x="609601"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endParaRPr lang="en-US"/>
          </a:p>
        </p:txBody>
      </p:sp>
      <p:sp>
        <p:nvSpPr>
          <p:cNvPr id="61" name="Rectangle 60"/>
          <p:cNvSpPr/>
          <p:nvPr userDrawn="1"/>
        </p:nvSpPr>
        <p:spPr>
          <a:xfrm>
            <a:off x="3302307"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62" name="Rectangle 61"/>
          <p:cNvSpPr/>
          <p:nvPr userDrawn="1"/>
        </p:nvSpPr>
        <p:spPr>
          <a:xfrm>
            <a:off x="6147415"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63" name="Rectangle 62"/>
          <p:cNvSpPr/>
          <p:nvPr userDrawn="1"/>
        </p:nvSpPr>
        <p:spPr>
          <a:xfrm>
            <a:off x="8992523" y="2559541"/>
            <a:ext cx="2740483" cy="369521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64" name="Rectangle 63"/>
          <p:cNvSpPr/>
          <p:nvPr userDrawn="1"/>
        </p:nvSpPr>
        <p:spPr>
          <a:xfrm>
            <a:off x="3302307" y="2559542"/>
            <a:ext cx="2330480" cy="8004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65" name="Text Placeholder 5"/>
          <p:cNvSpPr>
            <a:spLocks noGrp="1"/>
          </p:cNvSpPr>
          <p:nvPr>
            <p:ph type="body" sz="quarter" idx="22" hasCustomPrompt="1"/>
          </p:nvPr>
        </p:nvSpPr>
        <p:spPr>
          <a:xfrm>
            <a:off x="3447312"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a:t>
            </a:r>
            <a:r>
              <a:rPr lang="en-US"/>
              <a:t>.</a:t>
            </a:r>
          </a:p>
        </p:txBody>
      </p:sp>
      <p:sp>
        <p:nvSpPr>
          <p:cNvPr id="66" name="Parallelogram 65"/>
          <p:cNvSpPr/>
          <p:nvPr userDrawn="1"/>
        </p:nvSpPr>
        <p:spPr>
          <a:xfrm>
            <a:off x="5230181" y="2559542"/>
            <a:ext cx="805212" cy="800456"/>
          </a:xfrm>
          <a:prstGeom prst="parallelogram">
            <a:avLst>
              <a:gd name="adj" fmla="val 490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Text Placeholder 5"/>
          <p:cNvSpPr>
            <a:spLocks noGrp="1"/>
          </p:cNvSpPr>
          <p:nvPr>
            <p:ph type="body" sz="quarter" idx="23" hasCustomPrompt="1"/>
          </p:nvPr>
        </p:nvSpPr>
        <p:spPr>
          <a:xfrm>
            <a:off x="3447312"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endParaRPr lang="en-US"/>
          </a:p>
        </p:txBody>
      </p:sp>
      <p:sp>
        <p:nvSpPr>
          <p:cNvPr id="68" name="Rectangle 67"/>
          <p:cNvSpPr/>
          <p:nvPr userDrawn="1"/>
        </p:nvSpPr>
        <p:spPr>
          <a:xfrm>
            <a:off x="6140018" y="2559542"/>
            <a:ext cx="2330480" cy="8004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69" name="Text Placeholder 5"/>
          <p:cNvSpPr>
            <a:spLocks noGrp="1"/>
          </p:cNvSpPr>
          <p:nvPr>
            <p:ph type="body" sz="quarter" idx="24" hasCustomPrompt="1"/>
          </p:nvPr>
        </p:nvSpPr>
        <p:spPr>
          <a:xfrm>
            <a:off x="628502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a:t>
            </a:r>
            <a:r>
              <a:rPr lang="en-US"/>
              <a:t>.</a:t>
            </a:r>
          </a:p>
        </p:txBody>
      </p:sp>
      <p:sp>
        <p:nvSpPr>
          <p:cNvPr id="70" name="Parallelogram 69"/>
          <p:cNvSpPr/>
          <p:nvPr userDrawn="1"/>
        </p:nvSpPr>
        <p:spPr>
          <a:xfrm>
            <a:off x="8067892" y="2559542"/>
            <a:ext cx="805212" cy="800456"/>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Text Placeholder 5"/>
          <p:cNvSpPr>
            <a:spLocks noGrp="1"/>
          </p:cNvSpPr>
          <p:nvPr>
            <p:ph type="body" sz="quarter" idx="25" hasCustomPrompt="1"/>
          </p:nvPr>
        </p:nvSpPr>
        <p:spPr>
          <a:xfrm>
            <a:off x="628502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endParaRPr lang="en-US"/>
          </a:p>
        </p:txBody>
      </p:sp>
      <p:sp>
        <p:nvSpPr>
          <p:cNvPr id="72" name="Rectangle 71"/>
          <p:cNvSpPr/>
          <p:nvPr userDrawn="1"/>
        </p:nvSpPr>
        <p:spPr>
          <a:xfrm>
            <a:off x="9002048" y="2559542"/>
            <a:ext cx="2330480" cy="8004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73" name="Text Placeholder 5"/>
          <p:cNvSpPr>
            <a:spLocks noGrp="1"/>
          </p:cNvSpPr>
          <p:nvPr>
            <p:ph type="body" sz="quarter" idx="26" hasCustomPrompt="1"/>
          </p:nvPr>
        </p:nvSpPr>
        <p:spPr>
          <a:xfrm>
            <a:off x="9147053" y="3473181"/>
            <a:ext cx="2377257" cy="2572510"/>
          </a:xfrm>
          <a:prstGeom prst="rect">
            <a:avLst/>
          </a:prstGeom>
        </p:spPr>
        <p:txBody>
          <a:bodyPr anchor="t"/>
          <a:lstStyle>
            <a:lvl1pPr>
              <a:defRPr sz="12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a:t>
            </a:r>
            <a:r>
              <a:rPr lang="en-US"/>
              <a:t>.</a:t>
            </a:r>
          </a:p>
        </p:txBody>
      </p:sp>
      <p:sp>
        <p:nvSpPr>
          <p:cNvPr id="74" name="Parallelogram 73"/>
          <p:cNvSpPr/>
          <p:nvPr userDrawn="1"/>
        </p:nvSpPr>
        <p:spPr>
          <a:xfrm>
            <a:off x="10929922" y="2559542"/>
            <a:ext cx="805212" cy="800456"/>
          </a:xfrm>
          <a:prstGeom prst="parallelogram">
            <a:avLst>
              <a:gd name="adj" fmla="val 4909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5" name="Text Placeholder 5"/>
          <p:cNvSpPr>
            <a:spLocks noGrp="1"/>
          </p:cNvSpPr>
          <p:nvPr>
            <p:ph type="body" sz="quarter" idx="27" hasCustomPrompt="1"/>
          </p:nvPr>
        </p:nvSpPr>
        <p:spPr>
          <a:xfrm>
            <a:off x="9147053" y="2671575"/>
            <a:ext cx="2377257" cy="576391"/>
          </a:xfrm>
          <a:prstGeom prst="rect">
            <a:avLst/>
          </a:prstGeom>
        </p:spPr>
        <p:txBody>
          <a:bodyPr anchor="ctr"/>
          <a:lstStyle>
            <a:lvl1pPr>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laceholder for 5">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grpSp>
        <p:nvGrpSpPr>
          <p:cNvPr id="2" name="Group 1"/>
          <p:cNvGrpSpPr/>
          <p:nvPr userDrawn="1"/>
        </p:nvGrpSpPr>
        <p:grpSpPr>
          <a:xfrm>
            <a:off x="457201" y="3656214"/>
            <a:ext cx="11275805" cy="800456"/>
            <a:chOff x="457201" y="2058786"/>
            <a:chExt cx="11275805" cy="1233639"/>
          </a:xfrm>
        </p:grpSpPr>
        <p:sp>
          <p:nvSpPr>
            <p:cNvPr id="24" name="Rectangle 23"/>
            <p:cNvSpPr/>
            <p:nvPr userDrawn="1"/>
          </p:nvSpPr>
          <p:spPr>
            <a:xfrm>
              <a:off x="4097868" y="2058786"/>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5" name="Parallelogram 24"/>
            <p:cNvSpPr/>
            <p:nvPr userDrawn="1"/>
          </p:nvSpPr>
          <p:spPr>
            <a:xfrm>
              <a:off x="3617383" y="2058786"/>
              <a:ext cx="960968" cy="1233639"/>
            </a:xfrm>
            <a:prstGeom prst="parallelogram">
              <a:avLst>
                <a:gd name="adj" fmla="val 49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25"/>
            <p:cNvSpPr/>
            <p:nvPr userDrawn="1"/>
          </p:nvSpPr>
          <p:spPr>
            <a:xfrm>
              <a:off x="1066800" y="2058786"/>
              <a:ext cx="3031067"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27" name="Rectangle 26"/>
            <p:cNvSpPr/>
            <p:nvPr userDrawn="1"/>
          </p:nvSpPr>
          <p:spPr>
            <a:xfrm>
              <a:off x="457201" y="2058786"/>
              <a:ext cx="609599" cy="12336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50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grpSp>
      <p:grpSp>
        <p:nvGrpSpPr>
          <p:cNvPr id="3" name="Group 2"/>
          <p:cNvGrpSpPr/>
          <p:nvPr userDrawn="1"/>
        </p:nvGrpSpPr>
        <p:grpSpPr>
          <a:xfrm>
            <a:off x="457201" y="1943006"/>
            <a:ext cx="11275805" cy="800456"/>
            <a:chOff x="457201" y="3486665"/>
            <a:chExt cx="11275805" cy="1233639"/>
          </a:xfrm>
        </p:grpSpPr>
        <p:sp>
          <p:nvSpPr>
            <p:cNvPr id="28" name="Rectangle 27"/>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9" name="Parallelogram 28"/>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Rectangle 29"/>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31" name="Rectangle 30"/>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50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grpSp>
      <p:grpSp>
        <p:nvGrpSpPr>
          <p:cNvPr id="5" name="Group 4"/>
          <p:cNvGrpSpPr/>
          <p:nvPr userDrawn="1"/>
        </p:nvGrpSpPr>
        <p:grpSpPr>
          <a:xfrm>
            <a:off x="457201" y="2799610"/>
            <a:ext cx="11275805" cy="800456"/>
            <a:chOff x="457201" y="4914544"/>
            <a:chExt cx="11275805" cy="1233639"/>
          </a:xfrm>
        </p:grpSpPr>
        <p:sp>
          <p:nvSpPr>
            <p:cNvPr id="32" name="Rectangle 31"/>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33" name="Parallelogram 32"/>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Rectangle 33"/>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35" name="Rectangle 34"/>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50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grpSp>
      <p:grpSp>
        <p:nvGrpSpPr>
          <p:cNvPr id="44" name="Group 43"/>
          <p:cNvGrpSpPr/>
          <p:nvPr userDrawn="1"/>
        </p:nvGrpSpPr>
        <p:grpSpPr>
          <a:xfrm>
            <a:off x="457201" y="4512818"/>
            <a:ext cx="11275805" cy="800456"/>
            <a:chOff x="457201" y="3486665"/>
            <a:chExt cx="11275805" cy="1233639"/>
          </a:xfrm>
        </p:grpSpPr>
        <p:sp>
          <p:nvSpPr>
            <p:cNvPr id="45" name="Rectangle 44"/>
            <p:cNvSpPr/>
            <p:nvPr userDrawn="1"/>
          </p:nvSpPr>
          <p:spPr>
            <a:xfrm>
              <a:off x="4097868" y="3486665"/>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46" name="Parallelogram 45"/>
            <p:cNvSpPr/>
            <p:nvPr userDrawn="1"/>
          </p:nvSpPr>
          <p:spPr>
            <a:xfrm>
              <a:off x="3617383" y="3486665"/>
              <a:ext cx="960968" cy="1233639"/>
            </a:xfrm>
            <a:prstGeom prst="parallelogram">
              <a:avLst>
                <a:gd name="adj" fmla="val 490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p:cNvSpPr/>
            <p:nvPr userDrawn="1"/>
          </p:nvSpPr>
          <p:spPr>
            <a:xfrm>
              <a:off x="1066800" y="3486665"/>
              <a:ext cx="3031067"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48" name="Rectangle 47"/>
            <p:cNvSpPr/>
            <p:nvPr userDrawn="1"/>
          </p:nvSpPr>
          <p:spPr>
            <a:xfrm>
              <a:off x="457201" y="3486665"/>
              <a:ext cx="609599" cy="12336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50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grpSp>
      <p:grpSp>
        <p:nvGrpSpPr>
          <p:cNvPr id="49" name="Group 48"/>
          <p:cNvGrpSpPr/>
          <p:nvPr userDrawn="1"/>
        </p:nvGrpSpPr>
        <p:grpSpPr>
          <a:xfrm>
            <a:off x="457201" y="5369423"/>
            <a:ext cx="11275805" cy="800456"/>
            <a:chOff x="457201" y="4914544"/>
            <a:chExt cx="11275805" cy="1233639"/>
          </a:xfrm>
        </p:grpSpPr>
        <p:sp>
          <p:nvSpPr>
            <p:cNvPr id="50" name="Rectangle 49"/>
            <p:cNvSpPr/>
            <p:nvPr userDrawn="1"/>
          </p:nvSpPr>
          <p:spPr>
            <a:xfrm>
              <a:off x="4097868" y="4914544"/>
              <a:ext cx="7635138" cy="1233639"/>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51" name="Parallelogram 50"/>
            <p:cNvSpPr/>
            <p:nvPr userDrawn="1"/>
          </p:nvSpPr>
          <p:spPr>
            <a:xfrm>
              <a:off x="3617383" y="4914544"/>
              <a:ext cx="960968" cy="1233639"/>
            </a:xfrm>
            <a:prstGeom prst="parallelogram">
              <a:avLst>
                <a:gd name="adj" fmla="val 490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p:cNvSpPr/>
            <p:nvPr userDrawn="1"/>
          </p:nvSpPr>
          <p:spPr>
            <a:xfrm>
              <a:off x="1066800" y="4914544"/>
              <a:ext cx="3031067"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eorgia" panose="02040502050405020303" charset="0"/>
                <a:ea typeface="Georgia" panose="02040502050405020303" charset="0"/>
                <a:cs typeface="Georgia" panose="02040502050405020303" charset="0"/>
              </a:endParaRPr>
            </a:p>
          </p:txBody>
        </p:sp>
        <p:sp>
          <p:nvSpPr>
            <p:cNvPr id="53" name="Rectangle 52"/>
            <p:cNvSpPr/>
            <p:nvPr userDrawn="1"/>
          </p:nvSpPr>
          <p:spPr>
            <a:xfrm>
              <a:off x="457201" y="4914544"/>
              <a:ext cx="609599" cy="12336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5000" b="0"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grpSp>
      <p:sp>
        <p:nvSpPr>
          <p:cNvPr id="54" name="Text Placeholder 3"/>
          <p:cNvSpPr>
            <a:spLocks noGrp="1"/>
          </p:cNvSpPr>
          <p:nvPr>
            <p:ph type="body" sz="quarter" idx="13" hasCustomPrompt="1"/>
          </p:nvPr>
        </p:nvSpPr>
        <p:spPr>
          <a:xfrm>
            <a:off x="457200" y="2019554"/>
            <a:ext cx="619763" cy="571440"/>
          </a:xfrm>
          <a:prstGeom prst="rect">
            <a:avLst/>
          </a:prstGeom>
        </p:spPr>
        <p:txBody>
          <a:bodyPr anchor="ctr"/>
          <a:lstStyle>
            <a:lvl1pPr algn="ctr">
              <a:defRPr sz="5400">
                <a:solidFill>
                  <a:schemeClr val="bg1"/>
                </a:solidFill>
              </a:defRPr>
            </a:lvl1pPr>
          </a:lstStyle>
          <a:p>
            <a:pPr lvl="0"/>
            <a:r>
              <a:rPr lang="en-US"/>
              <a:t>1</a:t>
            </a:r>
            <a:endParaRPr lang="en-IN"/>
          </a:p>
        </p:txBody>
      </p:sp>
      <p:sp>
        <p:nvSpPr>
          <p:cNvPr id="55" name="Text Placeholder 5"/>
          <p:cNvSpPr>
            <a:spLocks noGrp="1"/>
          </p:cNvSpPr>
          <p:nvPr>
            <p:ph type="body" sz="quarter" idx="18" hasCustomPrompt="1"/>
          </p:nvPr>
        </p:nvSpPr>
        <p:spPr>
          <a:xfrm>
            <a:off x="1219200" y="2055039"/>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6" name="Text Placeholder 5"/>
          <p:cNvSpPr>
            <a:spLocks noGrp="1"/>
          </p:cNvSpPr>
          <p:nvPr>
            <p:ph type="body" sz="quarter" idx="21" hasCustomPrompt="1"/>
          </p:nvPr>
        </p:nvSpPr>
        <p:spPr>
          <a:xfrm>
            <a:off x="4796526" y="2055039"/>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57" name="Text Placeholder 3"/>
          <p:cNvSpPr>
            <a:spLocks noGrp="1"/>
          </p:cNvSpPr>
          <p:nvPr>
            <p:ph type="body" sz="quarter" idx="22" hasCustomPrompt="1"/>
          </p:nvPr>
        </p:nvSpPr>
        <p:spPr>
          <a:xfrm>
            <a:off x="457200" y="2856546"/>
            <a:ext cx="619763" cy="571440"/>
          </a:xfrm>
          <a:prstGeom prst="rect">
            <a:avLst/>
          </a:prstGeom>
        </p:spPr>
        <p:txBody>
          <a:bodyPr anchor="ctr"/>
          <a:lstStyle>
            <a:lvl1pPr algn="ctr">
              <a:defRPr sz="5400">
                <a:solidFill>
                  <a:schemeClr val="bg1"/>
                </a:solidFill>
              </a:defRPr>
            </a:lvl1pPr>
          </a:lstStyle>
          <a:p>
            <a:pPr lvl="0"/>
            <a:r>
              <a:rPr lang="en-US"/>
              <a:t>2</a:t>
            </a:r>
            <a:endParaRPr lang="en-IN"/>
          </a:p>
        </p:txBody>
      </p:sp>
      <p:sp>
        <p:nvSpPr>
          <p:cNvPr id="58" name="Text Placeholder 5"/>
          <p:cNvSpPr>
            <a:spLocks noGrp="1"/>
          </p:cNvSpPr>
          <p:nvPr>
            <p:ph type="body" sz="quarter" idx="23" hasCustomPrompt="1"/>
          </p:nvPr>
        </p:nvSpPr>
        <p:spPr>
          <a:xfrm>
            <a:off x="1219200" y="2919038"/>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59" name="Text Placeholder 5"/>
          <p:cNvSpPr>
            <a:spLocks noGrp="1"/>
          </p:cNvSpPr>
          <p:nvPr>
            <p:ph type="body" sz="quarter" idx="24" hasCustomPrompt="1"/>
          </p:nvPr>
        </p:nvSpPr>
        <p:spPr>
          <a:xfrm>
            <a:off x="4796526" y="2919038"/>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60" name="Text Placeholder 3"/>
          <p:cNvSpPr>
            <a:spLocks noGrp="1"/>
          </p:cNvSpPr>
          <p:nvPr>
            <p:ph type="body" sz="quarter" idx="25" hasCustomPrompt="1"/>
          </p:nvPr>
        </p:nvSpPr>
        <p:spPr>
          <a:xfrm>
            <a:off x="457200" y="3671005"/>
            <a:ext cx="619763" cy="571440"/>
          </a:xfrm>
          <a:prstGeom prst="rect">
            <a:avLst/>
          </a:prstGeom>
        </p:spPr>
        <p:txBody>
          <a:bodyPr anchor="ctr"/>
          <a:lstStyle>
            <a:lvl1pPr algn="ctr">
              <a:defRPr sz="5400">
                <a:solidFill>
                  <a:schemeClr val="bg1"/>
                </a:solidFill>
              </a:defRPr>
            </a:lvl1pPr>
          </a:lstStyle>
          <a:p>
            <a:pPr lvl="0"/>
            <a:r>
              <a:rPr lang="en-US"/>
              <a:t>3</a:t>
            </a:r>
            <a:endParaRPr lang="en-IN"/>
          </a:p>
        </p:txBody>
      </p:sp>
      <p:sp>
        <p:nvSpPr>
          <p:cNvPr id="61" name="Text Placeholder 5"/>
          <p:cNvSpPr>
            <a:spLocks noGrp="1"/>
          </p:cNvSpPr>
          <p:nvPr>
            <p:ph type="body" sz="quarter" idx="26" hasCustomPrompt="1"/>
          </p:nvPr>
        </p:nvSpPr>
        <p:spPr>
          <a:xfrm>
            <a:off x="1219200" y="3775642"/>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62" name="Text Placeholder 5"/>
          <p:cNvSpPr>
            <a:spLocks noGrp="1"/>
          </p:cNvSpPr>
          <p:nvPr>
            <p:ph type="body" sz="quarter" idx="27" hasCustomPrompt="1"/>
          </p:nvPr>
        </p:nvSpPr>
        <p:spPr>
          <a:xfrm>
            <a:off x="4796526" y="3775642"/>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63" name="Text Placeholder 3"/>
          <p:cNvSpPr>
            <a:spLocks noGrp="1"/>
          </p:cNvSpPr>
          <p:nvPr>
            <p:ph type="body" sz="quarter" idx="28" hasCustomPrompt="1"/>
          </p:nvPr>
        </p:nvSpPr>
        <p:spPr>
          <a:xfrm>
            <a:off x="457200" y="4514555"/>
            <a:ext cx="619763" cy="571440"/>
          </a:xfrm>
          <a:prstGeom prst="rect">
            <a:avLst/>
          </a:prstGeom>
        </p:spPr>
        <p:txBody>
          <a:bodyPr anchor="ctr"/>
          <a:lstStyle>
            <a:lvl1pPr algn="ctr">
              <a:defRPr sz="5400">
                <a:solidFill>
                  <a:schemeClr val="bg1"/>
                </a:solidFill>
              </a:defRPr>
            </a:lvl1pPr>
          </a:lstStyle>
          <a:p>
            <a:pPr lvl="0"/>
            <a:r>
              <a:rPr lang="en-US"/>
              <a:t>4</a:t>
            </a:r>
            <a:endParaRPr lang="en-IN"/>
          </a:p>
        </p:txBody>
      </p:sp>
      <p:sp>
        <p:nvSpPr>
          <p:cNvPr id="64" name="Text Placeholder 5"/>
          <p:cNvSpPr>
            <a:spLocks noGrp="1"/>
          </p:cNvSpPr>
          <p:nvPr>
            <p:ph type="body" sz="quarter" idx="29" hasCustomPrompt="1"/>
          </p:nvPr>
        </p:nvSpPr>
        <p:spPr>
          <a:xfrm>
            <a:off x="1219200" y="4632246"/>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65" name="Text Placeholder 5"/>
          <p:cNvSpPr>
            <a:spLocks noGrp="1"/>
          </p:cNvSpPr>
          <p:nvPr>
            <p:ph type="body" sz="quarter" idx="30" hasCustomPrompt="1"/>
          </p:nvPr>
        </p:nvSpPr>
        <p:spPr>
          <a:xfrm>
            <a:off x="4796526" y="4632246"/>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67" name="Text Placeholder 5"/>
          <p:cNvSpPr>
            <a:spLocks noGrp="1"/>
          </p:cNvSpPr>
          <p:nvPr>
            <p:ph type="body" sz="quarter" idx="32" hasCustomPrompt="1"/>
          </p:nvPr>
        </p:nvSpPr>
        <p:spPr>
          <a:xfrm>
            <a:off x="1219200" y="5483537"/>
            <a:ext cx="3200400" cy="576391"/>
          </a:xfrm>
          <a:prstGeom prst="rect">
            <a:avLst/>
          </a:prstGeom>
        </p:spPr>
        <p:txBody>
          <a:bodyPr anchor="ctr"/>
          <a:lstStyle>
            <a:lvl1pP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68" name="Text Placeholder 5"/>
          <p:cNvSpPr>
            <a:spLocks noGrp="1"/>
          </p:cNvSpPr>
          <p:nvPr>
            <p:ph type="body" sz="quarter" idx="33" hasCustomPrompt="1"/>
          </p:nvPr>
        </p:nvSpPr>
        <p:spPr>
          <a:xfrm>
            <a:off x="4796526" y="5483537"/>
            <a:ext cx="6709673" cy="576391"/>
          </a:xfrm>
          <a:prstGeom prst="rect">
            <a:avLst/>
          </a:prstGeom>
        </p:spPr>
        <p:txBody>
          <a:bodyPr anchor="ctr"/>
          <a:lstStyle>
            <a:lvl1pPr>
              <a:defRPr sz="1400">
                <a:solidFill>
                  <a:schemeClr val="accent6"/>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endParaRPr lang="en-US"/>
          </a:p>
        </p:txBody>
      </p:sp>
      <p:sp>
        <p:nvSpPr>
          <p:cNvPr id="71" name="Text Placeholder 3"/>
          <p:cNvSpPr>
            <a:spLocks noGrp="1"/>
          </p:cNvSpPr>
          <p:nvPr>
            <p:ph type="body" sz="quarter" idx="34" hasCustomPrompt="1"/>
          </p:nvPr>
        </p:nvSpPr>
        <p:spPr>
          <a:xfrm>
            <a:off x="457200" y="5363404"/>
            <a:ext cx="619763" cy="571440"/>
          </a:xfrm>
          <a:prstGeom prst="rect">
            <a:avLst/>
          </a:prstGeom>
        </p:spPr>
        <p:txBody>
          <a:bodyPr anchor="ctr"/>
          <a:lstStyle>
            <a:lvl1pPr algn="ctr">
              <a:defRPr sz="5400">
                <a:solidFill>
                  <a:schemeClr val="bg1"/>
                </a:solidFill>
              </a:defRPr>
            </a:lvl1pPr>
          </a:lstStyle>
          <a:p>
            <a:pPr lvl="0"/>
            <a:r>
              <a:rPr lang="en-US"/>
              <a:t>5</a:t>
            </a:r>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with Content for 4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pic>
        <p:nvPicPr>
          <p:cNvPr id="29" name="Picture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1450" y="1905000"/>
            <a:ext cx="4229100" cy="4393282"/>
          </a:xfrm>
          <a:prstGeom prst="rect">
            <a:avLst/>
          </a:prstGeom>
        </p:spPr>
      </p:pic>
      <p:sp>
        <p:nvSpPr>
          <p:cNvPr id="32" name="Text Placeholder 22"/>
          <p:cNvSpPr>
            <a:spLocks noGrp="1"/>
          </p:cNvSpPr>
          <p:nvPr>
            <p:ph type="body" sz="quarter" idx="13" hasCustomPrompt="1"/>
          </p:nvPr>
        </p:nvSpPr>
        <p:spPr>
          <a:xfrm>
            <a:off x="457200"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33" name="Text Placeholder 22"/>
          <p:cNvSpPr>
            <a:spLocks noGrp="1"/>
          </p:cNvSpPr>
          <p:nvPr>
            <p:ph type="body" sz="quarter" idx="14" hasCustomPrompt="1"/>
          </p:nvPr>
        </p:nvSpPr>
        <p:spPr>
          <a:xfrm>
            <a:off x="457200"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
        <p:nvSpPr>
          <p:cNvPr id="35" name="Text Placeholder 22"/>
          <p:cNvSpPr>
            <a:spLocks noGrp="1"/>
          </p:cNvSpPr>
          <p:nvPr>
            <p:ph type="body" sz="quarter" idx="15" hasCustomPrompt="1"/>
          </p:nvPr>
        </p:nvSpPr>
        <p:spPr>
          <a:xfrm>
            <a:off x="8310032" y="2532744"/>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36" name="Text Placeholder 22"/>
          <p:cNvSpPr>
            <a:spLocks noGrp="1"/>
          </p:cNvSpPr>
          <p:nvPr>
            <p:ph type="body" sz="quarter" idx="16" hasCustomPrompt="1"/>
          </p:nvPr>
        </p:nvSpPr>
        <p:spPr>
          <a:xfrm>
            <a:off x="8310032" y="1846944"/>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
        <p:nvSpPr>
          <p:cNvPr id="38" name="Text Placeholder 22"/>
          <p:cNvSpPr>
            <a:spLocks noGrp="1"/>
          </p:cNvSpPr>
          <p:nvPr>
            <p:ph type="body" sz="quarter" idx="17" hasCustomPrompt="1"/>
          </p:nvPr>
        </p:nvSpPr>
        <p:spPr>
          <a:xfrm>
            <a:off x="457200"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39" name="Text Placeholder 22"/>
          <p:cNvSpPr>
            <a:spLocks noGrp="1"/>
          </p:cNvSpPr>
          <p:nvPr>
            <p:ph type="body" sz="quarter" idx="18" hasCustomPrompt="1"/>
          </p:nvPr>
        </p:nvSpPr>
        <p:spPr>
          <a:xfrm>
            <a:off x="457200"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
        <p:nvSpPr>
          <p:cNvPr id="41" name="Text Placeholder 22"/>
          <p:cNvSpPr>
            <a:spLocks noGrp="1"/>
          </p:cNvSpPr>
          <p:nvPr>
            <p:ph type="body" sz="quarter" idx="19" hasCustomPrompt="1"/>
          </p:nvPr>
        </p:nvSpPr>
        <p:spPr>
          <a:xfrm>
            <a:off x="8310032" y="4906978"/>
            <a:ext cx="3429000" cy="1371600"/>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42" name="Text Placeholder 22"/>
          <p:cNvSpPr>
            <a:spLocks noGrp="1"/>
          </p:cNvSpPr>
          <p:nvPr>
            <p:ph type="body" sz="quarter" idx="20" hasCustomPrompt="1"/>
          </p:nvPr>
        </p:nvSpPr>
        <p:spPr>
          <a:xfrm>
            <a:off x="8310032" y="4221178"/>
            <a:ext cx="3429000" cy="685800"/>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r>
              <a:rPr lang="en-US" err="1"/>
              <a:t>consectetur</a:t>
            </a:r>
            <a:endParaRPr lang="en-US"/>
          </a:p>
        </p:txBody>
      </p:sp>
      <p:sp>
        <p:nvSpPr>
          <p:cNvPr id="44" name="Text Placeholder 22"/>
          <p:cNvSpPr>
            <a:spLocks noGrp="1"/>
          </p:cNvSpPr>
          <p:nvPr>
            <p:ph type="body" sz="quarter" idx="21" hasCustomPrompt="1"/>
          </p:nvPr>
        </p:nvSpPr>
        <p:spPr>
          <a:xfrm rot="19402216">
            <a:off x="4526147" y="269911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45" name="Text Placeholder 22"/>
          <p:cNvSpPr>
            <a:spLocks noGrp="1"/>
          </p:cNvSpPr>
          <p:nvPr>
            <p:ph type="body" sz="quarter" idx="22" hasCustomPrompt="1"/>
          </p:nvPr>
        </p:nvSpPr>
        <p:spPr>
          <a:xfrm rot="1800000">
            <a:off x="6086947" y="2655893"/>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46" name="Text Placeholder 22"/>
          <p:cNvSpPr>
            <a:spLocks noGrp="1"/>
          </p:cNvSpPr>
          <p:nvPr>
            <p:ph type="body" sz="quarter" idx="23" hasCustomPrompt="1"/>
          </p:nvPr>
        </p:nvSpPr>
        <p:spPr>
          <a:xfrm rot="12807123">
            <a:off x="4191001" y="428205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47" name="Text Placeholder 22"/>
          <p:cNvSpPr>
            <a:spLocks noGrp="1"/>
          </p:cNvSpPr>
          <p:nvPr>
            <p:ph type="body" sz="quarter" idx="24" hasCustomPrompt="1"/>
          </p:nvPr>
        </p:nvSpPr>
        <p:spPr>
          <a:xfrm rot="8786600">
            <a:off x="6423414" y="4292297"/>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aphics with Content for 6 Dimensions">
    <p:spTree>
      <p:nvGrpSpPr>
        <p:cNvPr id="1" name=""/>
        <p:cNvGrpSpPr/>
        <p:nvPr/>
      </p:nvGrpSpPr>
      <p:grpSpPr>
        <a:xfrm>
          <a:off x="0" y="0"/>
          <a:ext cx="0" cy="0"/>
          <a:chOff x="0" y="0"/>
          <a:chExt cx="0" cy="0"/>
        </a:xfrm>
      </p:grpSpPr>
      <p:sp>
        <p:nvSpPr>
          <p:cNvPr id="14" name="Text Placeholder 22"/>
          <p:cNvSpPr>
            <a:spLocks noGrp="1"/>
          </p:cNvSpPr>
          <p:nvPr>
            <p:ph type="body" sz="quarter" idx="11" hasCustomPrompt="1"/>
          </p:nvPr>
        </p:nvSpPr>
        <p:spPr>
          <a:xfrm>
            <a:off x="460744" y="457201"/>
            <a:ext cx="7235456" cy="533400"/>
          </a:xfrm>
          <a:prstGeom prst="rect">
            <a:avLst/>
          </a:prstGeom>
        </p:spPr>
        <p:txBody>
          <a:bodyPr anchor="ctr"/>
          <a:lstStyle>
            <a:lvl1pPr>
              <a:defRPr sz="3000" baseline="0">
                <a:solidFill>
                  <a:srgbClr val="063161"/>
                </a:solidFill>
                <a:latin typeface="Georgia" panose="02040502050405020303" charset="0"/>
              </a:defRPr>
            </a:lvl1pPr>
          </a:lstStyle>
          <a:p>
            <a:pPr lvl="0"/>
            <a:r>
              <a:rPr lang="en-IN"/>
              <a:t>Content slide title goes here</a:t>
            </a:r>
            <a:endParaRPr lang="en-US"/>
          </a:p>
        </p:txBody>
      </p:sp>
      <p:sp>
        <p:nvSpPr>
          <p:cNvPr id="15" name="Text Placeholder 22"/>
          <p:cNvSpPr>
            <a:spLocks noGrp="1"/>
          </p:cNvSpPr>
          <p:nvPr>
            <p:ph type="body" sz="quarter" idx="12" hasCustomPrompt="1"/>
          </p:nvPr>
        </p:nvSpPr>
        <p:spPr>
          <a:xfrm>
            <a:off x="460744" y="976087"/>
            <a:ext cx="9673856" cy="533400"/>
          </a:xfrm>
          <a:prstGeom prst="rect">
            <a:avLst/>
          </a:prstGeom>
        </p:spPr>
        <p:txBody>
          <a:bodyPr anchor="ct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
        <p:nvSpPr>
          <p:cNvPr id="1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17" name="TextBox 1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18" name="Picture 17"/>
          <p:cNvPicPr>
            <a:picLocks noChangeAspect="1"/>
          </p:cNvPicPr>
          <p:nvPr userDrawn="1"/>
        </p:nvPicPr>
        <p:blipFill>
          <a:blip r:embed="rId2"/>
          <a:stretch>
            <a:fillRect/>
          </a:stretch>
        </p:blipFill>
        <p:spPr>
          <a:xfrm>
            <a:off x="10893034" y="6462131"/>
            <a:ext cx="839972" cy="309081"/>
          </a:xfrm>
          <a:prstGeom prst="rect">
            <a:avLst/>
          </a:prstGeom>
        </p:spPr>
      </p:pic>
      <p:sp>
        <p:nvSpPr>
          <p:cNvPr id="32" name="Text Placeholder 22"/>
          <p:cNvSpPr>
            <a:spLocks noGrp="1"/>
          </p:cNvSpPr>
          <p:nvPr>
            <p:ph type="body" sz="quarter" idx="13" hasCustomPrompt="1"/>
          </p:nvPr>
        </p:nvSpPr>
        <p:spPr>
          <a:xfrm>
            <a:off x="457200" y="2219326"/>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33" name="Text Placeholder 22"/>
          <p:cNvSpPr>
            <a:spLocks noGrp="1"/>
          </p:cNvSpPr>
          <p:nvPr>
            <p:ph type="body" sz="quarter" idx="14" hasCustomPrompt="1"/>
          </p:nvPr>
        </p:nvSpPr>
        <p:spPr>
          <a:xfrm>
            <a:off x="457200" y="1905000"/>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p>
        </p:txBody>
      </p:sp>
      <p:sp>
        <p:nvSpPr>
          <p:cNvPr id="35" name="Text Placeholder 22"/>
          <p:cNvSpPr>
            <a:spLocks noGrp="1"/>
          </p:cNvSpPr>
          <p:nvPr>
            <p:ph type="body" sz="quarter" idx="15" hasCustomPrompt="1"/>
          </p:nvPr>
        </p:nvSpPr>
        <p:spPr>
          <a:xfrm>
            <a:off x="8310032" y="2223862"/>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36" name="Text Placeholder 22"/>
          <p:cNvSpPr>
            <a:spLocks noGrp="1"/>
          </p:cNvSpPr>
          <p:nvPr>
            <p:ph type="body" sz="quarter" idx="16" hasCustomPrompt="1"/>
          </p:nvPr>
        </p:nvSpPr>
        <p:spPr>
          <a:xfrm>
            <a:off x="8310032" y="1890486"/>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p>
        </p:txBody>
      </p:sp>
      <p:sp>
        <p:nvSpPr>
          <p:cNvPr id="24" name="Trapezoid 23"/>
          <p:cNvSpPr/>
          <p:nvPr userDrawn="1"/>
        </p:nvSpPr>
        <p:spPr>
          <a:xfrm rot="5400000">
            <a:off x="3635208" y="3211877"/>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pPr>
            <a:endParaRPr kumimoji="0" lang="en-US" sz="1400" b="1" i="0" u="none" strike="noStrike"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5" name="Trapezoid 24"/>
          <p:cNvSpPr/>
          <p:nvPr userDrawn="1"/>
        </p:nvSpPr>
        <p:spPr>
          <a:xfrm rot="9000000">
            <a:off x="4310915" y="2047217"/>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6" name="Trapezoid 25"/>
          <p:cNvSpPr/>
          <p:nvPr userDrawn="1"/>
        </p:nvSpPr>
        <p:spPr>
          <a:xfrm rot="1800000">
            <a:off x="4309933" y="4375474"/>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pPr>
            <a:endParaRPr kumimoji="0" lang="en-US" sz="1400" b="1" i="0" u="none" strike="noStrike"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7" name="Trapezoid 26"/>
          <p:cNvSpPr/>
          <p:nvPr userDrawn="1"/>
        </p:nvSpPr>
        <p:spPr>
          <a:xfrm rot="16200000">
            <a:off x="6334282" y="3210814"/>
            <a:ext cx="2225271" cy="1155377"/>
          </a:xfrm>
          <a:prstGeom prst="trapezoid">
            <a:avLst>
              <a:gd name="adj" fmla="val 574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28" name="Trapezoid 27"/>
          <p:cNvSpPr/>
          <p:nvPr userDrawn="1"/>
        </p:nvSpPr>
        <p:spPr>
          <a:xfrm rot="19800000">
            <a:off x="5658575" y="4375474"/>
            <a:ext cx="2225271" cy="1155377"/>
          </a:xfrm>
          <a:prstGeom prst="trapezoid">
            <a:avLst>
              <a:gd name="adj" fmla="val 574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R="0" lvl="0" indent="0" algn="ctr" fontAlgn="auto">
              <a:lnSpc>
                <a:spcPct val="100000"/>
              </a:lnSpc>
              <a:spcBef>
                <a:spcPts val="0"/>
              </a:spcBef>
              <a:spcAft>
                <a:spcPts val="0"/>
              </a:spcAft>
              <a:buClrTx/>
              <a:buSzTx/>
              <a:buFontTx/>
              <a:buNone/>
            </a:pPr>
            <a:endParaRPr kumimoji="0" lang="en-US" sz="1400" b="1" i="0" u="none" strike="noStrike"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30" name="Trapezoid 29"/>
          <p:cNvSpPr/>
          <p:nvPr userDrawn="1"/>
        </p:nvSpPr>
        <p:spPr>
          <a:xfrm rot="12600000">
            <a:off x="5659557" y="2047217"/>
            <a:ext cx="2225271" cy="1155377"/>
          </a:xfrm>
          <a:prstGeom prst="trapezoid">
            <a:avLst>
              <a:gd name="adj" fmla="val 574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a:ln>
                <a:noFill/>
              </a:ln>
              <a:solidFill>
                <a:srgbClr val="FFFFFF"/>
              </a:solidFill>
              <a:effectLst/>
              <a:uLnTx/>
              <a:uFillTx/>
              <a:latin typeface="Calibri" panose="020F0502020204030204" charset="0"/>
              <a:ea typeface="Calibri" panose="020F0502020204030204" charset="0"/>
              <a:cs typeface="Calibri" panose="020F0502020204030204" charset="0"/>
            </a:endParaRPr>
          </a:p>
        </p:txBody>
      </p:sp>
      <p:sp>
        <p:nvSpPr>
          <p:cNvPr id="31" name="Text Placeholder 22"/>
          <p:cNvSpPr>
            <a:spLocks noGrp="1"/>
          </p:cNvSpPr>
          <p:nvPr>
            <p:ph type="body" sz="quarter" idx="21" hasCustomPrompt="1"/>
          </p:nvPr>
        </p:nvSpPr>
        <p:spPr>
          <a:xfrm rot="19743904">
            <a:off x="4636957" y="2049876"/>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48" name="Text Placeholder 22"/>
          <p:cNvSpPr>
            <a:spLocks noGrp="1"/>
          </p:cNvSpPr>
          <p:nvPr>
            <p:ph type="body" sz="quarter" idx="22" hasCustomPrompt="1"/>
          </p:nvPr>
        </p:nvSpPr>
        <p:spPr>
          <a:xfrm rot="1803890">
            <a:off x="6059785" y="207273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49" name="Text Placeholder 22"/>
          <p:cNvSpPr>
            <a:spLocks noGrp="1"/>
          </p:cNvSpPr>
          <p:nvPr>
            <p:ph type="body" sz="quarter" idx="23" hasCustomPrompt="1"/>
          </p:nvPr>
        </p:nvSpPr>
        <p:spPr>
          <a:xfrm rot="5400000">
            <a:off x="6758675" y="3339835"/>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50" name="Text Placeholder 22"/>
          <p:cNvSpPr>
            <a:spLocks noGrp="1"/>
          </p:cNvSpPr>
          <p:nvPr>
            <p:ph type="body" sz="quarter" idx="24" hasCustomPrompt="1"/>
          </p:nvPr>
        </p:nvSpPr>
        <p:spPr>
          <a:xfrm rot="16200000">
            <a:off x="3880567" y="3284572"/>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51" name="Text Placeholder 22"/>
          <p:cNvSpPr>
            <a:spLocks noGrp="1"/>
          </p:cNvSpPr>
          <p:nvPr>
            <p:ph type="body" sz="quarter" idx="25" hasCustomPrompt="1"/>
          </p:nvPr>
        </p:nvSpPr>
        <p:spPr>
          <a:xfrm rot="9000000">
            <a:off x="6071004" y="4517898"/>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52" name="Text Placeholder 22"/>
          <p:cNvSpPr>
            <a:spLocks noGrp="1"/>
          </p:cNvSpPr>
          <p:nvPr>
            <p:ph type="body" sz="quarter" idx="26" hasCustomPrompt="1"/>
          </p:nvPr>
        </p:nvSpPr>
        <p:spPr>
          <a:xfrm rot="12600000">
            <a:off x="4616287" y="4517899"/>
            <a:ext cx="1543050" cy="986851"/>
          </a:xfrm>
          <a:prstGeom prst="rect">
            <a:avLst/>
          </a:prstGeom>
        </p:spPr>
        <p:txBody>
          <a:bodyPr anchor="ctr"/>
          <a:lstStyle>
            <a:lvl1pPr marL="0" indent="0" algn="ctr">
              <a:lnSpc>
                <a:spcPct val="100000"/>
              </a:lnSpc>
              <a:spcAft>
                <a:spcPts val="1200"/>
              </a:spcAft>
              <a:buClr>
                <a:srgbClr val="FF545F"/>
              </a:buClr>
              <a:buFont typeface="Arial" panose="020B0604020202020204" pitchFamily="34" charset="0"/>
              <a:buNone/>
              <a:defRPr sz="1400" b="1">
                <a:solidFill>
                  <a:schemeClr val="bg1"/>
                </a:solidFill>
                <a:latin typeface="Georgia" panose="02040502050405020303" charset="0"/>
              </a:defRPr>
            </a:lvl1pPr>
          </a:lstStyle>
          <a:p>
            <a:pPr lvl="0"/>
            <a:r>
              <a:rPr lang="en-US"/>
              <a:t>Lorem ipsum dolor sit</a:t>
            </a:r>
          </a:p>
        </p:txBody>
      </p:sp>
      <p:sp>
        <p:nvSpPr>
          <p:cNvPr id="44" name="Text Placeholder 22"/>
          <p:cNvSpPr>
            <a:spLocks noGrp="1"/>
          </p:cNvSpPr>
          <p:nvPr>
            <p:ph type="body" sz="quarter" idx="27" hasCustomPrompt="1"/>
          </p:nvPr>
        </p:nvSpPr>
        <p:spPr>
          <a:xfrm>
            <a:off x="457200" y="3754660"/>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45" name="Text Placeholder 22"/>
          <p:cNvSpPr>
            <a:spLocks noGrp="1"/>
          </p:cNvSpPr>
          <p:nvPr>
            <p:ph type="body" sz="quarter" idx="28" hasCustomPrompt="1"/>
          </p:nvPr>
        </p:nvSpPr>
        <p:spPr>
          <a:xfrm>
            <a:off x="457200" y="3440334"/>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p>
        </p:txBody>
      </p:sp>
      <p:sp>
        <p:nvSpPr>
          <p:cNvPr id="47" name="Text Placeholder 22"/>
          <p:cNvSpPr>
            <a:spLocks noGrp="1"/>
          </p:cNvSpPr>
          <p:nvPr>
            <p:ph type="body" sz="quarter" idx="29" hasCustomPrompt="1"/>
          </p:nvPr>
        </p:nvSpPr>
        <p:spPr>
          <a:xfrm>
            <a:off x="8310032" y="3773710"/>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53" name="Text Placeholder 22"/>
          <p:cNvSpPr>
            <a:spLocks noGrp="1"/>
          </p:cNvSpPr>
          <p:nvPr>
            <p:ph type="body" sz="quarter" idx="30" hasCustomPrompt="1"/>
          </p:nvPr>
        </p:nvSpPr>
        <p:spPr>
          <a:xfrm>
            <a:off x="8310032" y="3440334"/>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p>
        </p:txBody>
      </p:sp>
      <p:sp>
        <p:nvSpPr>
          <p:cNvPr id="61" name="Text Placeholder 22"/>
          <p:cNvSpPr>
            <a:spLocks noGrp="1"/>
          </p:cNvSpPr>
          <p:nvPr>
            <p:ph type="body" sz="quarter" idx="31" hasCustomPrompt="1"/>
          </p:nvPr>
        </p:nvSpPr>
        <p:spPr>
          <a:xfrm>
            <a:off x="457200" y="5295901"/>
            <a:ext cx="3429000" cy="984282"/>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62" name="Text Placeholder 22"/>
          <p:cNvSpPr>
            <a:spLocks noGrp="1"/>
          </p:cNvSpPr>
          <p:nvPr>
            <p:ph type="body" sz="quarter" idx="32" hasCustomPrompt="1"/>
          </p:nvPr>
        </p:nvSpPr>
        <p:spPr>
          <a:xfrm>
            <a:off x="457200" y="4981575"/>
            <a:ext cx="3429000" cy="304801"/>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p>
        </p:txBody>
      </p:sp>
      <p:sp>
        <p:nvSpPr>
          <p:cNvPr id="64" name="Text Placeholder 22"/>
          <p:cNvSpPr>
            <a:spLocks noGrp="1"/>
          </p:cNvSpPr>
          <p:nvPr>
            <p:ph type="body" sz="quarter" idx="33" hasCustomPrompt="1"/>
          </p:nvPr>
        </p:nvSpPr>
        <p:spPr>
          <a:xfrm>
            <a:off x="8310032" y="5314951"/>
            <a:ext cx="3429000" cy="962024"/>
          </a:xfrm>
          <a:prstGeom prst="rect">
            <a:avLst/>
          </a:prstGeom>
        </p:spPr>
        <p:txBody>
          <a:bodyPr anchor="t"/>
          <a:lstStyle>
            <a:lvl1pPr marL="0" indent="0">
              <a:lnSpc>
                <a:spcPct val="100000"/>
              </a:lnSpc>
              <a:spcAft>
                <a:spcPts val="1200"/>
              </a:spcAft>
              <a:buClr>
                <a:srgbClr val="FF545F"/>
              </a:buClr>
              <a:buFont typeface="Arial" panose="020B0604020202020204" pitchFamily="34" charset="0"/>
              <a:buNone/>
              <a:defRPr sz="14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Ut</a:t>
            </a:r>
            <a:r>
              <a:rPr lang="en-US"/>
              <a:t> </a:t>
            </a:r>
            <a:r>
              <a:rPr lang="en-US" err="1"/>
              <a:t>enim</a:t>
            </a:r>
            <a:r>
              <a:rPr lang="en-US"/>
              <a:t> ad minim </a:t>
            </a:r>
            <a:r>
              <a:rPr lang="en-US" err="1"/>
              <a:t>veniam</a:t>
            </a:r>
            <a:r>
              <a:rPr lang="en-US"/>
              <a:t>.</a:t>
            </a:r>
          </a:p>
        </p:txBody>
      </p:sp>
      <p:sp>
        <p:nvSpPr>
          <p:cNvPr id="65" name="Text Placeholder 22"/>
          <p:cNvSpPr>
            <a:spLocks noGrp="1"/>
          </p:cNvSpPr>
          <p:nvPr>
            <p:ph type="body" sz="quarter" idx="34" hasCustomPrompt="1"/>
          </p:nvPr>
        </p:nvSpPr>
        <p:spPr>
          <a:xfrm>
            <a:off x="8310032" y="4981575"/>
            <a:ext cx="3429000" cy="314326"/>
          </a:xfrm>
          <a:prstGeom prst="rect">
            <a:avLst/>
          </a:prstGeom>
        </p:spPr>
        <p:txBody>
          <a:bodyPr anchor="ctr"/>
          <a:lstStyle>
            <a:lvl1pPr marL="0" indent="0">
              <a:lnSpc>
                <a:spcPct val="100000"/>
              </a:lnSpc>
              <a:spcAft>
                <a:spcPts val="1200"/>
              </a:spcAft>
              <a:buClr>
                <a:srgbClr val="FF545F"/>
              </a:buClr>
              <a:buFont typeface="Arial" panose="020B0604020202020204" pitchFamily="34" charset="0"/>
              <a:buNone/>
              <a:defRPr sz="1800">
                <a:solidFill>
                  <a:schemeClr val="accent1"/>
                </a:solidFill>
                <a:latin typeface="Georgia" panose="02040502050405020303" charset="0"/>
              </a:defRPr>
            </a:lvl1pPr>
          </a:lstStyle>
          <a:p>
            <a:pPr lvl="0"/>
            <a:r>
              <a:rPr lang="en-US"/>
              <a:t>Lorem ipsum dolor sit </a:t>
            </a:r>
            <a:r>
              <a:rPr lang="en-US" err="1"/>
              <a:t>amet</a:t>
            </a:r>
            <a:r>
              <a:rPr lang="en-US"/>
              <a:t>, </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steps">
    <p:spTree>
      <p:nvGrpSpPr>
        <p:cNvPr id="1" name=""/>
        <p:cNvGrpSpPr/>
        <p:nvPr/>
      </p:nvGrpSpPr>
      <p:grpSpPr>
        <a:xfrm>
          <a:off x="0" y="0"/>
          <a:ext cx="0" cy="0"/>
          <a:chOff x="0" y="0"/>
          <a:chExt cx="0" cy="0"/>
        </a:xfrm>
      </p:grpSpPr>
      <p:cxnSp>
        <p:nvCxnSpPr>
          <p:cNvPr id="3" name="Straight Connector 2"/>
          <p:cNvCxnSpPr/>
          <p:nvPr userDrawn="1"/>
        </p:nvCxnSpPr>
        <p:spPr>
          <a:xfrm>
            <a:off x="6019800" y="3236646"/>
            <a:ext cx="0" cy="3621354"/>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2703246"/>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447292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2821877"/>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19" name="Text Placeholder 22"/>
          <p:cNvSpPr>
            <a:spLocks noGrp="1"/>
          </p:cNvSpPr>
          <p:nvPr>
            <p:ph type="body" sz="quarter" idx="18" hasCustomPrompt="1"/>
          </p:nvPr>
        </p:nvSpPr>
        <p:spPr>
          <a:xfrm>
            <a:off x="3657600" y="2988382"/>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charset="0"/>
              </a:defRPr>
            </a:lvl1pPr>
          </a:lstStyle>
          <a:p>
            <a:pPr lvl="0"/>
            <a:r>
              <a:rPr lang="en-US"/>
              <a:t>Heading of 1st point</a:t>
            </a:r>
          </a:p>
        </p:txBody>
      </p:sp>
      <p:sp>
        <p:nvSpPr>
          <p:cNvPr id="20" name="Text Placeholder 22"/>
          <p:cNvSpPr>
            <a:spLocks noGrp="1"/>
          </p:cNvSpPr>
          <p:nvPr>
            <p:ph type="body" sz="quarter" idx="19" hasCustomPrompt="1"/>
          </p:nvPr>
        </p:nvSpPr>
        <p:spPr>
          <a:xfrm>
            <a:off x="6846684" y="475805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charset="0"/>
              </a:defRPr>
            </a:lvl1pPr>
          </a:lstStyle>
          <a:p>
            <a:pPr lvl="0"/>
            <a:r>
              <a:rPr lang="en-US"/>
              <a:t>Heading of 1st point</a:t>
            </a:r>
          </a:p>
        </p:txBody>
      </p:sp>
      <p:sp>
        <p:nvSpPr>
          <p:cNvPr id="23" name="Text Placeholder 22"/>
          <p:cNvSpPr>
            <a:spLocks noGrp="1"/>
          </p:cNvSpPr>
          <p:nvPr>
            <p:ph type="body" sz="quarter" idx="20" hasCustomPrompt="1"/>
          </p:nvPr>
        </p:nvSpPr>
        <p:spPr>
          <a:xfrm>
            <a:off x="2451714" y="459155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24" name="Text Placeholder 22"/>
          <p:cNvSpPr>
            <a:spLocks noGrp="1"/>
          </p:cNvSpPr>
          <p:nvPr>
            <p:ph type="body" sz="quarter" idx="21" hasCustomPrompt="1"/>
          </p:nvPr>
        </p:nvSpPr>
        <p:spPr>
          <a:xfrm>
            <a:off x="5764760" y="2977614"/>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charset="0"/>
              </a:defRPr>
            </a:lvl1pPr>
          </a:lstStyle>
          <a:p>
            <a:pPr lvl="0"/>
            <a:r>
              <a:rPr lang="en-US"/>
              <a:t>1</a:t>
            </a:r>
          </a:p>
        </p:txBody>
      </p:sp>
      <p:sp>
        <p:nvSpPr>
          <p:cNvPr id="25" name="Text Placeholder 22"/>
          <p:cNvSpPr>
            <a:spLocks noGrp="1"/>
          </p:cNvSpPr>
          <p:nvPr>
            <p:ph type="body" sz="quarter" idx="22" hasCustomPrompt="1"/>
          </p:nvPr>
        </p:nvSpPr>
        <p:spPr>
          <a:xfrm>
            <a:off x="5764760" y="475779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charset="0"/>
              </a:defRPr>
            </a:lvl1pPr>
          </a:lstStyle>
          <a:p>
            <a:pPr lvl="0"/>
            <a:r>
              <a:rPr lang="en-US"/>
              <a:t>2</a:t>
            </a:r>
          </a:p>
        </p:txBody>
      </p:sp>
      <p:sp>
        <p:nvSpPr>
          <p:cNvPr id="3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37" name="TextBox 3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38" name="Picture 37"/>
          <p:cNvPicPr>
            <a:picLocks noChangeAspect="1"/>
          </p:cNvPicPr>
          <p:nvPr userDrawn="1"/>
        </p:nvPicPr>
        <p:blipFill>
          <a:blip r:embed="rId2"/>
          <a:stretch>
            <a:fillRect/>
          </a:stretch>
        </p:blipFill>
        <p:spPr>
          <a:xfrm>
            <a:off x="10893034" y="6462131"/>
            <a:ext cx="839972" cy="309081"/>
          </a:xfrm>
          <a:prstGeom prst="rect">
            <a:avLst/>
          </a:prstGeom>
        </p:spPr>
      </p:pic>
      <p:sp>
        <p:nvSpPr>
          <p:cNvPr id="39" name="Text Placeholder 22"/>
          <p:cNvSpPr>
            <a:spLocks noGrp="1"/>
          </p:cNvSpPr>
          <p:nvPr>
            <p:ph type="body" sz="quarter" idx="11" hasCustomPrompt="1"/>
          </p:nvPr>
        </p:nvSpPr>
        <p:spPr>
          <a:xfrm>
            <a:off x="457199" y="445843"/>
            <a:ext cx="5525805" cy="533400"/>
          </a:xfrm>
          <a:prstGeom prst="rect">
            <a:avLst/>
          </a:prstGeom>
        </p:spPr>
        <p:txBody>
          <a:bodyPr/>
          <a:lstStyle>
            <a:lvl1pPr>
              <a:defRPr sz="3000">
                <a:solidFill>
                  <a:srgbClr val="063161"/>
                </a:solidFill>
                <a:latin typeface="Georgia" panose="02040502050405020303" charset="0"/>
              </a:defRPr>
            </a:lvl1pPr>
          </a:lstStyle>
          <a:p>
            <a:pPr lvl="0"/>
            <a:r>
              <a:rPr lang="en-IN"/>
              <a:t>Content slide title goes here</a:t>
            </a:r>
            <a:endParaRPr lang="en-US"/>
          </a:p>
        </p:txBody>
      </p:sp>
      <p:sp>
        <p:nvSpPr>
          <p:cNvPr id="40" name="Text Placeholder 22"/>
          <p:cNvSpPr>
            <a:spLocks noGrp="1"/>
          </p:cNvSpPr>
          <p:nvPr>
            <p:ph type="body" sz="quarter" idx="12" hasCustomPrompt="1"/>
          </p:nvPr>
        </p:nvSpPr>
        <p:spPr>
          <a:xfrm>
            <a:off x="457200" y="1022785"/>
            <a:ext cx="8153400" cy="533400"/>
          </a:xfrm>
          <a:prstGeom prst="rect">
            <a:avLst/>
          </a:prstGeom>
        </p:spPr>
        <p:txBody>
          <a:bodyPr/>
          <a:lstStyle>
            <a:lvl1pPr>
              <a:defRPr sz="2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cess steps continue">
    <p:spTree>
      <p:nvGrpSpPr>
        <p:cNvPr id="1" name=""/>
        <p:cNvGrpSpPr/>
        <p:nvPr/>
      </p:nvGrpSpPr>
      <p:grpSpPr>
        <a:xfrm>
          <a:off x="0" y="0"/>
          <a:ext cx="0" cy="0"/>
          <a:chOff x="0" y="0"/>
          <a:chExt cx="0" cy="0"/>
        </a:xfrm>
      </p:grpSpPr>
      <p:cxnSp>
        <p:nvCxnSpPr>
          <p:cNvPr id="3" name="Straight Connector 2"/>
          <p:cNvCxnSpPr/>
          <p:nvPr userDrawn="1"/>
        </p:nvCxnSpPr>
        <p:spPr>
          <a:xfrm>
            <a:off x="6019800" y="1"/>
            <a:ext cx="0" cy="6864349"/>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Oval 3"/>
          <p:cNvSpPr/>
          <p:nvPr userDrawn="1"/>
        </p:nvSpPr>
        <p:spPr>
          <a:xfrm>
            <a:off x="5486400" y="1160463"/>
            <a:ext cx="1066800" cy="1066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userDrawn="1"/>
        </p:nvSpPr>
        <p:spPr>
          <a:xfrm>
            <a:off x="5486400" y="2648170"/>
            <a:ext cx="1066800" cy="1066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 Placeholder 22"/>
          <p:cNvSpPr>
            <a:spLocks noGrp="1"/>
          </p:cNvSpPr>
          <p:nvPr>
            <p:ph type="body" sz="quarter" idx="13" hasCustomPrompt="1"/>
          </p:nvPr>
        </p:nvSpPr>
        <p:spPr>
          <a:xfrm>
            <a:off x="6846684" y="1279094"/>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19" name="Text Placeholder 22"/>
          <p:cNvSpPr>
            <a:spLocks noGrp="1"/>
          </p:cNvSpPr>
          <p:nvPr>
            <p:ph type="body" sz="quarter" idx="18" hasCustomPrompt="1"/>
          </p:nvPr>
        </p:nvSpPr>
        <p:spPr>
          <a:xfrm>
            <a:off x="3657600" y="1445599"/>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tx2"/>
                </a:solidFill>
                <a:latin typeface="Georgia" panose="02040502050405020303" charset="0"/>
              </a:defRPr>
            </a:lvl1pPr>
          </a:lstStyle>
          <a:p>
            <a:pPr lvl="0"/>
            <a:r>
              <a:rPr lang="en-US"/>
              <a:t>Heading of 1st point</a:t>
            </a:r>
          </a:p>
        </p:txBody>
      </p:sp>
      <p:sp>
        <p:nvSpPr>
          <p:cNvPr id="20" name="Text Placeholder 22"/>
          <p:cNvSpPr>
            <a:spLocks noGrp="1"/>
          </p:cNvSpPr>
          <p:nvPr>
            <p:ph type="body" sz="quarter" idx="19" hasCustomPrompt="1"/>
          </p:nvPr>
        </p:nvSpPr>
        <p:spPr>
          <a:xfrm>
            <a:off x="6846684" y="2933306"/>
            <a:ext cx="1535316" cy="496528"/>
          </a:xfrm>
          <a:prstGeom prst="rect">
            <a:avLst/>
          </a:prstGeom>
        </p:spPr>
        <p:txBody>
          <a:bodyPr/>
          <a:lstStyle>
            <a:lvl1pPr marL="0" indent="0" algn="l">
              <a:buClr>
                <a:srgbClr val="FF545F"/>
              </a:buClr>
              <a:buFont typeface="Arial" panose="020B0604020202020204" pitchFamily="34" charset="0"/>
              <a:buNone/>
              <a:defRPr sz="2800" baseline="30000">
                <a:solidFill>
                  <a:schemeClr val="accent1"/>
                </a:solidFill>
                <a:latin typeface="Georgia" panose="02040502050405020303" charset="0"/>
              </a:defRPr>
            </a:lvl1pPr>
          </a:lstStyle>
          <a:p>
            <a:pPr lvl="0"/>
            <a:r>
              <a:rPr lang="en-US"/>
              <a:t>Heading of 1st point</a:t>
            </a:r>
          </a:p>
        </p:txBody>
      </p:sp>
      <p:sp>
        <p:nvSpPr>
          <p:cNvPr id="23" name="Text Placeholder 22"/>
          <p:cNvSpPr>
            <a:spLocks noGrp="1"/>
          </p:cNvSpPr>
          <p:nvPr>
            <p:ph type="body" sz="quarter" idx="20" hasCustomPrompt="1"/>
          </p:nvPr>
        </p:nvSpPr>
        <p:spPr>
          <a:xfrm>
            <a:off x="2451714" y="2766801"/>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24" name="Text Placeholder 22"/>
          <p:cNvSpPr>
            <a:spLocks noGrp="1"/>
          </p:cNvSpPr>
          <p:nvPr>
            <p:ph type="body" sz="quarter" idx="21" hasCustomPrompt="1"/>
          </p:nvPr>
        </p:nvSpPr>
        <p:spPr>
          <a:xfrm>
            <a:off x="5764760" y="1434831"/>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charset="0"/>
              </a:defRPr>
            </a:lvl1pPr>
          </a:lstStyle>
          <a:p>
            <a:pPr lvl="0"/>
            <a:r>
              <a:rPr lang="en-US"/>
              <a:t>1</a:t>
            </a:r>
          </a:p>
        </p:txBody>
      </p:sp>
      <p:sp>
        <p:nvSpPr>
          <p:cNvPr id="25" name="Text Placeholder 22"/>
          <p:cNvSpPr>
            <a:spLocks noGrp="1"/>
          </p:cNvSpPr>
          <p:nvPr>
            <p:ph type="body" sz="quarter" idx="22" hasCustomPrompt="1"/>
          </p:nvPr>
        </p:nvSpPr>
        <p:spPr>
          <a:xfrm>
            <a:off x="5764760" y="2933045"/>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charset="0"/>
              </a:defRPr>
            </a:lvl1pPr>
          </a:lstStyle>
          <a:p>
            <a:pPr lvl="0"/>
            <a:r>
              <a:rPr lang="en-US"/>
              <a:t>2</a:t>
            </a:r>
          </a:p>
        </p:txBody>
      </p:sp>
      <p:sp>
        <p:nvSpPr>
          <p:cNvPr id="22" name="Oval 21"/>
          <p:cNvSpPr/>
          <p:nvPr userDrawn="1"/>
        </p:nvSpPr>
        <p:spPr>
          <a:xfrm>
            <a:off x="5486400" y="4254508"/>
            <a:ext cx="1066800" cy="1066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2"/>
          <p:cNvSpPr>
            <a:spLocks noGrp="1"/>
          </p:cNvSpPr>
          <p:nvPr>
            <p:ph type="body" sz="quarter" idx="23" hasCustomPrompt="1"/>
          </p:nvPr>
        </p:nvSpPr>
        <p:spPr>
          <a:xfrm>
            <a:off x="6846684" y="4373139"/>
            <a:ext cx="2741202" cy="829538"/>
          </a:xfrm>
          <a:prstGeom prst="rect">
            <a:avLst/>
          </a:prstGeom>
        </p:spPr>
        <p:txBody>
          <a:bodyPr/>
          <a:lstStyle>
            <a:lvl1pPr marL="0" indent="0" algn="l">
              <a:buClr>
                <a:srgbClr val="FF545F"/>
              </a:buClr>
              <a:buFont typeface="Arial" panose="020B0604020202020204" pitchFamily="34" charset="0"/>
              <a:buNone/>
              <a:defRPr sz="1200">
                <a:solidFill>
                  <a:srgbClr val="063161"/>
                </a:solidFill>
                <a:latin typeface="Georgia" panose="02040502050405020303" charset="0"/>
              </a:defRPr>
            </a:lvl1pPr>
          </a:lstStyle>
          <a:p>
            <a:pPr lvl="0"/>
            <a:r>
              <a:rPr lang="en-US"/>
              <a:t>Lorem ipsum dolor sit </a:t>
            </a:r>
            <a:r>
              <a:rPr lang="en-US" err="1"/>
              <a:t>amet</a:t>
            </a:r>
            <a:r>
              <a:rPr lang="en-US"/>
              <a:t>, </a:t>
            </a:r>
            <a:r>
              <a:rPr lang="en-US" err="1"/>
              <a:t>consectetur</a:t>
            </a:r>
            <a:r>
              <a:rPr lang="en-US"/>
              <a:t> </a:t>
            </a:r>
            <a:r>
              <a:rPr lang="en-US" err="1"/>
              <a:t>adipisicing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a:t>
            </a:r>
          </a:p>
        </p:txBody>
      </p:sp>
      <p:sp>
        <p:nvSpPr>
          <p:cNvPr id="27" name="Text Placeholder 22"/>
          <p:cNvSpPr>
            <a:spLocks noGrp="1"/>
          </p:cNvSpPr>
          <p:nvPr>
            <p:ph type="body" sz="quarter" idx="24" hasCustomPrompt="1"/>
          </p:nvPr>
        </p:nvSpPr>
        <p:spPr>
          <a:xfrm>
            <a:off x="3657600" y="4539644"/>
            <a:ext cx="1535316" cy="496528"/>
          </a:xfrm>
          <a:prstGeom prst="rect">
            <a:avLst/>
          </a:prstGeom>
        </p:spPr>
        <p:txBody>
          <a:bodyPr/>
          <a:lstStyle>
            <a:lvl1pPr marL="0" indent="0" algn="r">
              <a:buClr>
                <a:srgbClr val="FF545F"/>
              </a:buClr>
              <a:buFont typeface="Arial" panose="020B0604020202020204" pitchFamily="34" charset="0"/>
              <a:buNone/>
              <a:defRPr sz="2800" baseline="30000">
                <a:solidFill>
                  <a:schemeClr val="accent1"/>
                </a:solidFill>
                <a:latin typeface="Georgia" panose="02040502050405020303" charset="0"/>
              </a:defRPr>
            </a:lvl1pPr>
          </a:lstStyle>
          <a:p>
            <a:pPr lvl="0"/>
            <a:r>
              <a:rPr lang="en-US"/>
              <a:t>Heading of 1st point</a:t>
            </a:r>
          </a:p>
        </p:txBody>
      </p:sp>
      <p:sp>
        <p:nvSpPr>
          <p:cNvPr id="33" name="Text Placeholder 22"/>
          <p:cNvSpPr>
            <a:spLocks noGrp="1"/>
          </p:cNvSpPr>
          <p:nvPr>
            <p:ph type="body" sz="quarter" idx="25" hasCustomPrompt="1"/>
          </p:nvPr>
        </p:nvSpPr>
        <p:spPr>
          <a:xfrm>
            <a:off x="5764760" y="4528876"/>
            <a:ext cx="510080" cy="496528"/>
          </a:xfrm>
          <a:prstGeom prst="rect">
            <a:avLst/>
          </a:prstGeom>
        </p:spPr>
        <p:txBody>
          <a:bodyPr/>
          <a:lstStyle>
            <a:lvl1pPr marL="0" indent="0" algn="ctr">
              <a:buClr>
                <a:srgbClr val="FF545F"/>
              </a:buClr>
              <a:buFont typeface="Arial" panose="020B0604020202020204" pitchFamily="34" charset="0"/>
              <a:buNone/>
              <a:defRPr sz="8800" baseline="30000">
                <a:solidFill>
                  <a:schemeClr val="bg1"/>
                </a:solidFill>
                <a:latin typeface="Georgia" panose="02040502050405020303" charset="0"/>
              </a:defRPr>
            </a:lvl1pPr>
          </a:lstStyle>
          <a:p>
            <a:pPr lvl="0"/>
            <a:r>
              <a:rPr lang="en-US"/>
              <a:t>3</a:t>
            </a:r>
          </a:p>
        </p:txBody>
      </p:sp>
      <p:sp>
        <p:nvSpPr>
          <p:cNvPr id="39"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40" name="TextBox 39"/>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41" name="Picture 40"/>
          <p:cNvPicPr>
            <a:picLocks noChangeAspect="1"/>
          </p:cNvPicPr>
          <p:nvPr userDrawn="1"/>
        </p:nvPicPr>
        <p:blipFill>
          <a:blip r:embed="rId2"/>
          <a:stretch>
            <a:fillRect/>
          </a:stretch>
        </p:blipFill>
        <p:spPr>
          <a:xfrm>
            <a:off x="10893034" y="6462131"/>
            <a:ext cx="839972" cy="309081"/>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Option 1">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rgbClr val="073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a:t>Thank you.</a:t>
            </a:r>
            <a:endParaRPr lang="en-IN"/>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mn-lt"/>
              </a:defRPr>
            </a:lvl1pPr>
          </a:lstStyle>
          <a:p>
            <a:pPr lvl="0"/>
            <a:r>
              <a:rPr lang="en-IN"/>
              <a:t>® 2018 Copyright </a:t>
            </a:r>
            <a:r>
              <a:rPr lang="en-IN" err="1"/>
              <a:t>Genpact</a:t>
            </a:r>
            <a:r>
              <a:rPr lang="en-IN"/>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a:fillRect/>
          </a:stretch>
        </p:blipFill>
        <p:spPr>
          <a:xfrm>
            <a:off x="8001000" y="0"/>
            <a:ext cx="4191000" cy="430913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Option 2">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Text Placeholder 3"/>
          <p:cNvSpPr>
            <a:spLocks noGrp="1"/>
          </p:cNvSpPr>
          <p:nvPr>
            <p:ph type="body" sz="quarter" idx="10" hasCustomPrompt="1"/>
          </p:nvPr>
        </p:nvSpPr>
        <p:spPr>
          <a:xfrm>
            <a:off x="464594" y="468090"/>
            <a:ext cx="4114800" cy="533400"/>
          </a:xfrm>
          <a:prstGeom prst="rect">
            <a:avLst/>
          </a:prstGeom>
        </p:spPr>
        <p:txBody>
          <a:bodyPr/>
          <a:lstStyle>
            <a:lvl1pPr>
              <a:defRPr sz="3200">
                <a:solidFill>
                  <a:schemeClr val="bg1"/>
                </a:solidFill>
                <a:latin typeface="+mj-lt"/>
              </a:defRPr>
            </a:lvl1pPr>
          </a:lstStyle>
          <a:p>
            <a:r>
              <a:rPr lang="en-US" sz="3200">
                <a:solidFill>
                  <a:schemeClr val="bg1"/>
                </a:solidFill>
              </a:rPr>
              <a:t>Agenda</a:t>
            </a:r>
            <a:r>
              <a:rPr lang="ko-KR" altLang="en-US" sz="3200">
                <a:solidFill>
                  <a:schemeClr val="bg1"/>
                </a:solidFill>
              </a:rPr>
              <a:t> </a:t>
            </a:r>
            <a:r>
              <a:rPr lang="en-US" altLang="ko-KR" sz="3200">
                <a:solidFill>
                  <a:schemeClr val="bg1"/>
                </a:solidFill>
              </a:rPr>
              <a:t>opt 1</a:t>
            </a:r>
            <a:endParaRPr lang="en-US" sz="3200">
              <a:solidFill>
                <a:schemeClr val="bg1"/>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26"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t>‹#›</a:t>
            </a:fld>
            <a:endParaRPr lang="en-US" b="1">
              <a:solidFill>
                <a:schemeClr val="bg1"/>
              </a:solidFill>
              <a:latin typeface="+mn-lt"/>
            </a:endParaRPr>
          </a:p>
        </p:txBody>
      </p:sp>
      <p:sp>
        <p:nvSpPr>
          <p:cNvPr id="27" name="TextBox 26"/>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panose="02040502050405020303" charset="0"/>
                <a:cs typeface="Georgia" panose="02040502050405020303" charset="0"/>
              </a:rPr>
              <a:t>® 2018 Copyright </a:t>
            </a:r>
            <a:r>
              <a:rPr lang="en-US" sz="800" err="1">
                <a:solidFill>
                  <a:schemeClr val="bg1"/>
                </a:solidFill>
                <a:latin typeface="+mn-lt"/>
                <a:ea typeface="Georgia" panose="02040502050405020303" charset="0"/>
                <a:cs typeface="Georgia" panose="02040502050405020303" charset="0"/>
              </a:rPr>
              <a:t>Genpact</a:t>
            </a:r>
            <a:r>
              <a:rPr lang="en-US" sz="800">
                <a:solidFill>
                  <a:schemeClr val="bg1"/>
                </a:solidFill>
                <a:latin typeface="+mn-lt"/>
                <a:ea typeface="Georgia" panose="02040502050405020303" charset="0"/>
                <a:cs typeface="Georgia" panose="02040502050405020303" charset="0"/>
              </a:rPr>
              <a:t>. All Rights Reserved.</a:t>
            </a:r>
          </a:p>
        </p:txBody>
      </p:sp>
      <p:sp>
        <p:nvSpPr>
          <p:cNvPr id="9" name="Text Placeholder 2"/>
          <p:cNvSpPr>
            <a:spLocks noGrp="1"/>
          </p:cNvSpPr>
          <p:nvPr>
            <p:ph type="body" sz="quarter" idx="11" hasCustomPrompt="1"/>
          </p:nvPr>
        </p:nvSpPr>
        <p:spPr>
          <a:xfrm>
            <a:off x="464594" y="1828800"/>
            <a:ext cx="9067800" cy="4343400"/>
          </a:xfrm>
          <a:prstGeom prst="rect">
            <a:avLst/>
          </a:prstGeom>
        </p:spPr>
        <p:txBody>
          <a:bodyPr/>
          <a:lstStyle>
            <a:lvl1pPr>
              <a:defRPr sz="2000">
                <a:solidFill>
                  <a:schemeClr val="bg1"/>
                </a:solidFill>
              </a:defRPr>
            </a:lvl1pPr>
          </a:lstStyle>
          <a:p>
            <a:pPr lvl="0"/>
            <a:r>
              <a:rPr lang="en-US"/>
              <a:t>Lorem ipsum dolor sit </a:t>
            </a:r>
            <a:r>
              <a:rPr lang="en-US" err="1"/>
              <a:t>amet</a:t>
            </a:r>
            <a:r>
              <a:rPr lang="en-US"/>
              <a:t>					1</a:t>
            </a:r>
          </a:p>
          <a:p>
            <a:pPr lvl="2"/>
            <a:endParaRPr lang="en-US"/>
          </a:p>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 You Option 2">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accent3"/>
                </a:solidFill>
              </a:defRPr>
            </a:lvl1pPr>
          </a:lstStyle>
          <a:p>
            <a:pPr lvl="0"/>
            <a:r>
              <a:rPr lang="en-US"/>
              <a:t>Thank you.</a:t>
            </a:r>
            <a:endParaRPr lang="en-IN"/>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accent3"/>
                </a:solidFill>
                <a:latin typeface="Calibri" panose="020F0502020204030204" charset="0"/>
              </a:defRPr>
            </a:lvl1pPr>
          </a:lstStyle>
          <a:p>
            <a:pPr lvl="0"/>
            <a:r>
              <a:rPr lang="en-IN"/>
              <a:t>® 2018 Copyright </a:t>
            </a:r>
            <a:r>
              <a:rPr lang="en-IN" err="1"/>
              <a:t>Genpact</a:t>
            </a:r>
            <a:r>
              <a:rPr lang="en-IN"/>
              <a: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pic>
        <p:nvPicPr>
          <p:cNvPr id="49" name="Picture 48"/>
          <p:cNvPicPr>
            <a:picLocks noChangeAspect="1"/>
          </p:cNvPicPr>
          <p:nvPr userDrawn="1"/>
        </p:nvPicPr>
        <p:blipFill rotWithShape="1">
          <a:blip r:embed="rId3"/>
          <a:srcRect t="26190"/>
          <a:stretch>
            <a:fillRect/>
          </a:stretch>
        </p:blipFill>
        <p:spPr>
          <a:xfrm>
            <a:off x="8001000" y="0"/>
            <a:ext cx="4191000" cy="4309139"/>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Option 3">
    <p:spTree>
      <p:nvGrpSpPr>
        <p:cNvPr id="1" name=""/>
        <p:cNvGrpSpPr/>
        <p:nvPr/>
      </p:nvGrpSpPr>
      <p:grpSpPr>
        <a:xfrm>
          <a:off x="0" y="0"/>
          <a:ext cx="0" cy="0"/>
          <a:chOff x="0" y="0"/>
          <a:chExt cx="0" cy="0"/>
        </a:xfrm>
      </p:grpSpPr>
      <p:sp>
        <p:nvSpPr>
          <p:cNvPr id="48" name="Rectangle 47"/>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hasCustomPrompt="1"/>
          </p:nvPr>
        </p:nvSpPr>
        <p:spPr>
          <a:xfrm>
            <a:off x="457200" y="2514600"/>
            <a:ext cx="6019800" cy="1371600"/>
          </a:xfrm>
          <a:prstGeom prst="rect">
            <a:avLst/>
          </a:prstGeom>
        </p:spPr>
        <p:txBody>
          <a:bodyPr/>
          <a:lstStyle>
            <a:lvl1pPr>
              <a:defRPr sz="8800" baseline="0">
                <a:solidFill>
                  <a:schemeClr val="bg1"/>
                </a:solidFill>
              </a:defRPr>
            </a:lvl1pPr>
          </a:lstStyle>
          <a:p>
            <a:pPr lvl="0"/>
            <a:r>
              <a:rPr lang="en-US"/>
              <a:t>Thank you.</a:t>
            </a:r>
            <a:endParaRPr lang="en-IN"/>
          </a:p>
        </p:txBody>
      </p:sp>
      <p:sp>
        <p:nvSpPr>
          <p:cNvPr id="46" name="Text Placeholder 2"/>
          <p:cNvSpPr>
            <a:spLocks noGrp="1"/>
          </p:cNvSpPr>
          <p:nvPr>
            <p:ph type="body" sz="quarter" idx="12" hasCustomPrompt="1"/>
          </p:nvPr>
        </p:nvSpPr>
        <p:spPr>
          <a:xfrm>
            <a:off x="457200" y="6262963"/>
            <a:ext cx="6019800" cy="249839"/>
          </a:xfrm>
          <a:prstGeom prst="rect">
            <a:avLst/>
          </a:prstGeom>
        </p:spPr>
        <p:txBody>
          <a:bodyPr/>
          <a:lstStyle>
            <a:lvl1pPr>
              <a:defRPr sz="800" baseline="0">
                <a:solidFill>
                  <a:schemeClr val="bg1"/>
                </a:solidFill>
                <a:latin typeface="Calibri" panose="020F0502020204030204" charset="0"/>
              </a:defRPr>
            </a:lvl1pPr>
          </a:lstStyle>
          <a:p>
            <a:pPr lvl="0"/>
            <a:r>
              <a:rPr lang="en-IN"/>
              <a:t>® 2018 Copyright Genpact. All Rights Reserved.</a:t>
            </a:r>
          </a:p>
        </p:txBody>
      </p:sp>
      <p:pic>
        <p:nvPicPr>
          <p:cNvPr id="47" name="Picture 46"/>
          <p:cNvPicPr>
            <a:picLocks noChangeAspect="1"/>
          </p:cNvPicPr>
          <p:nvPr userDrawn="1"/>
        </p:nvPicPr>
        <p:blipFill>
          <a:blip r:embed="rId2"/>
          <a:stretch>
            <a:fillRect/>
          </a:stretch>
        </p:blipFill>
        <p:spPr>
          <a:xfrm>
            <a:off x="457200" y="5181600"/>
            <a:ext cx="2465644" cy="907105"/>
          </a:xfrm>
          <a:prstGeom prst="rect">
            <a:avLst/>
          </a:prstGeom>
        </p:spPr>
      </p:pic>
      <p:sp>
        <p:nvSpPr>
          <p:cNvPr id="4" name="AutoShape 3"/>
          <p:cNvSpPr>
            <a:spLocks noChangeAspect="1" noChangeArrowheads="1" noTextEdit="1"/>
          </p:cNvSpPr>
          <p:nvPr userDrawn="1"/>
        </p:nvSpPr>
        <p:spPr bwMode="auto">
          <a:xfrm>
            <a:off x="6781800" y="5105400"/>
            <a:ext cx="2465388"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IN"/>
          </a:p>
        </p:txBody>
      </p:sp>
      <p:pic>
        <p:nvPicPr>
          <p:cNvPr id="45" name="Picture 44"/>
          <p:cNvPicPr>
            <a:picLocks noChangeAspect="1"/>
          </p:cNvPicPr>
          <p:nvPr userDrawn="1"/>
        </p:nvPicPr>
        <p:blipFill rotWithShape="1">
          <a:blip r:embed="rId3"/>
          <a:srcRect t="26190"/>
          <a:stretch>
            <a:fillRect/>
          </a:stretch>
        </p:blipFill>
        <p:spPr>
          <a:xfrm>
            <a:off x="8001000" y="0"/>
            <a:ext cx="4191000" cy="4309139"/>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3BFDF5-0FB4-454B-A62A-76A50D3031A6}"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50ED5-8D5B-409E-B21A-712AD5198A01}" type="slidenum">
              <a:rPr lang="en-IN" smtClean="0"/>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ulti-use layout">
  <p:cSld name="Multi-use layout">
    <p:spTree>
      <p:nvGrpSpPr>
        <p:cNvPr id="1" name="Shape 76"/>
        <p:cNvGrpSpPr/>
        <p:nvPr/>
      </p:nvGrpSpPr>
      <p:grpSpPr>
        <a:xfrm>
          <a:off x="0" y="0"/>
          <a:ext cx="0" cy="0"/>
          <a:chOff x="0" y="0"/>
          <a:chExt cx="0" cy="0"/>
        </a:xfrm>
      </p:grpSpPr>
      <p:sp>
        <p:nvSpPr>
          <p:cNvPr id="77" name="Google Shape;77;p75"/>
          <p:cNvSpPr txBox="1">
            <a:spLocks noGrp="1"/>
          </p:cNvSpPr>
          <p:nvPr>
            <p:ph type="body" idx="1"/>
          </p:nvPr>
        </p:nvSpPr>
        <p:spPr>
          <a:xfrm>
            <a:off x="403860" y="512763"/>
            <a:ext cx="11452800" cy="724000"/>
          </a:xfrm>
          <a:prstGeom prst="rect">
            <a:avLst/>
          </a:prstGeom>
          <a:noFill/>
          <a:ln>
            <a:noFill/>
          </a:ln>
        </p:spPr>
        <p:txBody>
          <a:bodyPr spcFirstLastPara="1" wrap="square" lIns="68575" tIns="34275" rIns="68575" bIns="34275" anchor="b" anchorCtr="0">
            <a:noAutofit/>
          </a:bodyPr>
          <a:lstStyle>
            <a:lvl1pPr marL="609600" marR="0" lvl="0" indent="-304800" algn="ctr">
              <a:lnSpc>
                <a:spcPct val="90000"/>
              </a:lnSpc>
              <a:spcBef>
                <a:spcPts val="1065"/>
              </a:spcBef>
              <a:spcAft>
                <a:spcPts val="0"/>
              </a:spcAft>
              <a:buClr>
                <a:schemeClr val="dk1"/>
              </a:buClr>
              <a:buSzPts val="2700"/>
              <a:buFont typeface="Arial" panose="020B0604020202020204"/>
              <a:buNone/>
              <a:defRPr sz="36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1219200" marR="0" lvl="1" indent="-406400" algn="l">
              <a:lnSpc>
                <a:spcPct val="90000"/>
              </a:lnSpc>
              <a:spcBef>
                <a:spcPts val="535"/>
              </a:spcBef>
              <a:spcAft>
                <a:spcPts val="0"/>
              </a:spcAft>
              <a:buClr>
                <a:schemeClr val="dk1"/>
              </a:buClr>
              <a:buSzPts val="12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06400" algn="l">
              <a:lnSpc>
                <a:spcPct val="90000"/>
              </a:lnSpc>
              <a:spcBef>
                <a:spcPts val="535"/>
              </a:spcBef>
              <a:spcAft>
                <a:spcPts val="0"/>
              </a:spcAft>
              <a:buClr>
                <a:schemeClr val="dk1"/>
              </a:buClr>
              <a:buSzPts val="12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06400" algn="l">
              <a:lnSpc>
                <a:spcPct val="90000"/>
              </a:lnSpc>
              <a:spcBef>
                <a:spcPts val="535"/>
              </a:spcBef>
              <a:spcAft>
                <a:spcPts val="0"/>
              </a:spcAft>
              <a:buClr>
                <a:schemeClr val="dk1"/>
              </a:buClr>
              <a:buSzPts val="12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06400" algn="l">
              <a:lnSpc>
                <a:spcPct val="90000"/>
              </a:lnSpc>
              <a:spcBef>
                <a:spcPts val="535"/>
              </a:spcBef>
              <a:spcAft>
                <a:spcPts val="0"/>
              </a:spcAft>
              <a:buClr>
                <a:schemeClr val="dk1"/>
              </a:buClr>
              <a:buSzPts val="12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8" name="Google Shape;78;p75"/>
          <p:cNvSpPr txBox="1">
            <a:spLocks noGrp="1"/>
          </p:cNvSpPr>
          <p:nvPr>
            <p:ph type="body" idx="2"/>
          </p:nvPr>
        </p:nvSpPr>
        <p:spPr>
          <a:xfrm>
            <a:off x="406083" y="1257617"/>
            <a:ext cx="11468400" cy="393200"/>
          </a:xfrm>
          <a:prstGeom prst="rect">
            <a:avLst/>
          </a:prstGeom>
          <a:noFill/>
          <a:ln>
            <a:noFill/>
          </a:ln>
        </p:spPr>
        <p:txBody>
          <a:bodyPr spcFirstLastPara="1" wrap="square" lIns="68575" tIns="34275" rIns="68575" bIns="34275" anchor="t" anchorCtr="0">
            <a:noAutofit/>
          </a:bodyPr>
          <a:lstStyle>
            <a:lvl1pPr marL="609600" marR="0" lvl="0" indent="-304800" algn="ctr">
              <a:lnSpc>
                <a:spcPct val="90000"/>
              </a:lnSpc>
              <a:spcBef>
                <a:spcPts val="1065"/>
              </a:spcBef>
              <a:spcAft>
                <a:spcPts val="0"/>
              </a:spcAft>
              <a:buClr>
                <a:srgbClr val="5B5B5B"/>
              </a:buClr>
              <a:buSzPts val="1600"/>
              <a:buFont typeface="Arial" panose="020B0604020202020204"/>
              <a:buNone/>
              <a:defRPr sz="2135" b="0" i="0" u="none" strike="noStrike" cap="none">
                <a:solidFill>
                  <a:srgbClr val="5B5B5B"/>
                </a:solidFill>
                <a:latin typeface="Arial" panose="020B0604020202020204"/>
                <a:ea typeface="Arial" panose="020B0604020202020204"/>
                <a:cs typeface="Arial" panose="020B0604020202020204"/>
                <a:sym typeface="Arial" panose="020B0604020202020204"/>
              </a:defRPr>
            </a:lvl1pPr>
            <a:lvl2pPr marL="1219200" marR="0" lvl="1" indent="-406400" algn="l">
              <a:lnSpc>
                <a:spcPct val="90000"/>
              </a:lnSpc>
              <a:spcBef>
                <a:spcPts val="535"/>
              </a:spcBef>
              <a:spcAft>
                <a:spcPts val="0"/>
              </a:spcAft>
              <a:buClr>
                <a:schemeClr val="dk1"/>
              </a:buClr>
              <a:buSzPts val="12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06400" algn="l">
              <a:lnSpc>
                <a:spcPct val="90000"/>
              </a:lnSpc>
              <a:spcBef>
                <a:spcPts val="535"/>
              </a:spcBef>
              <a:spcAft>
                <a:spcPts val="0"/>
              </a:spcAft>
              <a:buClr>
                <a:schemeClr val="dk1"/>
              </a:buClr>
              <a:buSzPts val="12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06400" algn="l">
              <a:lnSpc>
                <a:spcPct val="90000"/>
              </a:lnSpc>
              <a:spcBef>
                <a:spcPts val="535"/>
              </a:spcBef>
              <a:spcAft>
                <a:spcPts val="0"/>
              </a:spcAft>
              <a:buClr>
                <a:schemeClr val="dk1"/>
              </a:buClr>
              <a:buSzPts val="12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06400" algn="l">
              <a:lnSpc>
                <a:spcPct val="90000"/>
              </a:lnSpc>
              <a:spcBef>
                <a:spcPts val="535"/>
              </a:spcBef>
              <a:spcAft>
                <a:spcPts val="0"/>
              </a:spcAft>
              <a:buClr>
                <a:schemeClr val="dk1"/>
              </a:buClr>
              <a:buSzPts val="12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a:lnSpc>
                <a:spcPct val="90000"/>
              </a:lnSpc>
              <a:spcBef>
                <a:spcPts val="535"/>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9" name="Google Shape;79;p75"/>
          <p:cNvSpPr/>
          <p:nvPr/>
        </p:nvSpPr>
        <p:spPr>
          <a:xfrm>
            <a:off x="636015" y="6491347"/>
            <a:ext cx="2709200" cy="2156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600"/>
              <a:buFont typeface="Arial" panose="020B0604020202020204"/>
              <a:buNone/>
            </a:pPr>
            <a:r>
              <a:rPr lang="en-US" sz="800" b="0" i="0" u="none" strike="noStrike" cap="none">
                <a:solidFill>
                  <a:srgbClr val="929292"/>
                </a:solidFill>
                <a:latin typeface="Arial" panose="020B0604020202020204"/>
                <a:ea typeface="Arial" panose="020B0604020202020204"/>
                <a:cs typeface="Arial" panose="020B0604020202020204"/>
                <a:sym typeface="Arial" panose="020B0604020202020204"/>
              </a:rPr>
              <a:t>© 2019 Snowflake Computing Inc. All Rights Reserved</a:t>
            </a:r>
            <a:endParaRPr sz="800" b="0" i="0" u="none" strike="noStrike" cap="none">
              <a:solidFill>
                <a:srgbClr val="929292"/>
              </a:solidFill>
              <a:latin typeface="Arial" panose="020B0604020202020204"/>
              <a:ea typeface="Arial" panose="020B0604020202020204"/>
              <a:cs typeface="Arial" panose="020B0604020202020204"/>
              <a:sym typeface="Arial" panose="020B0604020202020204"/>
            </a:endParaRPr>
          </a:p>
        </p:txBody>
      </p:sp>
      <p:sp>
        <p:nvSpPr>
          <p:cNvPr id="80" name="Google Shape;80;p75"/>
          <p:cNvSpPr/>
          <p:nvPr/>
        </p:nvSpPr>
        <p:spPr>
          <a:xfrm>
            <a:off x="460213" y="6498839"/>
            <a:ext cx="202128" cy="18288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121900" tIns="60933" rIns="121900" bIns="60933"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2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B23A-90B7-4DB5-8517-A291EF311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908E60-1FE8-4EB4-8EF7-149B51DBF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1DA35E-DB6B-4446-9AC1-FCE5DD43B601}"/>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B0342FD2-16F0-4F81-8D7F-BAC79F0C4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A9DFFC-0FD7-4173-A8FD-59E265521B0A}"/>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184773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37B1-886D-41FF-9D3F-28F7E1C9B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DD73D6-1B21-4835-BFE8-8473A3D434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28DE9-3BA6-47F5-B3C3-D0EAEC3C5A03}"/>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E7981545-2143-4851-81AE-79E5EA5C1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69BB5-2C55-48D8-BFEC-13ABBC4B8F82}"/>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36611158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5984-7F6A-4AA8-8AF1-5ADE9FF5E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295C76-77FC-4C1B-B878-EE673F398F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81AA1-3465-45D3-8232-75D4633C98CD}"/>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9161A254-9549-473C-BA7B-707DB1584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9CD727-D98A-4032-842C-3393C27C6B5D}"/>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7393761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90C0-F1AC-48C1-A4FF-BA685C25D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B34BA7-126F-4CF3-B0F4-492B345A1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CA5BB7-59F1-46B4-B150-0C192B6FC4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374040-41BC-460D-8901-E1CCA80BAAC7}"/>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6" name="Footer Placeholder 5">
            <a:extLst>
              <a:ext uri="{FF2B5EF4-FFF2-40B4-BE49-F238E27FC236}">
                <a16:creationId xmlns:a16="http://schemas.microsoft.com/office/drawing/2014/main" id="{4B0D7DA0-65DE-44B1-889E-459AD52A43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F5A84-1CA2-4979-986E-78E601F02BFA}"/>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7881359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7E2C-6F43-4728-A68E-FE5DC7E582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A84BDD-4482-45FB-9927-ABC383C63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BF6134-CE80-4B60-A3EE-749536AFDA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422130-F902-4FE3-8177-A0B06F750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3E4FF-5359-4A31-BDFB-8EC543ED0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93EC80-9DA7-4DA9-8FCF-D590E1F90CD0}"/>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8" name="Footer Placeholder 7">
            <a:extLst>
              <a:ext uri="{FF2B5EF4-FFF2-40B4-BE49-F238E27FC236}">
                <a16:creationId xmlns:a16="http://schemas.microsoft.com/office/drawing/2014/main" id="{F0F93ED4-93FD-4CCB-AE5E-B30C1B4239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BF898-A7FA-48E4-A356-7B58C801A64E}"/>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11825896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2858-7C3A-4C67-8EA3-C1A3C88570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0D0150-C4BD-418A-883C-B2EB7AA6F3ED}"/>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4" name="Footer Placeholder 3">
            <a:extLst>
              <a:ext uri="{FF2B5EF4-FFF2-40B4-BE49-F238E27FC236}">
                <a16:creationId xmlns:a16="http://schemas.microsoft.com/office/drawing/2014/main" id="{99D99B2A-9B8D-4AB7-AD8B-B68BEAEC8C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4D0402-4C34-4A60-8B12-0978A9F0DDDC}"/>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372089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Slide Option 3">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userDrawn="1"/>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a:t>Agenda opt 3</a:t>
            </a:r>
            <a:endParaRPr lang="en-IN"/>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a:t>Lorem ipsum dolor sit </a:t>
            </a:r>
            <a:r>
              <a:rPr lang="en-US" err="1"/>
              <a:t>amet</a:t>
            </a:r>
            <a:r>
              <a:rPr lang="en-US"/>
              <a:t>					1</a:t>
            </a:r>
          </a:p>
          <a:p>
            <a:pPr lvl="2"/>
            <a:endParaRPr lang="en-US"/>
          </a:p>
        </p:txBody>
      </p:sp>
      <p:sp>
        <p:nvSpPr>
          <p:cNvPr id="41"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42" name="TextBox 41"/>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5728B-708E-4A68-B646-30E547DE8D66}"/>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3" name="Footer Placeholder 2">
            <a:extLst>
              <a:ext uri="{FF2B5EF4-FFF2-40B4-BE49-F238E27FC236}">
                <a16:creationId xmlns:a16="http://schemas.microsoft.com/office/drawing/2014/main" id="{6EDC7CF3-4FD4-4B5D-8A61-6F5A7E453F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1536EC-5E12-4094-B90E-CA3DA8BF305E}"/>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9093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6835-9BD9-4525-AC05-043502A1A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2CC9D4-CBC8-417F-9A27-3DCCBF423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0E64BA-A436-4C22-B146-F96BF4AD5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3486D-E45B-4028-AA3C-323400478CB7}"/>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6" name="Footer Placeholder 5">
            <a:extLst>
              <a:ext uri="{FF2B5EF4-FFF2-40B4-BE49-F238E27FC236}">
                <a16:creationId xmlns:a16="http://schemas.microsoft.com/office/drawing/2014/main" id="{11FDC898-CF68-4494-9133-31947A0AD9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67150-56DD-48D8-9B67-38214D871508}"/>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36037970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6268-61B2-4829-9CFE-54DF58193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66E860-F769-4458-B2D3-8076E7A25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335A0D35-0C8A-4050-AE68-E12DA2629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4BCDB-3642-48E1-BF6E-4A509FA554B2}"/>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6" name="Footer Placeholder 5">
            <a:extLst>
              <a:ext uri="{FF2B5EF4-FFF2-40B4-BE49-F238E27FC236}">
                <a16:creationId xmlns:a16="http://schemas.microsoft.com/office/drawing/2014/main" id="{9BEB2C1C-63FD-456B-86E9-2212CB986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768367-CEBB-4C39-A48D-E508DB700E44}"/>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17344360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B47F-DFF4-46B9-956B-B1BC922332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BE0BDF-D1C8-42B0-B0B9-76E8050CF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31CBD-14A4-4004-8161-0232962421FB}"/>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57FEE4DE-6994-469A-84D4-C901A445F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56559-F24E-4DE4-8BF5-91B3C6BD34F8}"/>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561300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4BA2E-112F-447A-AFAE-116D91094D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55B303-925C-4BC5-92FD-C868432544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B5E3C-7D8D-424F-8D4E-8B4B4AE13C41}"/>
              </a:ext>
            </a:extLst>
          </p:cNvPr>
          <p:cNvSpPr>
            <a:spLocks noGrp="1"/>
          </p:cNvSpPr>
          <p:nvPr>
            <p:ph type="dt" sz="half" idx="10"/>
          </p:nvPr>
        </p:nvSpPr>
        <p:spPr/>
        <p:txBody>
          <a:body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1B8BA1F9-62D3-48AB-B7F7-0020C66B3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503A45-86EA-4D3E-B8C8-E22EC23F2A20}"/>
              </a:ext>
            </a:extLst>
          </p:cNvPr>
          <p:cNvSpPr>
            <a:spLocks noGrp="1"/>
          </p:cNvSpPr>
          <p:nvPr>
            <p:ph type="sldNum" sz="quarter" idx="12"/>
          </p:nvPr>
        </p:nvSpPr>
        <p:spPr/>
        <p:txBody>
          <a:bodyPr/>
          <a:lstStyle/>
          <a:p>
            <a:fld id="{823ED156-0DB2-4976-A940-9ACCFBA3D13B}" type="slidenum">
              <a:rPr lang="en-IN" smtClean="0"/>
              <a:t>‹#›</a:t>
            </a:fld>
            <a:endParaRPr lang="en-IN"/>
          </a:p>
        </p:txBody>
      </p:sp>
    </p:spTree>
    <p:extLst>
      <p:ext uri="{BB962C8B-B14F-4D97-AF65-F5344CB8AC3E}">
        <p14:creationId xmlns:p14="http://schemas.microsoft.com/office/powerpoint/2010/main" val="18341140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38"/>
            <a:ext cx="12209991" cy="6869837"/>
          </a:xfrm>
          <a:prstGeom prst="rect">
            <a:avLst/>
          </a:prstGeom>
        </p:spPr>
      </p:pic>
      <p:sp>
        <p:nvSpPr>
          <p:cNvPr id="16" name="Text Placeholder 15"/>
          <p:cNvSpPr>
            <a:spLocks noGrp="1"/>
          </p:cNvSpPr>
          <p:nvPr>
            <p:ph type="body" sz="quarter" idx="13" hasCustomPrompt="1"/>
          </p:nvPr>
        </p:nvSpPr>
        <p:spPr>
          <a:xfrm>
            <a:off x="3182233" y="4175579"/>
            <a:ext cx="6858000" cy="1828800"/>
          </a:xfrm>
          <a:prstGeom prst="rect">
            <a:avLst/>
          </a:prstGeom>
        </p:spPr>
        <p:txBody>
          <a:bodyPr/>
          <a:lstStyle>
            <a:lvl1pPr>
              <a:lnSpc>
                <a:spcPts val="2200"/>
              </a:lnSpc>
              <a:defRPr sz="2000">
                <a:solidFill>
                  <a:schemeClr val="accent6"/>
                </a:solidFill>
                <a:latin typeface="+mj-lt"/>
              </a:defRPr>
            </a:lvl1pPr>
            <a:lvl2pPr algn="l">
              <a:defRPr/>
            </a:lvl2pPr>
          </a:lstStyle>
          <a:p>
            <a:pPr lvl="0"/>
            <a:r>
              <a:rPr lang="en-US"/>
              <a:t>Second level</a:t>
            </a:r>
          </a:p>
          <a:p>
            <a:pPr lvl="0"/>
            <a:r>
              <a:rPr lang="en-US"/>
              <a:t>Third level</a:t>
            </a:r>
          </a:p>
        </p:txBody>
      </p:sp>
      <p:sp>
        <p:nvSpPr>
          <p:cNvPr id="7" name="Text Placeholder 6"/>
          <p:cNvSpPr>
            <a:spLocks noGrp="1"/>
          </p:cNvSpPr>
          <p:nvPr>
            <p:ph type="body" sz="quarter" idx="10" hasCustomPrompt="1"/>
          </p:nvPr>
        </p:nvSpPr>
        <p:spPr>
          <a:xfrm>
            <a:off x="3182233" y="2008094"/>
            <a:ext cx="6858000" cy="381000"/>
          </a:xfrm>
          <a:prstGeom prst="rect">
            <a:avLst/>
          </a:prstGeom>
        </p:spPr>
        <p:txBody>
          <a:bodyPr/>
          <a:lstStyle>
            <a:lvl1pPr>
              <a:defRPr sz="2000" baseline="0">
                <a:solidFill>
                  <a:schemeClr val="accent6"/>
                </a:solidFill>
                <a:latin typeface="+mj-lt"/>
              </a:defRPr>
            </a:lvl1pPr>
          </a:lstStyle>
          <a:p>
            <a:pPr lvl="0"/>
            <a:r>
              <a:rPr lang="en-US"/>
              <a:t>Click to edit text</a:t>
            </a:r>
          </a:p>
        </p:txBody>
      </p:sp>
      <p:pic>
        <p:nvPicPr>
          <p:cNvPr id="8" name="Picture 7"/>
          <p:cNvPicPr>
            <a:picLocks noChangeAspect="1"/>
          </p:cNvPicPr>
          <p:nvPr/>
        </p:nvPicPr>
        <p:blipFill>
          <a:blip r:embed="rId3"/>
          <a:stretch>
            <a:fillRect/>
          </a:stretch>
        </p:blipFill>
        <p:spPr>
          <a:xfrm>
            <a:off x="9753600" y="475034"/>
            <a:ext cx="1979794" cy="728362"/>
          </a:xfrm>
          <a:prstGeom prst="rect">
            <a:avLst/>
          </a:prstGeom>
        </p:spPr>
      </p:pic>
      <p:sp>
        <p:nvSpPr>
          <p:cNvPr id="10" name="Title 4"/>
          <p:cNvSpPr txBox="1">
            <a:spLocks/>
          </p:cNvSpPr>
          <p:nvPr/>
        </p:nvSpPr>
        <p:spPr>
          <a:xfrm>
            <a:off x="457200" y="6408032"/>
            <a:ext cx="5129684" cy="256233"/>
          </a:xfrm>
          <a:prstGeom prst="rect">
            <a:avLst/>
          </a:prstGeom>
        </p:spPr>
        <p:txBody>
          <a:bodyPr lIns="0" tIns="0" rIns="0" bIns="0"/>
          <a:lstStyle>
            <a:lvl1pPr algn="l" defTabSz="914400" rtl="0" eaLnBrk="1" latinLnBrk="0" hangingPunct="1">
              <a:lnSpc>
                <a:spcPct val="90000"/>
              </a:lnSpc>
              <a:spcBef>
                <a:spcPct val="0"/>
              </a:spcBef>
              <a:buNone/>
              <a:defRPr sz="3000" kern="1200">
                <a:solidFill>
                  <a:srgbClr val="053061"/>
                </a:solidFill>
                <a:latin typeface="Georgia" charset="0"/>
                <a:ea typeface="Georgia" charset="0"/>
                <a:cs typeface="Georgia" charset="0"/>
              </a:defRPr>
            </a:lvl1pPr>
          </a:lstStyle>
          <a:p>
            <a:r>
              <a:rPr lang="en-US" sz="800">
                <a:solidFill>
                  <a:srgbClr val="44546A"/>
                </a:solidFill>
                <a:latin typeface="+mn-lt"/>
                <a:ea typeface="Calibri" charset="0"/>
                <a:cs typeface="Calibri" charset="0"/>
              </a:rPr>
              <a:t>® 2022 Copyright Genpact. All Rights Reserved.</a:t>
            </a:r>
          </a:p>
        </p:txBody>
      </p:sp>
      <p:sp>
        <p:nvSpPr>
          <p:cNvPr id="5" name="Text Placeholder 4"/>
          <p:cNvSpPr>
            <a:spLocks noGrp="1"/>
          </p:cNvSpPr>
          <p:nvPr>
            <p:ph type="body" sz="quarter" idx="14" hasCustomPrompt="1"/>
          </p:nvPr>
        </p:nvSpPr>
        <p:spPr>
          <a:xfrm>
            <a:off x="3182233" y="2597150"/>
            <a:ext cx="6876167" cy="1447800"/>
          </a:xfrm>
          <a:prstGeom prst="rect">
            <a:avLst/>
          </a:prstGeom>
        </p:spPr>
        <p:txBody>
          <a:bodyPr/>
          <a:lstStyle>
            <a:lvl1pPr>
              <a:lnSpc>
                <a:spcPts val="5100"/>
              </a:lnSpc>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1pPr>
            <a:lvl2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2pPr>
            <a:lvl3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3pPr>
            <a:lvl4pPr>
              <a:defRPr kumimoji="0" lang="en-US" sz="4800" b="0" i="0" u="none" strike="noStrike" kern="1200" cap="none" spc="0" normalizeH="0" baseline="0" dirty="0" smtClean="0">
                <a:ln>
                  <a:noFill/>
                </a:ln>
                <a:solidFill>
                  <a:schemeClr val="accent6"/>
                </a:solidFill>
                <a:effectLst/>
                <a:uLnTx/>
                <a:uFillTx/>
                <a:latin typeface="Georgia" charset="0"/>
                <a:ea typeface="+mn-ea"/>
                <a:cs typeface="+mn-cs"/>
              </a:defRPr>
            </a:lvl4pPr>
            <a:lvl5pPr>
              <a:defRPr kumimoji="0" lang="en-US" sz="4800" b="0" i="0" u="none" strike="noStrike" kern="1200" cap="none" spc="0" normalizeH="0" baseline="0" dirty="0">
                <a:ln>
                  <a:noFill/>
                </a:ln>
                <a:solidFill>
                  <a:schemeClr val="accent6"/>
                </a:solidFill>
                <a:effectLst/>
                <a:uLnTx/>
                <a:uFillTx/>
                <a:latin typeface="Georgia" charset="0"/>
                <a:ea typeface="+mn-ea"/>
                <a:cs typeface="+mn-cs"/>
              </a:defRPr>
            </a:lvl5pPr>
          </a:lstStyle>
          <a:p>
            <a:pPr lvl="0"/>
            <a:r>
              <a:rPr lang="en-US"/>
              <a:t>Click to edit title text</a:t>
            </a:r>
          </a:p>
        </p:txBody>
      </p:sp>
    </p:spTree>
    <p:extLst>
      <p:ext uri="{BB962C8B-B14F-4D97-AF65-F5344CB8AC3E}">
        <p14:creationId xmlns:p14="http://schemas.microsoft.com/office/powerpoint/2010/main" val="41557337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Agenda Slide Option 3">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 y="0"/>
            <a:ext cx="12188950" cy="6857999"/>
          </a:xfrm>
          <a:prstGeom prst="rect">
            <a:avLst/>
          </a:prstGeom>
        </p:spPr>
      </p:pic>
      <p:pic>
        <p:nvPicPr>
          <p:cNvPr id="26" name="Picture 25"/>
          <p:cNvPicPr>
            <a:picLocks noChangeAspect="1"/>
          </p:cNvPicPr>
          <p:nvPr/>
        </p:nvPicPr>
        <p:blipFill>
          <a:blip r:embed="rId3"/>
          <a:stretch>
            <a:fillRect/>
          </a:stretch>
        </p:blipFill>
        <p:spPr>
          <a:xfrm>
            <a:off x="10893034" y="6462131"/>
            <a:ext cx="839972" cy="309081"/>
          </a:xfrm>
          <a:prstGeom prst="rect">
            <a:avLst/>
          </a:prstGeom>
        </p:spPr>
      </p:pic>
      <p:sp>
        <p:nvSpPr>
          <p:cNvPr id="29" name="Text Placeholder 28"/>
          <p:cNvSpPr>
            <a:spLocks noGrp="1"/>
          </p:cNvSpPr>
          <p:nvPr>
            <p:ph type="body" sz="quarter" idx="10" hasCustomPrompt="1"/>
          </p:nvPr>
        </p:nvSpPr>
        <p:spPr>
          <a:xfrm>
            <a:off x="464594" y="468090"/>
            <a:ext cx="3276600" cy="609600"/>
          </a:xfrm>
          <a:prstGeom prst="rect">
            <a:avLst/>
          </a:prstGeom>
        </p:spPr>
        <p:txBody>
          <a:bodyPr/>
          <a:lstStyle>
            <a:lvl1pPr>
              <a:defRPr sz="3200">
                <a:solidFill>
                  <a:schemeClr val="accent6"/>
                </a:solidFill>
              </a:defRPr>
            </a:lvl1pPr>
          </a:lstStyle>
          <a:p>
            <a:pPr lvl="0"/>
            <a:r>
              <a:rPr lang="en-US"/>
              <a:t>Agenda opt 3</a:t>
            </a:r>
            <a:endParaRPr lang="en-IN"/>
          </a:p>
        </p:txBody>
      </p:sp>
      <p:sp>
        <p:nvSpPr>
          <p:cNvPr id="32" name="Text Placeholder 31"/>
          <p:cNvSpPr>
            <a:spLocks noGrp="1"/>
          </p:cNvSpPr>
          <p:nvPr>
            <p:ph type="body" sz="quarter" idx="11" hasCustomPrompt="1"/>
          </p:nvPr>
        </p:nvSpPr>
        <p:spPr>
          <a:xfrm>
            <a:off x="464594" y="1828800"/>
            <a:ext cx="10283434" cy="3429000"/>
          </a:xfrm>
          <a:prstGeom prst="rect">
            <a:avLst/>
          </a:prstGeom>
        </p:spPr>
        <p:txBody>
          <a:bodyPr/>
          <a:lstStyle>
            <a:lvl1pPr>
              <a:defRPr sz="2000">
                <a:solidFill>
                  <a:schemeClr val="accent6"/>
                </a:solidFill>
              </a:defRPr>
            </a:lvl1pPr>
            <a:lvl2pPr>
              <a:defRPr sz="1800">
                <a:solidFill>
                  <a:srgbClr val="073262"/>
                </a:solidFill>
              </a:defRPr>
            </a:lvl2pPr>
            <a:lvl3pPr>
              <a:defRPr sz="1600">
                <a:solidFill>
                  <a:schemeClr val="tx2"/>
                </a:solidFill>
              </a:defRPr>
            </a:lvl3pPr>
            <a:lvl4pPr>
              <a:defRPr sz="2000">
                <a:solidFill>
                  <a:schemeClr val="tx2"/>
                </a:solidFill>
              </a:defRPr>
            </a:lvl4pPr>
            <a:lvl5pPr>
              <a:defRPr sz="2000">
                <a:solidFill>
                  <a:schemeClr val="tx2"/>
                </a:solidFill>
              </a:defRPr>
            </a:lvl5pPr>
          </a:lstStyle>
          <a:p>
            <a:pPr lvl="0"/>
            <a:r>
              <a:rPr lang="en-US"/>
              <a:t>Lorem ipsum dolor sit a met					1</a:t>
            </a:r>
          </a:p>
          <a:p>
            <a:pPr lvl="2"/>
            <a:endParaRPr lang="en-US"/>
          </a:p>
        </p:txBody>
      </p:sp>
      <p:sp>
        <p:nvSpPr>
          <p:cNvPr id="41" name="Slide Number Placeholder 5"/>
          <p:cNvSpPr txBox="1">
            <a:spLocks/>
          </p:cNvSpPr>
          <p:nvPr/>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charset="0"/>
                <a:ea typeface="Georgia" charset="0"/>
                <a:cs typeface="Georgia"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pPr/>
              <a:t>‹#›</a:t>
            </a:fld>
            <a:endParaRPr lang="en-US" b="1">
              <a:solidFill>
                <a:schemeClr val="accent6"/>
              </a:solidFill>
              <a:latin typeface="+mn-lt"/>
            </a:endParaRPr>
          </a:p>
        </p:txBody>
      </p:sp>
      <p:sp>
        <p:nvSpPr>
          <p:cNvPr id="42" name="TextBox 41"/>
          <p:cNvSpPr txBox="1"/>
          <p:nvPr/>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charset="0"/>
                <a:cs typeface="Georgia" charset="0"/>
              </a:rPr>
              <a:t>® 2022 Copyright Genpact. All Rights Reserved.</a:t>
            </a:r>
          </a:p>
        </p:txBody>
      </p:sp>
    </p:spTree>
    <p:extLst>
      <p:ext uri="{BB962C8B-B14F-4D97-AF65-F5344CB8AC3E}">
        <p14:creationId xmlns:p14="http://schemas.microsoft.com/office/powerpoint/2010/main" val="326563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6" y="0"/>
            <a:ext cx="12188948" cy="6872512"/>
          </a:xfrm>
          <a:prstGeom prst="rect">
            <a:avLst/>
          </a:prstGeom>
        </p:spPr>
      </p:pic>
      <p:sp>
        <p:nvSpPr>
          <p:cNvPr id="4"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t>‹#›</a:t>
            </a:fld>
            <a:endParaRPr lang="en-US" b="1">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panose="02040502050405020303" charset="0"/>
                <a:cs typeface="Georgia" panose="02040502050405020303" charset="0"/>
              </a:rPr>
              <a:t>® 2018 Copyright </a:t>
            </a:r>
            <a:r>
              <a:rPr lang="en-US" sz="800" err="1">
                <a:solidFill>
                  <a:schemeClr val="bg1"/>
                </a:solidFill>
                <a:latin typeface="+mn-lt"/>
                <a:ea typeface="Georgia" panose="02040502050405020303" charset="0"/>
                <a:cs typeface="Georgia" panose="02040502050405020303" charset="0"/>
              </a:rPr>
              <a:t>Genpact</a:t>
            </a:r>
            <a:r>
              <a:rPr lang="en-US" sz="800">
                <a:solidFill>
                  <a:schemeClr val="bg1"/>
                </a:solidFill>
                <a:latin typeface="+mn-lt"/>
                <a:ea typeface="Georgia" panose="02040502050405020303" charset="0"/>
                <a:cs typeface="Georgia" panose="02040502050405020303"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charset="0"/>
              </a:defRPr>
            </a:lvl2pPr>
            <a:lvl3pPr>
              <a:defRPr>
                <a:solidFill>
                  <a:schemeClr val="bg1"/>
                </a:solidFill>
                <a:latin typeface="Calibri" panose="020F0502020204030204" charset="0"/>
              </a:defRPr>
            </a:lvl3pPr>
            <a:lvl4pPr>
              <a:defRPr>
                <a:solidFill>
                  <a:schemeClr val="bg1"/>
                </a:solidFill>
                <a:latin typeface="Calibri" panose="020F0502020204030204" charset="0"/>
              </a:defRPr>
            </a:lvl4pPr>
            <a:lvl5pPr>
              <a:defRPr>
                <a:solidFill>
                  <a:schemeClr val="bg1"/>
                </a:solidFill>
                <a:latin typeface="Calibri" panose="020F0502020204030204" charset="0"/>
              </a:defRPr>
            </a:lvl5pPr>
          </a:lstStyle>
          <a:p>
            <a:pPr lvl="0"/>
            <a:r>
              <a:rPr lang="en-US"/>
              <a:t>Subtitle, if needed</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1"/>
          </a:xfrm>
          <a:prstGeom prst="rect">
            <a:avLst/>
          </a:prstGeom>
        </p:spPr>
      </p:pic>
      <p:sp>
        <p:nvSpPr>
          <p:cNvPr id="4"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prstClr val="white"/>
                </a:solidFill>
                <a:latin typeface="+mn-lt"/>
              </a:rPr>
              <a:t>‹#›</a:t>
            </a:fld>
            <a:endParaRPr lang="en-US" b="1">
              <a:solidFill>
                <a:prstClr val="white"/>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prstClr val="white"/>
                </a:solidFill>
                <a:latin typeface="+mn-lt"/>
                <a:ea typeface="Georgia" panose="02040502050405020303" charset="0"/>
                <a:cs typeface="Georgia" panose="02040502050405020303" charset="0"/>
              </a:rPr>
              <a:t>® 2018 Copyright </a:t>
            </a:r>
            <a:r>
              <a:rPr lang="en-US" sz="800" err="1">
                <a:solidFill>
                  <a:prstClr val="white"/>
                </a:solidFill>
                <a:latin typeface="+mn-lt"/>
                <a:ea typeface="Georgia" panose="02040502050405020303" charset="0"/>
                <a:cs typeface="Georgia" panose="02040502050405020303" charset="0"/>
              </a:rPr>
              <a:t>Genpact</a:t>
            </a:r>
            <a:r>
              <a:rPr lang="en-US" sz="800">
                <a:solidFill>
                  <a:prstClr val="white"/>
                </a:solidFill>
                <a:latin typeface="+mn-lt"/>
                <a:ea typeface="Georgia" panose="02040502050405020303" charset="0"/>
                <a:cs typeface="Georgia" panose="02040502050405020303"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a:solidFill>
                  <a:schemeClr val="bg1"/>
                </a:solidFill>
              </a:rPr>
              <a:t>Divider slide options</a:t>
            </a:r>
          </a:p>
          <a:p>
            <a:r>
              <a:rPr lang="en-US" sz="4800">
                <a:solidFill>
                  <a:schemeClr val="bg1"/>
                </a:solidFill>
              </a:rPr>
              <a:t>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charset="0"/>
              </a:defRPr>
            </a:lvl2pPr>
            <a:lvl3pPr>
              <a:defRPr>
                <a:solidFill>
                  <a:schemeClr val="bg1"/>
                </a:solidFill>
                <a:latin typeface="Calibri" panose="020F0502020204030204" charset="0"/>
              </a:defRPr>
            </a:lvl3pPr>
            <a:lvl4pPr>
              <a:defRPr>
                <a:solidFill>
                  <a:schemeClr val="bg1"/>
                </a:solidFill>
                <a:latin typeface="Calibri" panose="020F0502020204030204" charset="0"/>
              </a:defRPr>
            </a:lvl4pPr>
            <a:lvl5pPr>
              <a:defRPr>
                <a:solidFill>
                  <a:schemeClr val="bg1"/>
                </a:solidFill>
                <a:latin typeface="Calibri" panose="020F0502020204030204" charset="0"/>
              </a:defRPr>
            </a:lvl5pPr>
          </a:lstStyle>
          <a:p>
            <a:pPr lvl="0"/>
            <a:r>
              <a:rPr lang="en-US"/>
              <a:t>Subtitle, if needed</a:t>
            </a:r>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3">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7" y="0"/>
            <a:ext cx="12188946" cy="6872510"/>
          </a:xfrm>
          <a:prstGeom prst="rect">
            <a:avLst/>
          </a:prstGeom>
        </p:spPr>
      </p:pic>
      <p:sp>
        <p:nvSpPr>
          <p:cNvPr id="4"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bg1"/>
                </a:solidFill>
                <a:latin typeface="+mn-lt"/>
              </a:rPr>
              <a:t>‹#›</a:t>
            </a:fld>
            <a:endParaRPr lang="en-US" b="1">
              <a:solidFill>
                <a:schemeClr val="bg1"/>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bg1"/>
                </a:solidFill>
                <a:latin typeface="+mn-lt"/>
                <a:ea typeface="Georgia" panose="02040502050405020303" charset="0"/>
                <a:cs typeface="Georgia" panose="02040502050405020303" charset="0"/>
              </a:rPr>
              <a:t>® 2018 Copyright </a:t>
            </a:r>
            <a:r>
              <a:rPr lang="en-US" sz="800" err="1">
                <a:solidFill>
                  <a:schemeClr val="bg1"/>
                </a:solidFill>
                <a:latin typeface="+mn-lt"/>
                <a:ea typeface="Georgia" panose="02040502050405020303" charset="0"/>
                <a:cs typeface="Georgia" panose="02040502050405020303" charset="0"/>
              </a:rPr>
              <a:t>Genpact</a:t>
            </a:r>
            <a:r>
              <a:rPr lang="en-US" sz="800">
                <a:solidFill>
                  <a:schemeClr val="bg1"/>
                </a:solidFill>
                <a:latin typeface="+mn-lt"/>
                <a:ea typeface="Georgia" panose="02040502050405020303" charset="0"/>
                <a:cs typeface="Georgia" panose="02040502050405020303"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8" name="Text Placeholder 7"/>
          <p:cNvSpPr>
            <a:spLocks noGrp="1"/>
          </p:cNvSpPr>
          <p:nvPr>
            <p:ph type="body" sz="quarter" idx="10" hasCustomPrompt="1"/>
          </p:nvPr>
        </p:nvSpPr>
        <p:spPr>
          <a:xfrm>
            <a:off x="464594" y="2473184"/>
            <a:ext cx="6397625" cy="1600200"/>
          </a:xfrm>
          <a:prstGeom prst="rect">
            <a:avLst/>
          </a:prstGeom>
        </p:spPr>
        <p:txBody>
          <a:bodyPr anchor="ctr"/>
          <a:lstStyle>
            <a:lvl1pPr>
              <a:defRPr sz="4800">
                <a:solidFill>
                  <a:schemeClr val="bg1"/>
                </a:solidFill>
              </a:defRPr>
            </a:lvl1pPr>
            <a:lvl2pPr>
              <a:defRPr sz="4800">
                <a:solidFill>
                  <a:schemeClr val="bg1"/>
                </a:solidFill>
              </a:defRPr>
            </a:lvl2pPr>
            <a:lvl3pPr>
              <a:defRPr sz="4800">
                <a:solidFill>
                  <a:schemeClr val="bg1"/>
                </a:solidFill>
              </a:defRPr>
            </a:lvl3pPr>
            <a:lvl4pPr>
              <a:defRPr sz="4800">
                <a:solidFill>
                  <a:schemeClr val="bg1"/>
                </a:solidFill>
              </a:defRPr>
            </a:lvl4pPr>
            <a:lvl5pPr>
              <a:defRPr sz="4800">
                <a:solidFill>
                  <a:schemeClr val="bg1"/>
                </a:solidFill>
              </a:defRPr>
            </a:lvl5pPr>
          </a:lstStyle>
          <a:p>
            <a:r>
              <a:rPr lang="en-US" sz="4800">
                <a:solidFill>
                  <a:schemeClr val="bg1"/>
                </a:solidFill>
              </a:rPr>
              <a:t>Divider slide options Lorem ipsum dolor</a:t>
            </a:r>
          </a:p>
        </p:txBody>
      </p:sp>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chemeClr val="bg1"/>
                </a:solidFill>
                <a:latin typeface="+mj-lt"/>
              </a:defRPr>
            </a:lvl1pPr>
            <a:lvl2pPr>
              <a:defRPr>
                <a:solidFill>
                  <a:schemeClr val="bg1"/>
                </a:solidFill>
                <a:latin typeface="Calibri" panose="020F0502020204030204" charset="0"/>
              </a:defRPr>
            </a:lvl2pPr>
            <a:lvl3pPr>
              <a:defRPr>
                <a:solidFill>
                  <a:schemeClr val="bg1"/>
                </a:solidFill>
                <a:latin typeface="Calibri" panose="020F0502020204030204" charset="0"/>
              </a:defRPr>
            </a:lvl3pPr>
            <a:lvl4pPr>
              <a:defRPr>
                <a:solidFill>
                  <a:schemeClr val="bg1"/>
                </a:solidFill>
                <a:latin typeface="Calibri" panose="020F0502020204030204" charset="0"/>
              </a:defRPr>
            </a:lvl4pPr>
            <a:lvl5pPr>
              <a:defRPr>
                <a:solidFill>
                  <a:schemeClr val="bg1"/>
                </a:solidFill>
                <a:latin typeface="Calibri" panose="020F0502020204030204" charset="0"/>
              </a:defRPr>
            </a:lvl5pPr>
          </a:lstStyle>
          <a:p>
            <a:pPr lvl="0"/>
            <a:r>
              <a:rPr lang="en-US"/>
              <a:t>Subtitle, if needed</a:t>
            </a:r>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4">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57346"/>
          <a:stretch>
            <a:fillRect/>
          </a:stretch>
        </p:blipFill>
        <p:spPr>
          <a:xfrm>
            <a:off x="6980347" y="0"/>
            <a:ext cx="5210123" cy="6872508"/>
          </a:xfrm>
          <a:prstGeom prst="rect">
            <a:avLst/>
          </a:prstGeom>
        </p:spPr>
      </p:pic>
      <p:sp>
        <p:nvSpPr>
          <p:cNvPr id="4" name="Slide Number Placeholder 5"/>
          <p:cNvSpPr txBox="1"/>
          <p:nvPr userDrawn="1"/>
        </p:nvSpPr>
        <p:spPr>
          <a:xfrm>
            <a:off x="464594" y="6546567"/>
            <a:ext cx="682256" cy="215444"/>
          </a:xfrm>
          <a:prstGeom prst="rect">
            <a:avLst/>
          </a:prstGeom>
        </p:spPr>
        <p:txBody>
          <a:bodyPr lIns="0" tIns="0" rIns="0" bIns="0" anchor="ctr">
            <a:noAutofit/>
          </a:bodyPr>
          <a:lstStyle>
            <a:defPPr>
              <a:defRPr lang="en-US"/>
            </a:defPPr>
            <a:lvl1pPr marL="0" algn="l" defTabSz="914400" rtl="0" eaLnBrk="1" latinLnBrk="0" hangingPunct="1">
              <a:defRPr sz="800" kern="1200">
                <a:solidFill>
                  <a:srgbClr val="053061"/>
                </a:solidFill>
                <a:latin typeface="Georgia" panose="02040502050405020303" charset="0"/>
                <a:ea typeface="Georgia" panose="02040502050405020303" charset="0"/>
                <a:cs typeface="Georgia" panose="02040502050405020303"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85110E-A93C-E24B-BA01-8EFF0EF70079}" type="slidenum">
              <a:rPr lang="en-US" b="1" smtClean="0">
                <a:solidFill>
                  <a:schemeClr val="accent6"/>
                </a:solidFill>
                <a:latin typeface="+mn-lt"/>
              </a:rPr>
              <a:t>‹#›</a:t>
            </a:fld>
            <a:endParaRPr lang="en-US" b="1">
              <a:solidFill>
                <a:schemeClr val="accent6"/>
              </a:solidFill>
              <a:latin typeface="+mn-lt"/>
            </a:endParaRPr>
          </a:p>
        </p:txBody>
      </p:sp>
      <p:sp>
        <p:nvSpPr>
          <p:cNvPr id="5" name="TextBox 4"/>
          <p:cNvSpPr txBox="1"/>
          <p:nvPr userDrawn="1"/>
        </p:nvSpPr>
        <p:spPr>
          <a:xfrm>
            <a:off x="805722" y="6546567"/>
            <a:ext cx="2361408" cy="215444"/>
          </a:xfrm>
          <a:prstGeom prst="rect">
            <a:avLst/>
          </a:prstGeom>
          <a:noFill/>
        </p:spPr>
        <p:txBody>
          <a:bodyPr wrap="square" lIns="0" tIns="0" rIns="0" bIns="0" rtlCol="0" anchor="ctr">
            <a:noAutofit/>
          </a:bodyPr>
          <a:lstStyle/>
          <a:p>
            <a:r>
              <a:rPr lang="en-US" sz="800">
                <a:solidFill>
                  <a:schemeClr val="accent6"/>
                </a:solidFill>
                <a:latin typeface="+mn-lt"/>
                <a:ea typeface="Georgia" panose="02040502050405020303" charset="0"/>
                <a:cs typeface="Georgia" panose="02040502050405020303" charset="0"/>
              </a:rPr>
              <a:t>® 2018 Copyright </a:t>
            </a:r>
            <a:r>
              <a:rPr lang="en-US" sz="800" err="1">
                <a:solidFill>
                  <a:schemeClr val="accent6"/>
                </a:solidFill>
                <a:latin typeface="+mn-lt"/>
                <a:ea typeface="Georgia" panose="02040502050405020303" charset="0"/>
                <a:cs typeface="Georgia" panose="02040502050405020303" charset="0"/>
              </a:rPr>
              <a:t>Genpact</a:t>
            </a:r>
            <a:r>
              <a:rPr lang="en-US" sz="800">
                <a:solidFill>
                  <a:schemeClr val="accent6"/>
                </a:solidFill>
                <a:latin typeface="+mn-lt"/>
                <a:ea typeface="Georgia" panose="02040502050405020303" charset="0"/>
                <a:cs typeface="Georgia" panose="02040502050405020303" charset="0"/>
              </a:rPr>
              <a:t>. All Rights Reserved.</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74375" y="6446360"/>
            <a:ext cx="868156" cy="340728"/>
          </a:xfrm>
          <a:prstGeom prst="rect">
            <a:avLst/>
          </a:prstGeom>
        </p:spPr>
      </p:pic>
      <p:sp>
        <p:nvSpPr>
          <p:cNvPr id="11" name="Text Placeholder 10"/>
          <p:cNvSpPr>
            <a:spLocks noGrp="1"/>
          </p:cNvSpPr>
          <p:nvPr>
            <p:ph type="body" sz="quarter" idx="11" hasCustomPrompt="1"/>
          </p:nvPr>
        </p:nvSpPr>
        <p:spPr>
          <a:xfrm>
            <a:off x="464593" y="4267200"/>
            <a:ext cx="6397625" cy="381000"/>
          </a:xfrm>
          <a:prstGeom prst="rect">
            <a:avLst/>
          </a:prstGeom>
        </p:spPr>
        <p:txBody>
          <a:bodyPr anchor="ctr"/>
          <a:lstStyle>
            <a:lvl1pPr>
              <a:defRPr sz="1800">
                <a:solidFill>
                  <a:srgbClr val="073262"/>
                </a:solidFill>
                <a:latin typeface="+mj-lt"/>
              </a:defRPr>
            </a:lvl1pPr>
            <a:lvl2pPr>
              <a:defRPr>
                <a:solidFill>
                  <a:schemeClr val="bg1"/>
                </a:solidFill>
                <a:latin typeface="Calibri" panose="020F0502020204030204" charset="0"/>
              </a:defRPr>
            </a:lvl2pPr>
            <a:lvl3pPr>
              <a:defRPr>
                <a:solidFill>
                  <a:schemeClr val="bg1"/>
                </a:solidFill>
                <a:latin typeface="Calibri" panose="020F0502020204030204" charset="0"/>
              </a:defRPr>
            </a:lvl3pPr>
            <a:lvl4pPr>
              <a:defRPr>
                <a:solidFill>
                  <a:schemeClr val="bg1"/>
                </a:solidFill>
                <a:latin typeface="Calibri" panose="020F0502020204030204" charset="0"/>
              </a:defRPr>
            </a:lvl4pPr>
            <a:lvl5pPr>
              <a:defRPr>
                <a:solidFill>
                  <a:schemeClr val="bg1"/>
                </a:solidFill>
                <a:latin typeface="Calibri" panose="020F0502020204030204" charset="0"/>
              </a:defRPr>
            </a:lvl5pPr>
          </a:lstStyle>
          <a:p>
            <a:pPr lvl="0"/>
            <a:r>
              <a:rPr lang="en-US"/>
              <a:t>Subtitle, if needed</a:t>
            </a:r>
            <a:endParaRPr lang="en-IN"/>
          </a:p>
        </p:txBody>
      </p:sp>
      <p:sp>
        <p:nvSpPr>
          <p:cNvPr id="7" name="Text Placeholder 6"/>
          <p:cNvSpPr>
            <a:spLocks noGrp="1"/>
          </p:cNvSpPr>
          <p:nvPr>
            <p:ph type="body" sz="quarter" idx="12" hasCustomPrompt="1"/>
          </p:nvPr>
        </p:nvSpPr>
        <p:spPr>
          <a:xfrm>
            <a:off x="474118" y="2531240"/>
            <a:ext cx="7086600" cy="1447800"/>
          </a:xfrm>
          <a:prstGeom prst="rect">
            <a:avLst/>
          </a:prstGeom>
        </p:spPr>
        <p:txBody>
          <a:bodyPr anchor="ctr"/>
          <a:lstStyle>
            <a:lvl1pPr>
              <a:defRPr sz="4800">
                <a:solidFill>
                  <a:srgbClr val="073262"/>
                </a:solidFill>
              </a:defRPr>
            </a:lvl1pPr>
            <a:lvl2pPr>
              <a:defRPr sz="4800">
                <a:solidFill>
                  <a:schemeClr val="tx2"/>
                </a:solidFill>
              </a:defRPr>
            </a:lvl2pPr>
            <a:lvl3pPr>
              <a:defRPr sz="4800">
                <a:solidFill>
                  <a:schemeClr val="tx2"/>
                </a:solidFill>
              </a:defRPr>
            </a:lvl3pPr>
            <a:lvl4pPr>
              <a:defRPr sz="4800">
                <a:solidFill>
                  <a:schemeClr val="tx2"/>
                </a:solidFill>
              </a:defRPr>
            </a:lvl4pPr>
            <a:lvl5pPr>
              <a:defRPr sz="4800">
                <a:solidFill>
                  <a:schemeClr val="tx2"/>
                </a:solidFill>
              </a:defRPr>
            </a:lvl5pPr>
          </a:lstStyle>
          <a:p>
            <a:pPr lvl="0"/>
            <a:r>
              <a:rPr lang="en-US"/>
              <a:t>Divider slide options</a:t>
            </a:r>
          </a:p>
          <a:p>
            <a:pPr lvl="0"/>
            <a:r>
              <a:rPr lang="en-US"/>
              <a:t>Lorem ipsum dolor</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9" Type="http://schemas.openxmlformats.org/officeDocument/2006/relationships/slideLayout" Target="../slideLayouts/slideLayout41.xml"/><Relationship Id="rId21" Type="http://schemas.openxmlformats.org/officeDocument/2006/relationships/slideLayout" Target="../slideLayouts/slideLayout23.xml"/><Relationship Id="rId34" Type="http://schemas.openxmlformats.org/officeDocument/2006/relationships/slideLayout" Target="../slideLayouts/slideLayout36.xml"/><Relationship Id="rId42" Type="http://schemas.openxmlformats.org/officeDocument/2006/relationships/theme" Target="../theme/theme2.xml"/><Relationship Id="rId7" Type="http://schemas.openxmlformats.org/officeDocument/2006/relationships/slideLayout" Target="../slideLayouts/slideLayout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41" Type="http://schemas.openxmlformats.org/officeDocument/2006/relationships/slideLayout" Target="../slideLayouts/slideLayout43.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slideLayout" Target="../slideLayouts/slideLayout39.xml"/><Relationship Id="rId40" Type="http://schemas.openxmlformats.org/officeDocument/2006/relationships/slideLayout" Target="../slideLayouts/slideLayout42.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slideLayout" Target="../slideLayouts/slideLayout38.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 Id="rId8" Type="http://schemas.openxmlformats.org/officeDocument/2006/relationships/slideLayout" Target="../slideLayouts/slideLayout10.xml"/><Relationship Id="rId3" Type="http://schemas.openxmlformats.org/officeDocument/2006/relationships/slideLayout" Target="../slideLayouts/slideLayout5.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581059"/>
      </p:ext>
    </p:extLst>
  </p:cSld>
  <p:clrMap bg1="lt1" tx1="dk1" bg2="lt2" tx2="dk2" accent1="accent1" accent2="accent2" accent3="accent3" accent4="accent4" accent5="accent5" accent6="accent6" hlink="hlink" folHlink="folHlink"/>
  <p:sldLayoutIdLst>
    <p:sldLayoutId id="2147483706" r:id="rId1"/>
    <p:sldLayoutId id="2147483705" r:id="rId2"/>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85E44-E121-4DAA-B7B4-06D182BDB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03F91A-3F94-4D04-A3E5-45F007497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238C2-1370-4060-A947-7BA412EB8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8B70F-B464-427E-A629-1BABD62EB2AD}" type="datetimeFigureOut">
              <a:rPr lang="en-IN" smtClean="0"/>
              <a:t>26-06-2023</a:t>
            </a:fld>
            <a:endParaRPr lang="en-IN"/>
          </a:p>
        </p:txBody>
      </p:sp>
      <p:sp>
        <p:nvSpPr>
          <p:cNvPr id="5" name="Footer Placeholder 4">
            <a:extLst>
              <a:ext uri="{FF2B5EF4-FFF2-40B4-BE49-F238E27FC236}">
                <a16:creationId xmlns:a16="http://schemas.microsoft.com/office/drawing/2014/main" id="{F31D8756-916F-4A20-B7A6-AC5BB40CAF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FDA61E-828D-43D6-86D1-87E164D78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ED156-0DB2-4976-A940-9ACCFBA3D13B}" type="slidenum">
              <a:rPr lang="en-IN" smtClean="0"/>
              <a:t>‹#›</a:t>
            </a:fld>
            <a:endParaRPr lang="en-IN"/>
          </a:p>
        </p:txBody>
      </p:sp>
    </p:spTree>
    <p:extLst>
      <p:ext uri="{BB962C8B-B14F-4D97-AF65-F5344CB8AC3E}">
        <p14:creationId xmlns:p14="http://schemas.microsoft.com/office/powerpoint/2010/main" val="613367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398643" y="2080592"/>
            <a:ext cx="8866835" cy="1078156"/>
          </a:xfrm>
        </p:spPr>
        <p:txBody>
          <a:bodyPr vert="horz" lIns="91440" tIns="45720" rIns="91440" bIns="45720" rtlCol="0" anchor="t">
            <a:noAutofit/>
          </a:bodyPr>
          <a:lstStyle/>
          <a:p>
            <a:pPr marL="0" indent="0" algn="ctr">
              <a:buNone/>
            </a:pPr>
            <a:r>
              <a:rPr lang="en-US" sz="2800" b="1" dirty="0">
                <a:solidFill>
                  <a:schemeClr val="accent5">
                    <a:lumMod val="50000"/>
                  </a:schemeClr>
                </a:solidFill>
                <a:latin typeface="Georgia"/>
              </a:rPr>
              <a:t>Snowflake - Session</a:t>
            </a:r>
          </a:p>
          <a:p>
            <a:pPr marL="0" indent="0" algn="ctr">
              <a:buNone/>
            </a:pPr>
            <a:r>
              <a:rPr lang="en-US" sz="2800" b="1" dirty="0">
                <a:solidFill>
                  <a:schemeClr val="accent5">
                    <a:lumMod val="50000"/>
                  </a:schemeClr>
                </a:solidFill>
                <a:latin typeface="Georgia"/>
              </a:rPr>
              <a:t>Day-6</a:t>
            </a:r>
          </a:p>
        </p:txBody>
      </p:sp>
    </p:spTree>
    <p:extLst>
      <p:ext uri="{BB962C8B-B14F-4D97-AF65-F5344CB8AC3E}">
        <p14:creationId xmlns:p14="http://schemas.microsoft.com/office/powerpoint/2010/main" val="314237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BF00E0-40EB-4497-BEA5-0DB4E72F3F00}"/>
              </a:ext>
            </a:extLst>
          </p:cNvPr>
          <p:cNvSpPr>
            <a:spLocks noGrp="1"/>
          </p:cNvSpPr>
          <p:nvPr>
            <p:ph type="body" sz="quarter" idx="10"/>
          </p:nvPr>
        </p:nvSpPr>
        <p:spPr>
          <a:xfrm>
            <a:off x="464594" y="468090"/>
            <a:ext cx="4191812" cy="609600"/>
          </a:xfrm>
        </p:spPr>
        <p:txBody>
          <a:bodyPr/>
          <a:lstStyle/>
          <a:p>
            <a:pPr marL="0" indent="0">
              <a:buNone/>
            </a:pPr>
            <a:r>
              <a:rPr lang="en"/>
              <a:t>DATA SHARING</a:t>
            </a:r>
            <a:endParaRPr lang="en-IN"/>
          </a:p>
        </p:txBody>
      </p:sp>
      <p:sp>
        <p:nvSpPr>
          <p:cNvPr id="3" name="Text Placeholder 2">
            <a:extLst>
              <a:ext uri="{FF2B5EF4-FFF2-40B4-BE49-F238E27FC236}">
                <a16:creationId xmlns:a16="http://schemas.microsoft.com/office/drawing/2014/main" id="{5F40E485-225F-42F7-A17E-656F756C95E0}"/>
              </a:ext>
            </a:extLst>
          </p:cNvPr>
          <p:cNvSpPr>
            <a:spLocks noGrp="1"/>
          </p:cNvSpPr>
          <p:nvPr>
            <p:ph type="body" sz="quarter" idx="11"/>
          </p:nvPr>
        </p:nvSpPr>
        <p:spPr>
          <a:xfrm>
            <a:off x="464594" y="1237957"/>
            <a:ext cx="9832957" cy="5036233"/>
          </a:xfrm>
        </p:spPr>
        <p:txBody>
          <a:bodyPr vert="horz" lIns="91440" tIns="45720" rIns="91440" bIns="45720" rtlCol="0" anchor="t">
            <a:normAutofit/>
          </a:bodyPr>
          <a:lstStyle/>
          <a:p>
            <a:pPr algn="just"/>
            <a:r>
              <a:rPr lang="en-US">
                <a:solidFill>
                  <a:schemeClr val="tx1"/>
                </a:solidFill>
                <a:ea typeface="+mn-lt"/>
                <a:cs typeface="+mn-lt"/>
              </a:rPr>
              <a:t>Secure Data Sharing enables sharing selected objects in a database in your account with other Snowflake accounts. The following Snowflake database objects can be shared:</a:t>
            </a:r>
            <a:endParaRPr lang="en-US">
              <a:solidFill>
                <a:schemeClr val="tx1"/>
              </a:solidFill>
              <a:cs typeface="Calibri"/>
            </a:endParaRPr>
          </a:p>
          <a:p>
            <a:pPr lvl="1" algn="just"/>
            <a:r>
              <a:rPr lang="en-US">
                <a:solidFill>
                  <a:schemeClr val="tx1"/>
                </a:solidFill>
              </a:rPr>
              <a:t>Tables</a:t>
            </a:r>
            <a:endParaRPr lang="en-US">
              <a:solidFill>
                <a:schemeClr val="tx1"/>
              </a:solidFill>
              <a:cs typeface="Calibri"/>
            </a:endParaRPr>
          </a:p>
          <a:p>
            <a:pPr lvl="1" algn="just"/>
            <a:r>
              <a:rPr lang="en-US">
                <a:solidFill>
                  <a:schemeClr val="tx1"/>
                </a:solidFill>
              </a:rPr>
              <a:t>External Tables</a:t>
            </a:r>
            <a:endParaRPr lang="en-US">
              <a:solidFill>
                <a:schemeClr val="tx1"/>
              </a:solidFill>
              <a:cs typeface="Calibri"/>
            </a:endParaRPr>
          </a:p>
          <a:p>
            <a:pPr lvl="1" algn="just"/>
            <a:r>
              <a:rPr lang="en-US">
                <a:solidFill>
                  <a:schemeClr val="tx1"/>
                </a:solidFill>
              </a:rPr>
              <a:t>Secure views</a:t>
            </a:r>
            <a:endParaRPr lang="en-US">
              <a:solidFill>
                <a:schemeClr val="tx1"/>
              </a:solidFill>
              <a:cs typeface="Calibri"/>
            </a:endParaRPr>
          </a:p>
          <a:p>
            <a:pPr lvl="1" algn="just"/>
            <a:r>
              <a:rPr lang="en-US">
                <a:solidFill>
                  <a:schemeClr val="tx1"/>
                </a:solidFill>
              </a:rPr>
              <a:t>Secure Materialized views</a:t>
            </a:r>
            <a:endParaRPr lang="en-US">
              <a:solidFill>
                <a:schemeClr val="tx1"/>
              </a:solidFill>
              <a:cs typeface="Calibri"/>
            </a:endParaRPr>
          </a:p>
          <a:p>
            <a:pPr lvl="1" algn="just"/>
            <a:r>
              <a:rPr lang="en-US">
                <a:solidFill>
                  <a:schemeClr val="tx1"/>
                </a:solidFill>
              </a:rPr>
              <a:t>Secure UDFs</a:t>
            </a:r>
            <a:endParaRPr lang="en-US">
              <a:solidFill>
                <a:schemeClr val="tx1"/>
              </a:solidFill>
              <a:cs typeface="Calibri"/>
            </a:endParaRPr>
          </a:p>
          <a:p>
            <a:pPr algn="just"/>
            <a:r>
              <a:rPr lang="en-US">
                <a:solidFill>
                  <a:schemeClr val="tx1"/>
                </a:solidFill>
              </a:rPr>
              <a:t>Snowflake enables the sharing of databases through shares, which are created by data providers and “imported” by data consumers.</a:t>
            </a:r>
            <a:endParaRPr lang="en-US">
              <a:solidFill>
                <a:schemeClr val="tx1"/>
              </a:solidFill>
              <a:cs typeface="Calibri"/>
            </a:endParaRPr>
          </a:p>
          <a:p>
            <a:pPr algn="just"/>
            <a:r>
              <a:rPr lang="en-US" sz="2000">
                <a:solidFill>
                  <a:schemeClr val="tx1"/>
                </a:solidFill>
              </a:rPr>
              <a:t>All database objects shared between accounts are read-only (i.e., the objects cannot be modified or deleted, including adding or modifying table data).</a:t>
            </a:r>
            <a:endParaRPr lang="en-US" sz="2000">
              <a:solidFill>
                <a:schemeClr val="tx1"/>
              </a:solidFill>
              <a:cs typeface="Calibri"/>
            </a:endParaRPr>
          </a:p>
          <a:p>
            <a:pPr algn="just"/>
            <a:r>
              <a:rPr lang="en-US" sz="2000">
                <a:solidFill>
                  <a:schemeClr val="tx1"/>
                </a:solidFill>
              </a:rPr>
              <a:t>Any full Snowflake account can both provide and consume shared data. Snowflake also supports third-party accounts, a special type of account that consumes shared data from a single provider</a:t>
            </a:r>
            <a:endParaRPr lang="en-US">
              <a:solidFill>
                <a:schemeClr val="tx1"/>
              </a:solidFill>
              <a:cs typeface="Calibri"/>
            </a:endParaRPr>
          </a:p>
          <a:p>
            <a:pPr marL="0" indent="0" algn="just">
              <a:buNone/>
            </a:pPr>
            <a:endParaRPr lang="en-IN">
              <a:solidFill>
                <a:schemeClr val="tx1"/>
              </a:solidFill>
              <a:cs typeface="Calibri"/>
            </a:endParaRPr>
          </a:p>
        </p:txBody>
      </p:sp>
    </p:spTree>
    <p:extLst>
      <p:ext uri="{BB962C8B-B14F-4D97-AF65-F5344CB8AC3E}">
        <p14:creationId xmlns:p14="http://schemas.microsoft.com/office/powerpoint/2010/main" val="14824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52C0F2-477C-4D4A-BEBF-DC3F092A37C6}"/>
              </a:ext>
            </a:extLst>
          </p:cNvPr>
          <p:cNvSpPr>
            <a:spLocks noGrp="1"/>
          </p:cNvSpPr>
          <p:nvPr>
            <p:ph type="body" sz="quarter" idx="10"/>
          </p:nvPr>
        </p:nvSpPr>
        <p:spPr/>
        <p:txBody>
          <a:bodyPr/>
          <a:lstStyle/>
          <a:p>
            <a:pPr marL="0" indent="0">
              <a:buNone/>
            </a:pPr>
            <a:r>
              <a:rPr lang="en"/>
              <a:t>DATA SHARING</a:t>
            </a:r>
            <a:endParaRPr lang="en-IN"/>
          </a:p>
          <a:p>
            <a:pPr marL="0" indent="0">
              <a:buNone/>
            </a:pPr>
            <a:endParaRPr lang="en-IN"/>
          </a:p>
        </p:txBody>
      </p:sp>
      <p:pic>
        <p:nvPicPr>
          <p:cNvPr id="4" name="Google Shape;291;p33">
            <a:extLst>
              <a:ext uri="{FF2B5EF4-FFF2-40B4-BE49-F238E27FC236}">
                <a16:creationId xmlns:a16="http://schemas.microsoft.com/office/drawing/2014/main" id="{A079676D-5AE6-4689-B9E2-3C3AF1B7E436}"/>
              </a:ext>
            </a:extLst>
          </p:cNvPr>
          <p:cNvPicPr preferRelativeResize="0"/>
          <p:nvPr/>
        </p:nvPicPr>
        <p:blipFill rotWithShape="1">
          <a:blip r:embed="rId2">
            <a:alphaModFix/>
          </a:blip>
          <a:srcRect r="22576" b="29"/>
          <a:stretch/>
        </p:blipFill>
        <p:spPr>
          <a:xfrm>
            <a:off x="563068" y="1498984"/>
            <a:ext cx="9678212" cy="4539234"/>
          </a:xfrm>
          <a:prstGeom prst="rect">
            <a:avLst/>
          </a:prstGeom>
          <a:noFill/>
          <a:ln>
            <a:noFill/>
          </a:ln>
        </p:spPr>
      </p:pic>
    </p:spTree>
    <p:extLst>
      <p:ext uri="{BB962C8B-B14F-4D97-AF65-F5344CB8AC3E}">
        <p14:creationId xmlns:p14="http://schemas.microsoft.com/office/powerpoint/2010/main" val="71000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D01DF-ADB8-4F28-A965-1F6D7C0BA1A3}"/>
              </a:ext>
            </a:extLst>
          </p:cNvPr>
          <p:cNvSpPr>
            <a:spLocks noGrp="1"/>
          </p:cNvSpPr>
          <p:nvPr>
            <p:ph type="body" sz="quarter" idx="10"/>
          </p:nvPr>
        </p:nvSpPr>
        <p:spPr>
          <a:xfrm>
            <a:off x="464593" y="468090"/>
            <a:ext cx="9734483" cy="609600"/>
          </a:xfrm>
        </p:spPr>
        <p:txBody>
          <a:bodyPr>
            <a:normAutofit/>
          </a:bodyPr>
          <a:lstStyle/>
          <a:p>
            <a:pPr marL="0" indent="0">
              <a:buNone/>
            </a:pPr>
            <a:r>
              <a:rPr lang="en"/>
              <a:t>Usage metrics shared with Providers</a:t>
            </a:r>
            <a:endParaRPr lang="en-IN"/>
          </a:p>
        </p:txBody>
      </p:sp>
      <p:sp>
        <p:nvSpPr>
          <p:cNvPr id="3" name="Text Placeholder 2">
            <a:extLst>
              <a:ext uri="{FF2B5EF4-FFF2-40B4-BE49-F238E27FC236}">
                <a16:creationId xmlns:a16="http://schemas.microsoft.com/office/drawing/2014/main" id="{77DC4544-4264-4B5B-B523-3A0CC100A426}"/>
              </a:ext>
            </a:extLst>
          </p:cNvPr>
          <p:cNvSpPr>
            <a:spLocks noGrp="1"/>
          </p:cNvSpPr>
          <p:nvPr>
            <p:ph type="body" sz="quarter" idx="11"/>
          </p:nvPr>
        </p:nvSpPr>
        <p:spPr>
          <a:xfrm>
            <a:off x="464594" y="1378633"/>
            <a:ext cx="9734482" cy="4445392"/>
          </a:xfrm>
        </p:spPr>
        <p:txBody>
          <a:bodyPr vert="horz" lIns="91440" tIns="45720" rIns="91440" bIns="45720" rtlCol="0" anchor="t">
            <a:normAutofit/>
          </a:bodyPr>
          <a:lstStyle/>
          <a:p>
            <a:r>
              <a:rPr lang="en-US">
                <a:solidFill>
                  <a:schemeClr val="tx1"/>
                </a:solidFill>
              </a:rPr>
              <a:t>Snowflake data providers have access to the following metrics about consumers who access their data:</a:t>
            </a:r>
            <a:endParaRPr lang="en-US">
              <a:solidFill>
                <a:schemeClr val="tx1"/>
              </a:solidFill>
              <a:cs typeface="Calibri"/>
            </a:endParaRPr>
          </a:p>
          <a:p>
            <a:pPr lvl="1"/>
            <a:r>
              <a:rPr lang="en-IN">
                <a:solidFill>
                  <a:schemeClr val="tx1"/>
                </a:solidFill>
              </a:rPr>
              <a:t>Consumer’s Snowflake account name</a:t>
            </a:r>
            <a:endParaRPr lang="en-IN">
              <a:solidFill>
                <a:schemeClr val="tx1"/>
              </a:solidFill>
              <a:cs typeface="Calibri"/>
            </a:endParaRPr>
          </a:p>
          <a:p>
            <a:pPr lvl="1"/>
            <a:r>
              <a:rPr lang="en-IN">
                <a:solidFill>
                  <a:schemeClr val="tx1"/>
                </a:solidFill>
              </a:rPr>
              <a:t>Consumer’s Snowflake organization name</a:t>
            </a:r>
            <a:endParaRPr lang="en-IN">
              <a:solidFill>
                <a:schemeClr val="tx1"/>
              </a:solidFill>
              <a:cs typeface="Calibri"/>
            </a:endParaRPr>
          </a:p>
          <a:p>
            <a:pPr lvl="1"/>
            <a:r>
              <a:rPr lang="en-US">
                <a:solidFill>
                  <a:schemeClr val="tx1"/>
                </a:solidFill>
              </a:rPr>
              <a:t>Statistical data on the data consumption, including:</a:t>
            </a:r>
            <a:endParaRPr lang="en-US">
              <a:solidFill>
                <a:schemeClr val="tx1"/>
              </a:solidFill>
              <a:cs typeface="Calibri"/>
            </a:endParaRPr>
          </a:p>
          <a:p>
            <a:pPr lvl="2"/>
            <a:r>
              <a:rPr lang="en-IN">
                <a:solidFill>
                  <a:schemeClr val="tx1"/>
                </a:solidFill>
              </a:rPr>
              <a:t>Date of the consumption.</a:t>
            </a:r>
            <a:endParaRPr lang="en-IN">
              <a:solidFill>
                <a:schemeClr val="tx1"/>
              </a:solidFill>
              <a:cs typeface="Calibri"/>
            </a:endParaRPr>
          </a:p>
          <a:p>
            <a:pPr lvl="2"/>
            <a:r>
              <a:rPr lang="en-US">
                <a:solidFill>
                  <a:schemeClr val="tx1"/>
                </a:solidFill>
              </a:rPr>
              <a:t>The number of queries a consumer account runs on a provider’s share. The data is provided at the daily aggregate level.</a:t>
            </a:r>
            <a:endParaRPr lang="en-US">
              <a:solidFill>
                <a:schemeClr val="tx1"/>
              </a:solidFill>
              <a:cs typeface="Calibri"/>
            </a:endParaRPr>
          </a:p>
          <a:p>
            <a:r>
              <a:rPr lang="en-US">
                <a:solidFill>
                  <a:schemeClr val="tx1"/>
                </a:solidFill>
              </a:rPr>
              <a:t>Any information a consumer provides when submitting a data request for a personalized listing, such as the consumer’s business email and company name.</a:t>
            </a:r>
            <a:endParaRPr lang="en-US">
              <a:solidFill>
                <a:schemeClr val="tx1"/>
              </a:solidFill>
              <a:cs typeface="Calibri"/>
            </a:endParaRPr>
          </a:p>
        </p:txBody>
      </p:sp>
    </p:spTree>
    <p:extLst>
      <p:ext uri="{BB962C8B-B14F-4D97-AF65-F5344CB8AC3E}">
        <p14:creationId xmlns:p14="http://schemas.microsoft.com/office/powerpoint/2010/main" val="319364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64820" y="467995"/>
            <a:ext cx="6278880" cy="609600"/>
          </a:xfrm>
        </p:spPr>
        <p:txBody>
          <a:bodyPr/>
          <a:lstStyle/>
          <a:p>
            <a:r>
              <a:rPr lang="en-IN" altLang="en-US"/>
              <a:t>DATA MARKETPLACE</a:t>
            </a:r>
          </a:p>
        </p:txBody>
      </p:sp>
      <p:sp>
        <p:nvSpPr>
          <p:cNvPr id="6" name="Text Placeholder 5"/>
          <p:cNvSpPr>
            <a:spLocks noGrp="1"/>
          </p:cNvSpPr>
          <p:nvPr>
            <p:ph type="body" sz="quarter" idx="11"/>
          </p:nvPr>
        </p:nvSpPr>
        <p:spPr/>
        <p:txBody>
          <a:bodyPr/>
          <a:lstStyle/>
          <a:p>
            <a:pPr marL="285750" indent="-285750">
              <a:lnSpc>
                <a:spcPct val="80000"/>
              </a:lnSpc>
              <a:buFont typeface="Arial" panose="020B0604020202020204" pitchFamily="34" charset="0"/>
              <a:buChar char="•"/>
            </a:pPr>
            <a:r>
              <a:rPr lang="en-US" sz="1400"/>
              <a:t>As a data provider, you can:</a:t>
            </a:r>
          </a:p>
          <a:p>
            <a:pPr>
              <a:lnSpc>
                <a:spcPct val="80000"/>
              </a:lnSpc>
            </a:pPr>
            <a:endParaRPr lang="en-US" sz="1400"/>
          </a:p>
          <a:p>
            <a:pPr marL="742950" lvl="1" indent="-285750">
              <a:lnSpc>
                <a:spcPct val="80000"/>
              </a:lnSpc>
              <a:buFont typeface="Arial" panose="020B0604020202020204" pitchFamily="34" charset="0"/>
              <a:buChar char="•"/>
            </a:pPr>
            <a:r>
              <a:rPr lang="en-US" sz="1260"/>
              <a:t>Publish data listings for free-to-use datasets to generate interest and new opportunities among the Snowflake customer base.</a:t>
            </a:r>
          </a:p>
          <a:p>
            <a:pPr marL="742950" lvl="1" indent="-285750">
              <a:lnSpc>
                <a:spcPct val="80000"/>
              </a:lnSpc>
              <a:buFont typeface="Arial" panose="020B0604020202020204" pitchFamily="34" charset="0"/>
              <a:buChar char="•"/>
            </a:pPr>
            <a:endParaRPr lang="en-US" sz="1260"/>
          </a:p>
          <a:p>
            <a:pPr marL="742950" lvl="1" indent="-285750">
              <a:lnSpc>
                <a:spcPct val="80000"/>
              </a:lnSpc>
              <a:buFont typeface="Arial" panose="020B0604020202020204" pitchFamily="34" charset="0"/>
              <a:buChar char="•"/>
            </a:pPr>
            <a:r>
              <a:rPr lang="en-US" sz="1260"/>
              <a:t>Publish data listings for datasets that can be customized for the consumer.</a:t>
            </a:r>
          </a:p>
          <a:p>
            <a:pPr marL="742950" lvl="1" indent="-285750">
              <a:lnSpc>
                <a:spcPct val="80000"/>
              </a:lnSpc>
              <a:buFont typeface="Arial" panose="020B0604020202020204" pitchFamily="34" charset="0"/>
              <a:buChar char="•"/>
            </a:pPr>
            <a:endParaRPr lang="en-US" sz="1260"/>
          </a:p>
          <a:p>
            <a:pPr marL="742950" lvl="1" indent="-285750">
              <a:lnSpc>
                <a:spcPct val="80000"/>
              </a:lnSpc>
              <a:buFont typeface="Arial" panose="020B0604020202020204" pitchFamily="34" charset="0"/>
              <a:buChar char="•"/>
            </a:pPr>
            <a:r>
              <a:rPr lang="en-US" sz="1260"/>
              <a:t>Share live datasets securely and in real-time without creating copies of the data or imposing data integration tasks onto the consumer.</a:t>
            </a:r>
          </a:p>
          <a:p>
            <a:pPr marL="742950" lvl="1" indent="-285750">
              <a:lnSpc>
                <a:spcPct val="80000"/>
              </a:lnSpc>
              <a:buFont typeface="Arial" panose="020B0604020202020204" pitchFamily="34" charset="0"/>
              <a:buChar char="•"/>
            </a:pPr>
            <a:endParaRPr lang="en-US" sz="1260"/>
          </a:p>
          <a:p>
            <a:pPr marL="742950" lvl="1" indent="-285750">
              <a:lnSpc>
                <a:spcPct val="80000"/>
              </a:lnSpc>
              <a:buFont typeface="Arial" panose="020B0604020202020204" pitchFamily="34" charset="0"/>
              <a:buChar char="•"/>
            </a:pPr>
            <a:r>
              <a:rPr lang="en-US" sz="1260"/>
              <a:t>Eliminate the costs of building and maintaining APIs and data pipelines to deliver data to customers.</a:t>
            </a:r>
          </a:p>
          <a:p>
            <a:pPr marL="285750" indent="-285750">
              <a:lnSpc>
                <a:spcPct val="80000"/>
              </a:lnSpc>
              <a:buFont typeface="Arial" panose="020B0604020202020204" pitchFamily="34" charset="0"/>
              <a:buChar char="•"/>
            </a:pPr>
            <a:endParaRPr lang="en-US" sz="1400"/>
          </a:p>
          <a:p>
            <a:pPr marL="285750" indent="-285750">
              <a:lnSpc>
                <a:spcPct val="80000"/>
              </a:lnSpc>
            </a:pPr>
            <a:endParaRPr lang="en-US" sz="1400"/>
          </a:p>
          <a:p>
            <a:pPr marL="285750" indent="-285750">
              <a:lnSpc>
                <a:spcPct val="80000"/>
              </a:lnSpc>
              <a:buFont typeface="Arial" panose="020B0604020202020204" pitchFamily="34" charset="0"/>
              <a:buChar char="•"/>
            </a:pPr>
            <a:r>
              <a:rPr lang="en-US" sz="1400"/>
              <a:t>As a data consumer, you can:</a:t>
            </a:r>
          </a:p>
          <a:p>
            <a:pPr>
              <a:lnSpc>
                <a:spcPct val="80000"/>
              </a:lnSpc>
            </a:pPr>
            <a:endParaRPr lang="en-US" sz="1400"/>
          </a:p>
          <a:p>
            <a:pPr marL="742950" lvl="1" indent="-285750">
              <a:lnSpc>
                <a:spcPct val="80000"/>
              </a:lnSpc>
              <a:buFont typeface="Arial" panose="020B0604020202020204" pitchFamily="34" charset="0"/>
              <a:buChar char="•"/>
            </a:pPr>
            <a:r>
              <a:rPr lang="en-US" sz="1260"/>
              <a:t>Discover and test third party data sources.</a:t>
            </a:r>
          </a:p>
          <a:p>
            <a:pPr marL="742950" lvl="1" indent="-285750">
              <a:lnSpc>
                <a:spcPct val="80000"/>
              </a:lnSpc>
              <a:buFont typeface="Arial" panose="020B0604020202020204" pitchFamily="34" charset="0"/>
              <a:buChar char="•"/>
            </a:pPr>
            <a:endParaRPr lang="en-US" sz="1260"/>
          </a:p>
          <a:p>
            <a:pPr marL="742950" lvl="1" indent="-285750">
              <a:lnSpc>
                <a:spcPct val="80000"/>
              </a:lnSpc>
              <a:buFont typeface="Arial" panose="020B0604020202020204" pitchFamily="34" charset="0"/>
              <a:buChar char="•"/>
            </a:pPr>
            <a:r>
              <a:rPr lang="en-US" sz="1260"/>
              <a:t>Receive frictionless access to raw data products from vendors.</a:t>
            </a:r>
          </a:p>
          <a:p>
            <a:pPr marL="742950" lvl="1" indent="-285750">
              <a:lnSpc>
                <a:spcPct val="80000"/>
              </a:lnSpc>
              <a:buFont typeface="Arial" panose="020B0604020202020204" pitchFamily="34" charset="0"/>
              <a:buChar char="•"/>
            </a:pPr>
            <a:endParaRPr lang="en-US" sz="1260"/>
          </a:p>
          <a:p>
            <a:pPr marL="742950" lvl="1" indent="-285750">
              <a:lnSpc>
                <a:spcPct val="80000"/>
              </a:lnSpc>
              <a:buFont typeface="Arial" panose="020B0604020202020204" pitchFamily="34" charset="0"/>
              <a:buChar char="•"/>
            </a:pPr>
            <a:r>
              <a:rPr lang="en-US" sz="1260"/>
              <a:t>Combine new datasets with your existing data in Snowflake to derive new business insights.</a:t>
            </a:r>
          </a:p>
          <a:p>
            <a:pPr marL="742950" lvl="1" indent="-285750">
              <a:lnSpc>
                <a:spcPct val="80000"/>
              </a:lnSpc>
              <a:buFont typeface="Arial" panose="020B0604020202020204" pitchFamily="34" charset="0"/>
              <a:buChar char="•"/>
            </a:pPr>
            <a:endParaRPr lang="en-US" sz="1260"/>
          </a:p>
          <a:p>
            <a:pPr marL="742950" lvl="1" indent="-285750">
              <a:lnSpc>
                <a:spcPct val="80000"/>
              </a:lnSpc>
              <a:buFont typeface="Arial" panose="020B0604020202020204" pitchFamily="34" charset="0"/>
              <a:buChar char="•"/>
            </a:pPr>
            <a:r>
              <a:rPr lang="en-US" sz="1260"/>
              <a:t>Have datasets available instantly and updated continually for users.</a:t>
            </a:r>
          </a:p>
          <a:p>
            <a:pPr marL="742950" lvl="1" indent="-285750">
              <a:lnSpc>
                <a:spcPct val="80000"/>
              </a:lnSpc>
              <a:buFont typeface="Arial" panose="020B0604020202020204" pitchFamily="34" charset="0"/>
              <a:buChar char="•"/>
            </a:pPr>
            <a:endParaRPr lang="en-US" sz="1260"/>
          </a:p>
          <a:p>
            <a:pPr marL="742950" lvl="1" indent="-285750">
              <a:lnSpc>
                <a:spcPct val="80000"/>
              </a:lnSpc>
              <a:buFont typeface="Arial" panose="020B0604020202020204" pitchFamily="34" charset="0"/>
              <a:buChar char="•"/>
            </a:pPr>
            <a:r>
              <a:rPr lang="en-US" sz="1260"/>
              <a:t>Eliminate the costs of building and maintaining various APIs and data pipelines to load and update data.</a:t>
            </a:r>
          </a:p>
          <a:p>
            <a:pPr marL="742950" lvl="1" indent="-285750">
              <a:lnSpc>
                <a:spcPct val="80000"/>
              </a:lnSpc>
              <a:buFont typeface="Arial" panose="020B0604020202020204" pitchFamily="34" charset="0"/>
              <a:buChar char="•"/>
            </a:pPr>
            <a:endParaRPr lang="en-US" sz="1260"/>
          </a:p>
          <a:p>
            <a:pPr marL="742950" lvl="1" indent="-285750">
              <a:lnSpc>
                <a:spcPct val="80000"/>
              </a:lnSpc>
              <a:buFont typeface="Arial" panose="020B0604020202020204" pitchFamily="34" charset="0"/>
              <a:buChar char="•"/>
            </a:pPr>
            <a:r>
              <a:rPr lang="en-US" sz="1260"/>
              <a:t>Use the BI tools of your choice.</a:t>
            </a:r>
          </a:p>
        </p:txBody>
      </p:sp>
    </p:spTree>
    <p:extLst>
      <p:ext uri="{BB962C8B-B14F-4D97-AF65-F5344CB8AC3E}">
        <p14:creationId xmlns:p14="http://schemas.microsoft.com/office/powerpoint/2010/main" val="408381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594" y="180110"/>
            <a:ext cx="3276600" cy="387926"/>
          </a:xfrm>
        </p:spPr>
        <p:txBody>
          <a:bodyPr/>
          <a:lstStyle/>
          <a:p>
            <a:r>
              <a:rPr lang="en-IN" sz="1800" b="1" dirty="0"/>
              <a:t>Snowflake Market Place</a:t>
            </a:r>
          </a:p>
        </p:txBody>
      </p:sp>
      <p:sp>
        <p:nvSpPr>
          <p:cNvPr id="3" name="Text Placeholder 2"/>
          <p:cNvSpPr>
            <a:spLocks noGrp="1"/>
          </p:cNvSpPr>
          <p:nvPr>
            <p:ph type="body" sz="quarter" idx="11"/>
          </p:nvPr>
        </p:nvSpPr>
        <p:spPr>
          <a:xfrm>
            <a:off x="318655" y="706583"/>
            <a:ext cx="11707090" cy="5278581"/>
          </a:xfrm>
        </p:spPr>
        <p:txBody>
          <a:bodyPr/>
          <a:lstStyle/>
          <a:p>
            <a:pPr marL="342900" indent="-342900">
              <a:buFont typeface="Arial" panose="020B0604020202020204" pitchFamily="34" charset="0"/>
              <a:buChar char="•"/>
            </a:pPr>
            <a:r>
              <a:rPr lang="en-US" dirty="0"/>
              <a:t>The Snowflake Marketplace utilizes Snowflake Secure Data Sharing to connect providers of data with consumers. </a:t>
            </a:r>
          </a:p>
          <a:p>
            <a:pPr marL="342900" indent="-342900">
              <a:buFont typeface="Arial" panose="020B0604020202020204" pitchFamily="34" charset="0"/>
              <a:buChar char="•"/>
            </a:pPr>
            <a:r>
              <a:rPr lang="en-US" dirty="0"/>
              <a:t>You can use the Snowflake Marketplace to discover and access third-party data and services, as well as market your own data products across the Snowflake Data Cloud.</a:t>
            </a:r>
          </a:p>
          <a:p>
            <a:pPr marL="342900" indent="-342900">
              <a:buFont typeface="Arial" panose="020B0604020202020204" pitchFamily="34" charset="0"/>
              <a:buChar char="•"/>
            </a:pPr>
            <a:r>
              <a:rPr lang="en-US" dirty="0"/>
              <a:t>As a data provider, you can use listings on the Snowflake Marketplace to share curated data offerings with many consumers simultaneously, rather than maintain sharing relationships with each individual consumer. With Paid Listings, you can also charge for your data products.</a:t>
            </a:r>
          </a:p>
          <a:p>
            <a:pPr marL="342900" indent="-342900">
              <a:buFont typeface="Arial" panose="020B0604020202020204" pitchFamily="34" charset="0"/>
              <a:buChar char="•"/>
            </a:pPr>
            <a:r>
              <a:rPr lang="en-US" dirty="0"/>
              <a:t>As a Provider you can: Publish listings for free datasets to generate interest and new opportunities among the Snowflake customer base, Publish listings for customized datasets, Share live datasets securely and in real-time without creating copies of the data or imposing data integration tasks on the consumer, Eliminate the costs of building and maintaining APIs and data pipelines to deliver data to customers.</a:t>
            </a:r>
          </a:p>
          <a:p>
            <a:pPr marL="342900" indent="-342900">
              <a:buFont typeface="Arial" panose="020B0604020202020204" pitchFamily="34" charset="0"/>
              <a:buChar char="•"/>
            </a:pPr>
            <a:r>
              <a:rPr lang="en-US" dirty="0"/>
              <a:t>As a Consumer you can: Discover and test third-party data sources, Receive frictionless access to raw data products, Combine new datasets with your existing data in Snowflake to derive new business insights, Have datasets available instantly and updated continually for users, Eliminate the costs of building and maintaining various APIs and data pipelines to load and update data</a:t>
            </a:r>
            <a:r>
              <a:rPr lang="en-US" sz="1400" dirty="0"/>
              <a:t>.</a:t>
            </a:r>
          </a:p>
        </p:txBody>
      </p:sp>
    </p:spTree>
    <p:extLst>
      <p:ext uri="{BB962C8B-B14F-4D97-AF65-F5344CB8AC3E}">
        <p14:creationId xmlns:p14="http://schemas.microsoft.com/office/powerpoint/2010/main" val="3896485403"/>
      </p:ext>
    </p:extLst>
  </p:cSld>
  <p:clrMapOvr>
    <a:masterClrMapping/>
  </p:clrMapOvr>
</p:sld>
</file>

<file path=ppt/theme/theme1.xml><?xml version="1.0" encoding="utf-8"?>
<a:theme xmlns:a="http://schemas.openxmlformats.org/drawingml/2006/main" name="1_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Genpact Transformation">
      <a:dk1>
        <a:srgbClr val="073262"/>
      </a:dk1>
      <a:lt1>
        <a:sysClr val="window" lastClr="FFFFFF"/>
      </a:lt1>
      <a:dk2>
        <a:srgbClr val="EBECED"/>
      </a:dk2>
      <a:lt2>
        <a:srgbClr val="BFC0C1"/>
      </a:lt2>
      <a:accent1>
        <a:srgbClr val="FF555F"/>
      </a:accent1>
      <a:accent2>
        <a:srgbClr val="00AECF"/>
      </a:accent2>
      <a:accent3>
        <a:srgbClr val="073262"/>
      </a:accent3>
      <a:accent4>
        <a:srgbClr val="EA3946"/>
      </a:accent4>
      <a:accent5>
        <a:srgbClr val="60C7D7"/>
      </a:accent5>
      <a:accent6>
        <a:srgbClr val="073262"/>
      </a:accent6>
      <a:hlink>
        <a:srgbClr val="60C7D7"/>
      </a:hlink>
      <a:folHlink>
        <a:srgbClr val="1F497D"/>
      </a:folHlink>
    </a:clrScheme>
    <a:fontScheme name="G PPT 2017">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npact_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pact_theme" id="{AFAD0E27-BC44-4E18-88E8-C5EA0CDE104F}" vid="{DD6425A3-0037-4E81-865A-8931F295355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72e849b-fc60-49fc-88ef-6f6a3a7352cc" xsi:nil="true"/>
    <lcf76f155ced4ddcb4097134ff3c332f xmlns="0d5730b8-869a-4209-a1b3-832c244c5b0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1EA5257681540488F524D847F011DD5" ma:contentTypeVersion="15" ma:contentTypeDescription="Create a new document." ma:contentTypeScope="" ma:versionID="585322cb935ec1fd119180e9c0a059a0">
  <xsd:schema xmlns:xsd="http://www.w3.org/2001/XMLSchema" xmlns:xs="http://www.w3.org/2001/XMLSchema" xmlns:p="http://schemas.microsoft.com/office/2006/metadata/properties" xmlns:ns2="0d5730b8-869a-4209-a1b3-832c244c5b0c" xmlns:ns3="2254c897-f072-4fc6-863c-eb6bf0b2ed9f" xmlns:ns4="372e849b-fc60-49fc-88ef-6f6a3a7352cc" targetNamespace="http://schemas.microsoft.com/office/2006/metadata/properties" ma:root="true" ma:fieldsID="38caeda81121e8cb6e74987333f59b2c" ns2:_="" ns3:_="" ns4:_="">
    <xsd:import namespace="0d5730b8-869a-4209-a1b3-832c244c5b0c"/>
    <xsd:import namespace="2254c897-f072-4fc6-863c-eb6bf0b2ed9f"/>
    <xsd:import namespace="372e849b-fc60-49fc-88ef-6f6a3a7352c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730b8-869a-4209-a1b3-832c244c5b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c962de5-690c-40f6-9925-46ff4f3fc18f"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54c897-f072-4fc6-863c-eb6bf0b2ed9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72e849b-fc60-49fc-88ef-6f6a3a7352cc"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20dbe4-a35e-457a-aca0-ac1d0f754f06}" ma:internalName="TaxCatchAll" ma:showField="CatchAllData" ma:web="2254c897-f072-4fc6-863c-eb6bf0b2ed9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F2ECF9-5F2B-46E1-B56D-B2A9C54B79A0}">
  <ds:schemaRefs>
    <ds:schemaRef ds:uri="http://schemas.microsoft.com/office/2006/metadata/properties"/>
    <ds:schemaRef ds:uri="http://schemas.microsoft.com/office/infopath/2007/PartnerControls"/>
    <ds:schemaRef ds:uri="372e849b-fc60-49fc-88ef-6f6a3a7352cc"/>
    <ds:schemaRef ds:uri="0d5730b8-869a-4209-a1b3-832c244c5b0c"/>
  </ds:schemaRefs>
</ds:datastoreItem>
</file>

<file path=customXml/itemProps2.xml><?xml version="1.0" encoding="utf-8"?>
<ds:datastoreItem xmlns:ds="http://schemas.openxmlformats.org/officeDocument/2006/customXml" ds:itemID="{0C795ECC-8C7B-485C-86F7-21403A9B67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5730b8-869a-4209-a1b3-832c244c5b0c"/>
    <ds:schemaRef ds:uri="2254c897-f072-4fc6-863c-eb6bf0b2ed9f"/>
    <ds:schemaRef ds:uri="372e849b-fc60-49fc-88ef-6f6a3a7352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7766F8-AD09-4492-9D6A-9E8E601201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TotalTime>
  <Words>602</Words>
  <Application>Microsoft Office PowerPoint</Application>
  <PresentationFormat>Widescreen</PresentationFormat>
  <Paragraphs>53</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Calibri</vt:lpstr>
      <vt:lpstr>Calibri Light</vt:lpstr>
      <vt:lpstr>Georgia</vt:lpstr>
      <vt:lpstr>Wingdings</vt:lpstr>
      <vt:lpstr>1_Blank</vt:lpstr>
      <vt:lpstr>1_Blank</vt:lpstr>
      <vt:lpstr>Genpact_theme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Ghani, Mariyam Afshaan</dc:creator>
  <cp:lastModifiedBy>Thufail, Mahammad</cp:lastModifiedBy>
  <cp:revision>8</cp:revision>
  <dcterms:created xsi:type="dcterms:W3CDTF">2022-03-10T13:34:39Z</dcterms:created>
  <dcterms:modified xsi:type="dcterms:W3CDTF">2023-06-26T07:58:10Z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0x010100B1EA5257681540488F524D847F011DD5</vt:lpwstr>
  </property>
</Properties>
</file>