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98" r:id="rId10"/>
    <p:sldId id="264" r:id="rId11"/>
    <p:sldId id="266" r:id="rId12"/>
    <p:sldId id="297" r:id="rId13"/>
  </p:sldIdLst>
  <p:sldSz cx="9144000" cy="5143500" type="screen16x9"/>
  <p:notesSz cx="6858000" cy="9144000"/>
  <p:embeddedFontLst>
    <p:embeddedFont>
      <p:font typeface="DM Sans" pitchFamily="2" charset="0"/>
      <p:regular r:id="rId15"/>
      <p:bold r:id="rId16"/>
    </p:embeddedFont>
    <p:embeddedFont>
      <p:font typeface="Oswald" panose="00000500000000000000" pitchFamily="2" charset="0"/>
      <p:regular r:id="rId17"/>
    </p:embeddedFont>
    <p:embeddedFont>
      <p:font typeface="Oswald ExtraLight" panose="00000300000000000000" pitchFamily="2" charset="0"/>
      <p:regular r:id="rId18"/>
    </p:embeddedFont>
    <p:embeddedFont>
      <p:font typeface="Roboto Condensed Light" panose="02000000000000000000" pitchFamily="2"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01" userDrawn="1">
          <p15:clr>
            <a:srgbClr val="9AA0A6"/>
          </p15:clr>
        </p15:guide>
        <p15:guide id="2" orient="horz" pos="703"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98" d="100"/>
          <a:sy n="98" d="100"/>
        </p:scale>
        <p:origin x="1018" y="72"/>
      </p:cViewPr>
      <p:guideLst>
        <p:guide orient="horz" pos="601"/>
        <p:guide orient="horz" pos="70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10d7ae03d46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0d7ae03d4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0e91f73e2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0e91f73e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0e91f73e27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0e91f73e2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0e91f73e2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0e91f73e2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0e84aac6d0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0e84aac6d0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0e413425e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0e413425e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0e91f73e27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0e91f73e27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0d7ae03d4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0d7ae03d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10e91f73e27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10e91f73e27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5"/>
            </a:gs>
            <a:gs pos="48000">
              <a:schemeClr val="accent4"/>
            </a:gs>
            <a:gs pos="100000">
              <a:schemeClr val="accent2"/>
            </a:gs>
          </a:gsLst>
          <a:lin ang="2698631"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967650"/>
            <a:ext cx="3972000" cy="30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4900"/>
              <a:buNone/>
              <a:defRPr sz="5000">
                <a:solidFill>
                  <a:schemeClr val="dk1"/>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995250"/>
            <a:ext cx="4359000" cy="4095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2pPr>
            <a:lvl3pPr lvl="2"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3pPr>
            <a:lvl4pPr lvl="3"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4pPr>
            <a:lvl5pPr lvl="4"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5pPr>
            <a:lvl6pPr lvl="5"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6pPr>
            <a:lvl7pPr lvl="6"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7pPr>
            <a:lvl8pPr lvl="7"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8pPr>
            <a:lvl9pPr lvl="8"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9pPr>
          </a:lstStyle>
          <a:p>
            <a:endParaRPr/>
          </a:p>
        </p:txBody>
      </p:sp>
      <p:grpSp>
        <p:nvGrpSpPr>
          <p:cNvPr id="11" name="Google Shape;11;p2"/>
          <p:cNvGrpSpPr/>
          <p:nvPr/>
        </p:nvGrpSpPr>
        <p:grpSpPr>
          <a:xfrm rot="5400000">
            <a:off x="7002555" y="-662466"/>
            <a:ext cx="1673084" cy="3614193"/>
            <a:chOff x="7350442" y="2608992"/>
            <a:chExt cx="777239" cy="1673160"/>
          </a:xfrm>
        </p:grpSpPr>
        <p:sp>
          <p:nvSpPr>
            <p:cNvPr id="12" name="Google Shape;12;p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 name="Google Shape;13;p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 name="Google Shape;14;p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 name="Google Shape;15;p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 name="Google Shape;16;p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 name="Google Shape;17;p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 name="Google Shape;18;p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 name="Google Shape;19;p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2"/>
        <p:cNvGrpSpPr/>
        <p:nvPr/>
      </p:nvGrpSpPr>
      <p:grpSpPr>
        <a:xfrm>
          <a:off x="0" y="0"/>
          <a:ext cx="0" cy="0"/>
          <a:chOff x="0" y="0"/>
          <a:chExt cx="0" cy="0"/>
        </a:xfrm>
      </p:grpSpPr>
      <p:sp>
        <p:nvSpPr>
          <p:cNvPr id="73" name="Google Shape;73;p11"/>
          <p:cNvSpPr txBox="1">
            <a:spLocks noGrp="1"/>
          </p:cNvSpPr>
          <p:nvPr>
            <p:ph type="title" hasCustomPrompt="1"/>
          </p:nvPr>
        </p:nvSpPr>
        <p:spPr>
          <a:xfrm>
            <a:off x="713225" y="1536500"/>
            <a:ext cx="5226000" cy="1393800"/>
          </a:xfrm>
          <a:prstGeom prst="rect">
            <a:avLst/>
          </a:prstGeom>
        </p:spPr>
        <p:txBody>
          <a:bodyPr spcFirstLastPara="1" wrap="square" lIns="0" tIns="0" rIns="0" bIns="0" anchor="ctr" anchorCtr="0">
            <a:noAutofit/>
          </a:bodyPr>
          <a:lstStyle>
            <a:lvl1pPr lvl="0" rtl="0">
              <a:spcBef>
                <a:spcPts val="0"/>
              </a:spcBef>
              <a:spcAft>
                <a:spcPts val="0"/>
              </a:spcAft>
              <a:buSzPts val="9600"/>
              <a:buNone/>
              <a:defRPr sz="9400">
                <a:solidFill>
                  <a:schemeClr val="accent1"/>
                </a:solidFill>
                <a:latin typeface="Oswald ExtraLight"/>
                <a:ea typeface="Oswald ExtraLight"/>
                <a:cs typeface="Oswald ExtraLight"/>
                <a:sym typeface="Oswald ExtraLight"/>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74" name="Google Shape;74;p11"/>
          <p:cNvSpPr txBox="1">
            <a:spLocks noGrp="1"/>
          </p:cNvSpPr>
          <p:nvPr>
            <p:ph type="subTitle" idx="1"/>
          </p:nvPr>
        </p:nvSpPr>
        <p:spPr>
          <a:xfrm>
            <a:off x="6098700" y="3330525"/>
            <a:ext cx="2331900" cy="7272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400"/>
              <a:buFont typeface="Oswald"/>
              <a:buNone/>
              <a:defRPr sz="1600">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9pPr>
          </a:lstStyle>
          <a:p>
            <a:endParaRPr/>
          </a:p>
        </p:txBody>
      </p:sp>
      <p:grpSp>
        <p:nvGrpSpPr>
          <p:cNvPr id="75" name="Google Shape;75;p11"/>
          <p:cNvGrpSpPr/>
          <p:nvPr/>
        </p:nvGrpSpPr>
        <p:grpSpPr>
          <a:xfrm rot="5400000">
            <a:off x="6345490" y="-889971"/>
            <a:ext cx="1764332" cy="3811124"/>
            <a:chOff x="7350442" y="2608992"/>
            <a:chExt cx="777239" cy="1673160"/>
          </a:xfrm>
        </p:grpSpPr>
        <p:sp>
          <p:nvSpPr>
            <p:cNvPr id="76" name="Google Shape;76;p11"/>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7" name="Google Shape;77;p11"/>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 name="Google Shape;78;p11"/>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 name="Google Shape;79;p11"/>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 name="Google Shape;80;p11"/>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 name="Google Shape;81;p11"/>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 name="Google Shape;82;p11"/>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 name="Google Shape;83;p11"/>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84" name="Google Shape;84;p11"/>
          <p:cNvGrpSpPr/>
          <p:nvPr/>
        </p:nvGrpSpPr>
        <p:grpSpPr>
          <a:xfrm rot="-5400000">
            <a:off x="1007843" y="2135053"/>
            <a:ext cx="1737362" cy="3752898"/>
            <a:chOff x="7350442" y="2608992"/>
            <a:chExt cx="777239" cy="1673160"/>
          </a:xfrm>
        </p:grpSpPr>
        <p:sp>
          <p:nvSpPr>
            <p:cNvPr id="85" name="Google Shape;85;p11"/>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 name="Google Shape;86;p11"/>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 name="Google Shape;87;p11"/>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8" name="Google Shape;88;p11"/>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9" name="Google Shape;89;p11"/>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 name="Google Shape;90;p11"/>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 name="Google Shape;91;p11"/>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 name="Google Shape;92;p11"/>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93" name="Google Shape;93;p11"/>
          <p:cNvGrpSpPr/>
          <p:nvPr/>
        </p:nvGrpSpPr>
        <p:grpSpPr>
          <a:xfrm>
            <a:off x="752475" y="981075"/>
            <a:ext cx="1200150" cy="114300"/>
            <a:chOff x="752475" y="981075"/>
            <a:chExt cx="1200150" cy="114300"/>
          </a:xfrm>
        </p:grpSpPr>
        <p:sp>
          <p:nvSpPr>
            <p:cNvPr id="94" name="Google Shape;94;p11"/>
            <p:cNvSpPr/>
            <p:nvPr/>
          </p:nvSpPr>
          <p:spPr>
            <a:xfrm>
              <a:off x="752475" y="981075"/>
              <a:ext cx="114300" cy="1143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1"/>
            <p:cNvSpPr/>
            <p:nvPr/>
          </p:nvSpPr>
          <p:spPr>
            <a:xfrm>
              <a:off x="933450" y="981075"/>
              <a:ext cx="114300" cy="114300"/>
            </a:xfrm>
            <a:prstGeom prst="ellipse">
              <a:avLst/>
            </a:pr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a:off x="1114425" y="981075"/>
              <a:ext cx="114300" cy="114300"/>
            </a:xfrm>
            <a:prstGeom prst="ellipse">
              <a:avLst/>
            </a:pr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a:off x="1295400" y="981075"/>
              <a:ext cx="114300" cy="114300"/>
            </a:xfrm>
            <a:prstGeom prst="ellipse">
              <a:avLst/>
            </a:pr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p:nvPr/>
          </p:nvSpPr>
          <p:spPr>
            <a:xfrm>
              <a:off x="1476375" y="981075"/>
              <a:ext cx="114300" cy="1143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1"/>
            <p:cNvSpPr/>
            <p:nvPr/>
          </p:nvSpPr>
          <p:spPr>
            <a:xfrm>
              <a:off x="1657350" y="981075"/>
              <a:ext cx="114300" cy="114300"/>
            </a:xfrm>
            <a:prstGeom prst="ellipse">
              <a:avLst/>
            </a:pr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1"/>
            <p:cNvSpPr/>
            <p:nvPr/>
          </p:nvSpPr>
          <p:spPr>
            <a:xfrm>
              <a:off x="1838325" y="981075"/>
              <a:ext cx="114300" cy="114300"/>
            </a:xfrm>
            <a:prstGeom prst="ellipse">
              <a:avLst/>
            </a:pr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10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02"/>
        <p:cNvGrpSpPr/>
        <p:nvPr/>
      </p:nvGrpSpPr>
      <p:grpSpPr>
        <a:xfrm>
          <a:off x="0" y="0"/>
          <a:ext cx="0" cy="0"/>
          <a:chOff x="0" y="0"/>
          <a:chExt cx="0" cy="0"/>
        </a:xfrm>
      </p:grpSpPr>
      <p:sp>
        <p:nvSpPr>
          <p:cNvPr id="103" name="Google Shape;103;p13"/>
          <p:cNvSpPr txBox="1">
            <a:spLocks noGrp="1"/>
          </p:cNvSpPr>
          <p:nvPr>
            <p:ph type="title"/>
          </p:nvPr>
        </p:nvSpPr>
        <p:spPr>
          <a:xfrm>
            <a:off x="1849288" y="1728870"/>
            <a:ext cx="23364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04" name="Google Shape;104;p13"/>
          <p:cNvSpPr txBox="1">
            <a:spLocks noGrp="1"/>
          </p:cNvSpPr>
          <p:nvPr>
            <p:ph type="title" idx="2" hasCustomPrompt="1"/>
          </p:nvPr>
        </p:nvSpPr>
        <p:spPr>
          <a:xfrm>
            <a:off x="695771" y="1749900"/>
            <a:ext cx="867300" cy="804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a:spLocks noGrp="1"/>
          </p:cNvSpPr>
          <p:nvPr>
            <p:ph type="subTitle" idx="1"/>
          </p:nvPr>
        </p:nvSpPr>
        <p:spPr>
          <a:xfrm>
            <a:off x="1849288" y="2105212"/>
            <a:ext cx="23364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06" name="Google Shape;106;p13"/>
          <p:cNvSpPr txBox="1">
            <a:spLocks noGrp="1"/>
          </p:cNvSpPr>
          <p:nvPr>
            <p:ph type="title" idx="3"/>
          </p:nvPr>
        </p:nvSpPr>
        <p:spPr>
          <a:xfrm>
            <a:off x="6111838" y="1730349"/>
            <a:ext cx="23364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07" name="Google Shape;107;p13"/>
          <p:cNvSpPr txBox="1">
            <a:spLocks noGrp="1"/>
          </p:cNvSpPr>
          <p:nvPr>
            <p:ph type="title" idx="4" hasCustomPrompt="1"/>
          </p:nvPr>
        </p:nvSpPr>
        <p:spPr>
          <a:xfrm>
            <a:off x="4961874" y="1749900"/>
            <a:ext cx="867300" cy="804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subTitle" idx="5"/>
          </p:nvPr>
        </p:nvSpPr>
        <p:spPr>
          <a:xfrm>
            <a:off x="6111838" y="2110350"/>
            <a:ext cx="2336400" cy="480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09" name="Google Shape;109;p13"/>
          <p:cNvSpPr txBox="1">
            <a:spLocks noGrp="1"/>
          </p:cNvSpPr>
          <p:nvPr>
            <p:ph type="title" idx="6"/>
          </p:nvPr>
        </p:nvSpPr>
        <p:spPr>
          <a:xfrm>
            <a:off x="1853038" y="3419068"/>
            <a:ext cx="23364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10" name="Google Shape;110;p13"/>
          <p:cNvSpPr txBox="1">
            <a:spLocks noGrp="1"/>
          </p:cNvSpPr>
          <p:nvPr>
            <p:ph type="title" idx="7" hasCustomPrompt="1"/>
          </p:nvPr>
        </p:nvSpPr>
        <p:spPr>
          <a:xfrm>
            <a:off x="695771" y="3448775"/>
            <a:ext cx="867300" cy="804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subTitle" idx="8"/>
          </p:nvPr>
        </p:nvSpPr>
        <p:spPr>
          <a:xfrm>
            <a:off x="1853038" y="3800225"/>
            <a:ext cx="2336400" cy="480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12" name="Google Shape;112;p13"/>
          <p:cNvSpPr txBox="1">
            <a:spLocks noGrp="1"/>
          </p:cNvSpPr>
          <p:nvPr>
            <p:ph type="title" idx="9"/>
          </p:nvPr>
        </p:nvSpPr>
        <p:spPr>
          <a:xfrm>
            <a:off x="6111838" y="3421989"/>
            <a:ext cx="2336400" cy="3612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13" name="Google Shape;113;p13"/>
          <p:cNvSpPr txBox="1">
            <a:spLocks noGrp="1"/>
          </p:cNvSpPr>
          <p:nvPr>
            <p:ph type="title" idx="13" hasCustomPrompt="1"/>
          </p:nvPr>
        </p:nvSpPr>
        <p:spPr>
          <a:xfrm>
            <a:off x="4961874" y="3453772"/>
            <a:ext cx="867300" cy="804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a:spLocks noGrp="1"/>
          </p:cNvSpPr>
          <p:nvPr>
            <p:ph type="subTitle" idx="14"/>
          </p:nvPr>
        </p:nvSpPr>
        <p:spPr>
          <a:xfrm>
            <a:off x="6111838" y="3797480"/>
            <a:ext cx="2336400" cy="484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15" name="Google Shape;115;p13"/>
          <p:cNvSpPr txBox="1">
            <a:spLocks noGrp="1"/>
          </p:cNvSpPr>
          <p:nvPr>
            <p:ph type="title" idx="15"/>
          </p:nvPr>
        </p:nvSpPr>
        <p:spPr>
          <a:xfrm>
            <a:off x="720000" y="539496"/>
            <a:ext cx="77040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BLANK_1_1_1">
    <p:spTree>
      <p:nvGrpSpPr>
        <p:cNvPr id="1" name="Shape 116"/>
        <p:cNvGrpSpPr/>
        <p:nvPr/>
      </p:nvGrpSpPr>
      <p:grpSpPr>
        <a:xfrm>
          <a:off x="0" y="0"/>
          <a:ext cx="0" cy="0"/>
          <a:chOff x="0" y="0"/>
          <a:chExt cx="0" cy="0"/>
        </a:xfrm>
      </p:grpSpPr>
      <p:sp>
        <p:nvSpPr>
          <p:cNvPr id="117" name="Google Shape;117;p14"/>
          <p:cNvSpPr txBox="1">
            <a:spLocks noGrp="1"/>
          </p:cNvSpPr>
          <p:nvPr>
            <p:ph type="subTitle" idx="1"/>
          </p:nvPr>
        </p:nvSpPr>
        <p:spPr>
          <a:xfrm>
            <a:off x="5381275" y="3173650"/>
            <a:ext cx="2887500" cy="9144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9pPr>
          </a:lstStyle>
          <a:p>
            <a:endParaRPr/>
          </a:p>
        </p:txBody>
      </p:sp>
      <p:sp>
        <p:nvSpPr>
          <p:cNvPr id="118" name="Google Shape;118;p14"/>
          <p:cNvSpPr txBox="1">
            <a:spLocks noGrp="1"/>
          </p:cNvSpPr>
          <p:nvPr>
            <p:ph type="title"/>
          </p:nvPr>
        </p:nvSpPr>
        <p:spPr>
          <a:xfrm>
            <a:off x="720000" y="539500"/>
            <a:ext cx="7704000" cy="5760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BLANK_1_1_1_2">
    <p:spTree>
      <p:nvGrpSpPr>
        <p:cNvPr id="1" name="Shape 119"/>
        <p:cNvGrpSpPr/>
        <p:nvPr/>
      </p:nvGrpSpPr>
      <p:grpSpPr>
        <a:xfrm>
          <a:off x="0" y="0"/>
          <a:ext cx="0" cy="0"/>
          <a:chOff x="0" y="0"/>
          <a:chExt cx="0" cy="0"/>
        </a:xfrm>
      </p:grpSpPr>
      <p:sp>
        <p:nvSpPr>
          <p:cNvPr id="120" name="Google Shape;120;p15"/>
          <p:cNvSpPr txBox="1">
            <a:spLocks noGrp="1"/>
          </p:cNvSpPr>
          <p:nvPr>
            <p:ph type="title"/>
          </p:nvPr>
        </p:nvSpPr>
        <p:spPr>
          <a:xfrm>
            <a:off x="720000" y="539500"/>
            <a:ext cx="77040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BLANK_1_1_1_2_1">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720000" y="539500"/>
            <a:ext cx="7704000" cy="576000"/>
          </a:xfrm>
          <a:prstGeom prst="rect">
            <a:avLst/>
          </a:prstGeom>
        </p:spPr>
        <p:txBody>
          <a:bodyPr spcFirstLastPara="1" wrap="square" lIns="0" tIns="0" rIns="0" bIns="0" anchor="t" anchorCtr="0">
            <a:noAutofit/>
          </a:bodyPr>
          <a:lstStyle>
            <a:lvl1pPr lvl="0" algn="r"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BLANK_1_1_1_2_1_2">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720000" y="539500"/>
            <a:ext cx="77040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3">
  <p:cSld name="BLANK_1_1_1_2_1_1">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4720925" y="539500"/>
            <a:ext cx="31914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a:endParaRPr/>
          </a:p>
        </p:txBody>
      </p:sp>
      <p:grpSp>
        <p:nvGrpSpPr>
          <p:cNvPr id="127" name="Google Shape;127;p18"/>
          <p:cNvGrpSpPr/>
          <p:nvPr/>
        </p:nvGrpSpPr>
        <p:grpSpPr>
          <a:xfrm rot="-5399868" flipH="1">
            <a:off x="480934" y="-830736"/>
            <a:ext cx="2029371" cy="4383847"/>
            <a:chOff x="7350442" y="2608992"/>
            <a:chExt cx="777239" cy="1673160"/>
          </a:xfrm>
        </p:grpSpPr>
        <p:sp>
          <p:nvSpPr>
            <p:cNvPr id="128" name="Google Shape;128;p18"/>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9" name="Google Shape;129;p18"/>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0" name="Google Shape;130;p18"/>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1" name="Google Shape;131;p18"/>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2" name="Google Shape;132;p18"/>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3" name="Google Shape;133;p18"/>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4" name="Google Shape;134;p18"/>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5" name="Google Shape;135;p18"/>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4">
  <p:cSld name="BLANK_1_1_1_2_1_1_1">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972450" y="539500"/>
            <a:ext cx="71991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Font typeface="Oswald"/>
              <a:buNone/>
              <a:defRPr sz="3400">
                <a:latin typeface="Oswald"/>
                <a:ea typeface="Oswald"/>
                <a:cs typeface="Oswald"/>
                <a:sym typeface="Oswald"/>
              </a:defRPr>
            </a:lvl2pPr>
            <a:lvl3pPr lvl="2" algn="ctr" rtl="0">
              <a:spcBef>
                <a:spcPts val="0"/>
              </a:spcBef>
              <a:spcAft>
                <a:spcPts val="0"/>
              </a:spcAft>
              <a:buSzPts val="3400"/>
              <a:buFont typeface="Oswald"/>
              <a:buNone/>
              <a:defRPr sz="3400">
                <a:latin typeface="Oswald"/>
                <a:ea typeface="Oswald"/>
                <a:cs typeface="Oswald"/>
                <a:sym typeface="Oswald"/>
              </a:defRPr>
            </a:lvl3pPr>
            <a:lvl4pPr lvl="3" algn="ctr" rtl="0">
              <a:spcBef>
                <a:spcPts val="0"/>
              </a:spcBef>
              <a:spcAft>
                <a:spcPts val="0"/>
              </a:spcAft>
              <a:buSzPts val="3400"/>
              <a:buFont typeface="Oswald"/>
              <a:buNone/>
              <a:defRPr sz="3400">
                <a:latin typeface="Oswald"/>
                <a:ea typeface="Oswald"/>
                <a:cs typeface="Oswald"/>
                <a:sym typeface="Oswald"/>
              </a:defRPr>
            </a:lvl4pPr>
            <a:lvl5pPr lvl="4" algn="ctr" rtl="0">
              <a:spcBef>
                <a:spcPts val="0"/>
              </a:spcBef>
              <a:spcAft>
                <a:spcPts val="0"/>
              </a:spcAft>
              <a:buSzPts val="3400"/>
              <a:buFont typeface="Oswald"/>
              <a:buNone/>
              <a:defRPr sz="3400">
                <a:latin typeface="Oswald"/>
                <a:ea typeface="Oswald"/>
                <a:cs typeface="Oswald"/>
                <a:sym typeface="Oswald"/>
              </a:defRPr>
            </a:lvl5pPr>
            <a:lvl6pPr lvl="5" algn="ctr" rtl="0">
              <a:spcBef>
                <a:spcPts val="0"/>
              </a:spcBef>
              <a:spcAft>
                <a:spcPts val="0"/>
              </a:spcAft>
              <a:buSzPts val="3400"/>
              <a:buFont typeface="Oswald"/>
              <a:buNone/>
              <a:defRPr sz="3400">
                <a:latin typeface="Oswald"/>
                <a:ea typeface="Oswald"/>
                <a:cs typeface="Oswald"/>
                <a:sym typeface="Oswald"/>
              </a:defRPr>
            </a:lvl6pPr>
            <a:lvl7pPr lvl="6" algn="ctr" rtl="0">
              <a:spcBef>
                <a:spcPts val="0"/>
              </a:spcBef>
              <a:spcAft>
                <a:spcPts val="0"/>
              </a:spcAft>
              <a:buSzPts val="3400"/>
              <a:buFont typeface="Oswald"/>
              <a:buNone/>
              <a:defRPr sz="3400">
                <a:latin typeface="Oswald"/>
                <a:ea typeface="Oswald"/>
                <a:cs typeface="Oswald"/>
                <a:sym typeface="Oswald"/>
              </a:defRPr>
            </a:lvl7pPr>
            <a:lvl8pPr lvl="7" algn="ctr" rtl="0">
              <a:spcBef>
                <a:spcPts val="0"/>
              </a:spcBef>
              <a:spcAft>
                <a:spcPts val="0"/>
              </a:spcAft>
              <a:buSzPts val="3400"/>
              <a:buFont typeface="Oswald"/>
              <a:buNone/>
              <a:defRPr sz="3400">
                <a:latin typeface="Oswald"/>
                <a:ea typeface="Oswald"/>
                <a:cs typeface="Oswald"/>
                <a:sym typeface="Oswald"/>
              </a:defRPr>
            </a:lvl8pPr>
            <a:lvl9pPr lvl="8" algn="ctr" rtl="0">
              <a:spcBef>
                <a:spcPts val="0"/>
              </a:spcBef>
              <a:spcAft>
                <a:spcPts val="0"/>
              </a:spcAft>
              <a:buSzPts val="3400"/>
              <a:buFont typeface="Oswald"/>
              <a:buNone/>
              <a:defRPr sz="3400">
                <a:latin typeface="Oswald"/>
                <a:ea typeface="Oswald"/>
                <a:cs typeface="Oswald"/>
                <a:sym typeface="Oswald"/>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BLANK_1_1_1_1_1">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1584063" y="1543600"/>
            <a:ext cx="2337300" cy="391800"/>
          </a:xfrm>
          <a:prstGeom prst="rect">
            <a:avLst/>
          </a:prstGeom>
          <a:ln>
            <a:noFill/>
          </a:ln>
        </p:spPr>
        <p:txBody>
          <a:bodyPr spcFirstLastPara="1" wrap="square" lIns="0" tIns="0" rIns="0" bIns="0" anchor="ctr" anchorCtr="0">
            <a:noAutofit/>
          </a:bodyPr>
          <a:lstStyle>
            <a:lvl1pPr lvl="0" rtl="0">
              <a:spcBef>
                <a:spcPts val="0"/>
              </a:spcBef>
              <a:spcAft>
                <a:spcPts val="0"/>
              </a:spcAft>
              <a:buSzPts val="2200"/>
              <a:buNone/>
              <a:defRPr sz="2200"/>
            </a:lvl1pPr>
            <a:lvl2pPr lvl="1" algn="ctr" rtl="0">
              <a:spcBef>
                <a:spcPts val="0"/>
              </a:spcBef>
              <a:spcAft>
                <a:spcPts val="0"/>
              </a:spcAft>
              <a:buSzPts val="2200"/>
              <a:buFont typeface="Oswald"/>
              <a:buNone/>
              <a:defRPr sz="2200">
                <a:latin typeface="Oswald"/>
                <a:ea typeface="Oswald"/>
                <a:cs typeface="Oswald"/>
                <a:sym typeface="Oswald"/>
              </a:defRPr>
            </a:lvl2pPr>
            <a:lvl3pPr lvl="2" algn="ctr" rtl="0">
              <a:spcBef>
                <a:spcPts val="0"/>
              </a:spcBef>
              <a:spcAft>
                <a:spcPts val="0"/>
              </a:spcAft>
              <a:buSzPts val="2200"/>
              <a:buFont typeface="Oswald"/>
              <a:buNone/>
              <a:defRPr sz="2200">
                <a:latin typeface="Oswald"/>
                <a:ea typeface="Oswald"/>
                <a:cs typeface="Oswald"/>
                <a:sym typeface="Oswald"/>
              </a:defRPr>
            </a:lvl3pPr>
            <a:lvl4pPr lvl="3" algn="ctr" rtl="0">
              <a:spcBef>
                <a:spcPts val="0"/>
              </a:spcBef>
              <a:spcAft>
                <a:spcPts val="0"/>
              </a:spcAft>
              <a:buSzPts val="2200"/>
              <a:buFont typeface="Oswald"/>
              <a:buNone/>
              <a:defRPr sz="2200">
                <a:latin typeface="Oswald"/>
                <a:ea typeface="Oswald"/>
                <a:cs typeface="Oswald"/>
                <a:sym typeface="Oswald"/>
              </a:defRPr>
            </a:lvl4pPr>
            <a:lvl5pPr lvl="4" algn="ctr" rtl="0">
              <a:spcBef>
                <a:spcPts val="0"/>
              </a:spcBef>
              <a:spcAft>
                <a:spcPts val="0"/>
              </a:spcAft>
              <a:buSzPts val="2200"/>
              <a:buFont typeface="Oswald"/>
              <a:buNone/>
              <a:defRPr sz="2200">
                <a:latin typeface="Oswald"/>
                <a:ea typeface="Oswald"/>
                <a:cs typeface="Oswald"/>
                <a:sym typeface="Oswald"/>
              </a:defRPr>
            </a:lvl5pPr>
            <a:lvl6pPr lvl="5" algn="ctr" rtl="0">
              <a:spcBef>
                <a:spcPts val="0"/>
              </a:spcBef>
              <a:spcAft>
                <a:spcPts val="0"/>
              </a:spcAft>
              <a:buSzPts val="2200"/>
              <a:buFont typeface="Oswald"/>
              <a:buNone/>
              <a:defRPr sz="2200">
                <a:latin typeface="Oswald"/>
                <a:ea typeface="Oswald"/>
                <a:cs typeface="Oswald"/>
                <a:sym typeface="Oswald"/>
              </a:defRPr>
            </a:lvl6pPr>
            <a:lvl7pPr lvl="6" algn="ctr" rtl="0">
              <a:spcBef>
                <a:spcPts val="0"/>
              </a:spcBef>
              <a:spcAft>
                <a:spcPts val="0"/>
              </a:spcAft>
              <a:buSzPts val="2200"/>
              <a:buFont typeface="Oswald"/>
              <a:buNone/>
              <a:defRPr sz="2200">
                <a:latin typeface="Oswald"/>
                <a:ea typeface="Oswald"/>
                <a:cs typeface="Oswald"/>
                <a:sym typeface="Oswald"/>
              </a:defRPr>
            </a:lvl7pPr>
            <a:lvl8pPr lvl="7" algn="ctr" rtl="0">
              <a:spcBef>
                <a:spcPts val="0"/>
              </a:spcBef>
              <a:spcAft>
                <a:spcPts val="0"/>
              </a:spcAft>
              <a:buSzPts val="2200"/>
              <a:buFont typeface="Oswald"/>
              <a:buNone/>
              <a:defRPr sz="2200">
                <a:latin typeface="Oswald"/>
                <a:ea typeface="Oswald"/>
                <a:cs typeface="Oswald"/>
                <a:sym typeface="Oswald"/>
              </a:defRPr>
            </a:lvl8pPr>
            <a:lvl9pPr lvl="8" algn="ctr"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40" name="Google Shape;140;p20"/>
          <p:cNvSpPr txBox="1">
            <a:spLocks noGrp="1"/>
          </p:cNvSpPr>
          <p:nvPr>
            <p:ph type="subTitle" idx="1"/>
          </p:nvPr>
        </p:nvSpPr>
        <p:spPr>
          <a:xfrm>
            <a:off x="1584063" y="1938600"/>
            <a:ext cx="2337300" cy="722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41" name="Google Shape;141;p20"/>
          <p:cNvSpPr txBox="1">
            <a:spLocks noGrp="1"/>
          </p:cNvSpPr>
          <p:nvPr>
            <p:ph type="title" idx="2"/>
          </p:nvPr>
        </p:nvSpPr>
        <p:spPr>
          <a:xfrm>
            <a:off x="5704788" y="1543600"/>
            <a:ext cx="2340900" cy="391800"/>
          </a:xfrm>
          <a:prstGeom prst="rect">
            <a:avLst/>
          </a:prstGeom>
          <a:ln>
            <a:noFill/>
          </a:ln>
        </p:spPr>
        <p:txBody>
          <a:bodyPr spcFirstLastPara="1" wrap="square" lIns="0" tIns="0" rIns="0" bIns="0" anchor="ctr" anchorCtr="0">
            <a:noAutofit/>
          </a:bodyPr>
          <a:lstStyle>
            <a:lvl1pPr lvl="0" rtl="0">
              <a:spcBef>
                <a:spcPts val="0"/>
              </a:spcBef>
              <a:spcAft>
                <a:spcPts val="0"/>
              </a:spcAft>
              <a:buSzPts val="2200"/>
              <a:buNone/>
              <a:defRPr sz="2200"/>
            </a:lvl1pPr>
            <a:lvl2pPr lvl="1" algn="ctr" rtl="0">
              <a:spcBef>
                <a:spcPts val="0"/>
              </a:spcBef>
              <a:spcAft>
                <a:spcPts val="0"/>
              </a:spcAft>
              <a:buSzPts val="2200"/>
              <a:buFont typeface="Oswald"/>
              <a:buNone/>
              <a:defRPr sz="2200">
                <a:latin typeface="Oswald"/>
                <a:ea typeface="Oswald"/>
                <a:cs typeface="Oswald"/>
                <a:sym typeface="Oswald"/>
              </a:defRPr>
            </a:lvl2pPr>
            <a:lvl3pPr lvl="2" algn="ctr" rtl="0">
              <a:spcBef>
                <a:spcPts val="0"/>
              </a:spcBef>
              <a:spcAft>
                <a:spcPts val="0"/>
              </a:spcAft>
              <a:buSzPts val="2200"/>
              <a:buFont typeface="Oswald"/>
              <a:buNone/>
              <a:defRPr sz="2200">
                <a:latin typeface="Oswald"/>
                <a:ea typeface="Oswald"/>
                <a:cs typeface="Oswald"/>
                <a:sym typeface="Oswald"/>
              </a:defRPr>
            </a:lvl3pPr>
            <a:lvl4pPr lvl="3" algn="ctr" rtl="0">
              <a:spcBef>
                <a:spcPts val="0"/>
              </a:spcBef>
              <a:spcAft>
                <a:spcPts val="0"/>
              </a:spcAft>
              <a:buSzPts val="2200"/>
              <a:buFont typeface="Oswald"/>
              <a:buNone/>
              <a:defRPr sz="2200">
                <a:latin typeface="Oswald"/>
                <a:ea typeface="Oswald"/>
                <a:cs typeface="Oswald"/>
                <a:sym typeface="Oswald"/>
              </a:defRPr>
            </a:lvl4pPr>
            <a:lvl5pPr lvl="4" algn="ctr" rtl="0">
              <a:spcBef>
                <a:spcPts val="0"/>
              </a:spcBef>
              <a:spcAft>
                <a:spcPts val="0"/>
              </a:spcAft>
              <a:buSzPts val="2200"/>
              <a:buFont typeface="Oswald"/>
              <a:buNone/>
              <a:defRPr sz="2200">
                <a:latin typeface="Oswald"/>
                <a:ea typeface="Oswald"/>
                <a:cs typeface="Oswald"/>
                <a:sym typeface="Oswald"/>
              </a:defRPr>
            </a:lvl5pPr>
            <a:lvl6pPr lvl="5" algn="ctr" rtl="0">
              <a:spcBef>
                <a:spcPts val="0"/>
              </a:spcBef>
              <a:spcAft>
                <a:spcPts val="0"/>
              </a:spcAft>
              <a:buSzPts val="2200"/>
              <a:buFont typeface="Oswald"/>
              <a:buNone/>
              <a:defRPr sz="2200">
                <a:latin typeface="Oswald"/>
                <a:ea typeface="Oswald"/>
                <a:cs typeface="Oswald"/>
                <a:sym typeface="Oswald"/>
              </a:defRPr>
            </a:lvl6pPr>
            <a:lvl7pPr lvl="6" algn="ctr" rtl="0">
              <a:spcBef>
                <a:spcPts val="0"/>
              </a:spcBef>
              <a:spcAft>
                <a:spcPts val="0"/>
              </a:spcAft>
              <a:buSzPts val="2200"/>
              <a:buFont typeface="Oswald"/>
              <a:buNone/>
              <a:defRPr sz="2200">
                <a:latin typeface="Oswald"/>
                <a:ea typeface="Oswald"/>
                <a:cs typeface="Oswald"/>
                <a:sym typeface="Oswald"/>
              </a:defRPr>
            </a:lvl7pPr>
            <a:lvl8pPr lvl="7" algn="ctr" rtl="0">
              <a:spcBef>
                <a:spcPts val="0"/>
              </a:spcBef>
              <a:spcAft>
                <a:spcPts val="0"/>
              </a:spcAft>
              <a:buSzPts val="2200"/>
              <a:buFont typeface="Oswald"/>
              <a:buNone/>
              <a:defRPr sz="2200">
                <a:latin typeface="Oswald"/>
                <a:ea typeface="Oswald"/>
                <a:cs typeface="Oswald"/>
                <a:sym typeface="Oswald"/>
              </a:defRPr>
            </a:lvl8pPr>
            <a:lvl9pPr lvl="8" algn="ctr"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42" name="Google Shape;142;p20"/>
          <p:cNvSpPr txBox="1">
            <a:spLocks noGrp="1"/>
          </p:cNvSpPr>
          <p:nvPr>
            <p:ph type="subTitle" idx="3"/>
          </p:nvPr>
        </p:nvSpPr>
        <p:spPr>
          <a:xfrm>
            <a:off x="5704788" y="1938600"/>
            <a:ext cx="2340900" cy="722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43" name="Google Shape;143;p20"/>
          <p:cNvSpPr txBox="1">
            <a:spLocks noGrp="1"/>
          </p:cNvSpPr>
          <p:nvPr>
            <p:ph type="title" idx="4"/>
          </p:nvPr>
        </p:nvSpPr>
        <p:spPr>
          <a:xfrm>
            <a:off x="3644425" y="3290400"/>
            <a:ext cx="2337300" cy="393300"/>
          </a:xfrm>
          <a:prstGeom prst="rect">
            <a:avLst/>
          </a:prstGeom>
          <a:ln>
            <a:noFill/>
          </a:ln>
        </p:spPr>
        <p:txBody>
          <a:bodyPr spcFirstLastPara="1" wrap="square" lIns="0" tIns="0" rIns="0" bIns="0" anchor="ctr" anchorCtr="0">
            <a:noAutofit/>
          </a:bodyPr>
          <a:lstStyle>
            <a:lvl1pPr lvl="0" rtl="0">
              <a:spcBef>
                <a:spcPts val="0"/>
              </a:spcBef>
              <a:spcAft>
                <a:spcPts val="0"/>
              </a:spcAft>
              <a:buSzPts val="2200"/>
              <a:buNone/>
              <a:defRPr sz="2200"/>
            </a:lvl1pPr>
            <a:lvl2pPr lvl="1" algn="ctr" rtl="0">
              <a:spcBef>
                <a:spcPts val="0"/>
              </a:spcBef>
              <a:spcAft>
                <a:spcPts val="0"/>
              </a:spcAft>
              <a:buSzPts val="2200"/>
              <a:buFont typeface="Oswald"/>
              <a:buNone/>
              <a:defRPr sz="2200">
                <a:latin typeface="Oswald"/>
                <a:ea typeface="Oswald"/>
                <a:cs typeface="Oswald"/>
                <a:sym typeface="Oswald"/>
              </a:defRPr>
            </a:lvl2pPr>
            <a:lvl3pPr lvl="2" algn="ctr" rtl="0">
              <a:spcBef>
                <a:spcPts val="0"/>
              </a:spcBef>
              <a:spcAft>
                <a:spcPts val="0"/>
              </a:spcAft>
              <a:buSzPts val="2200"/>
              <a:buFont typeface="Oswald"/>
              <a:buNone/>
              <a:defRPr sz="2200">
                <a:latin typeface="Oswald"/>
                <a:ea typeface="Oswald"/>
                <a:cs typeface="Oswald"/>
                <a:sym typeface="Oswald"/>
              </a:defRPr>
            </a:lvl3pPr>
            <a:lvl4pPr lvl="3" algn="ctr" rtl="0">
              <a:spcBef>
                <a:spcPts val="0"/>
              </a:spcBef>
              <a:spcAft>
                <a:spcPts val="0"/>
              </a:spcAft>
              <a:buSzPts val="2200"/>
              <a:buFont typeface="Oswald"/>
              <a:buNone/>
              <a:defRPr sz="2200">
                <a:latin typeface="Oswald"/>
                <a:ea typeface="Oswald"/>
                <a:cs typeface="Oswald"/>
                <a:sym typeface="Oswald"/>
              </a:defRPr>
            </a:lvl4pPr>
            <a:lvl5pPr lvl="4" algn="ctr" rtl="0">
              <a:spcBef>
                <a:spcPts val="0"/>
              </a:spcBef>
              <a:spcAft>
                <a:spcPts val="0"/>
              </a:spcAft>
              <a:buSzPts val="2200"/>
              <a:buFont typeface="Oswald"/>
              <a:buNone/>
              <a:defRPr sz="2200">
                <a:latin typeface="Oswald"/>
                <a:ea typeface="Oswald"/>
                <a:cs typeface="Oswald"/>
                <a:sym typeface="Oswald"/>
              </a:defRPr>
            </a:lvl5pPr>
            <a:lvl6pPr lvl="5" algn="ctr" rtl="0">
              <a:spcBef>
                <a:spcPts val="0"/>
              </a:spcBef>
              <a:spcAft>
                <a:spcPts val="0"/>
              </a:spcAft>
              <a:buSzPts val="2200"/>
              <a:buFont typeface="Oswald"/>
              <a:buNone/>
              <a:defRPr sz="2200">
                <a:latin typeface="Oswald"/>
                <a:ea typeface="Oswald"/>
                <a:cs typeface="Oswald"/>
                <a:sym typeface="Oswald"/>
              </a:defRPr>
            </a:lvl6pPr>
            <a:lvl7pPr lvl="6" algn="ctr" rtl="0">
              <a:spcBef>
                <a:spcPts val="0"/>
              </a:spcBef>
              <a:spcAft>
                <a:spcPts val="0"/>
              </a:spcAft>
              <a:buSzPts val="2200"/>
              <a:buFont typeface="Oswald"/>
              <a:buNone/>
              <a:defRPr sz="2200">
                <a:latin typeface="Oswald"/>
                <a:ea typeface="Oswald"/>
                <a:cs typeface="Oswald"/>
                <a:sym typeface="Oswald"/>
              </a:defRPr>
            </a:lvl7pPr>
            <a:lvl8pPr lvl="7" algn="ctr" rtl="0">
              <a:spcBef>
                <a:spcPts val="0"/>
              </a:spcBef>
              <a:spcAft>
                <a:spcPts val="0"/>
              </a:spcAft>
              <a:buSzPts val="2200"/>
              <a:buFont typeface="Oswald"/>
              <a:buNone/>
              <a:defRPr sz="2200">
                <a:latin typeface="Oswald"/>
                <a:ea typeface="Oswald"/>
                <a:cs typeface="Oswald"/>
                <a:sym typeface="Oswald"/>
              </a:defRPr>
            </a:lvl8pPr>
            <a:lvl9pPr lvl="8" algn="ctr"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44" name="Google Shape;144;p20"/>
          <p:cNvSpPr txBox="1">
            <a:spLocks noGrp="1"/>
          </p:cNvSpPr>
          <p:nvPr>
            <p:ph type="subTitle" idx="5"/>
          </p:nvPr>
        </p:nvSpPr>
        <p:spPr>
          <a:xfrm>
            <a:off x="3644425" y="3682009"/>
            <a:ext cx="2337300" cy="722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45" name="Google Shape;145;p20"/>
          <p:cNvSpPr txBox="1">
            <a:spLocks noGrp="1"/>
          </p:cNvSpPr>
          <p:nvPr>
            <p:ph type="title" idx="6"/>
          </p:nvPr>
        </p:nvSpPr>
        <p:spPr>
          <a:xfrm>
            <a:off x="720000" y="539500"/>
            <a:ext cx="7710900" cy="5760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5540775" y="1840338"/>
            <a:ext cx="2421900" cy="10629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400"/>
              <a:buNone/>
              <a:defRPr sz="3400"/>
            </a:lvl2pPr>
            <a:lvl3pPr lvl="2" rtl="0">
              <a:spcBef>
                <a:spcPts val="0"/>
              </a:spcBef>
              <a:spcAft>
                <a:spcPts val="0"/>
              </a:spcAft>
              <a:buSzPts val="3400"/>
              <a:buNone/>
              <a:defRPr sz="3400"/>
            </a:lvl3pPr>
            <a:lvl4pPr lvl="3" rtl="0">
              <a:spcBef>
                <a:spcPts val="0"/>
              </a:spcBef>
              <a:spcAft>
                <a:spcPts val="0"/>
              </a:spcAft>
              <a:buSzPts val="3400"/>
              <a:buNone/>
              <a:defRPr sz="3400"/>
            </a:lvl4pPr>
            <a:lvl5pPr lvl="4" rtl="0">
              <a:spcBef>
                <a:spcPts val="0"/>
              </a:spcBef>
              <a:spcAft>
                <a:spcPts val="0"/>
              </a:spcAft>
              <a:buSzPts val="3400"/>
              <a:buNone/>
              <a:defRPr sz="3400"/>
            </a:lvl5pPr>
            <a:lvl6pPr lvl="5" rtl="0">
              <a:spcBef>
                <a:spcPts val="0"/>
              </a:spcBef>
              <a:spcAft>
                <a:spcPts val="0"/>
              </a:spcAft>
              <a:buSzPts val="3400"/>
              <a:buNone/>
              <a:defRPr sz="3400"/>
            </a:lvl6pPr>
            <a:lvl7pPr lvl="6" rtl="0">
              <a:spcBef>
                <a:spcPts val="0"/>
              </a:spcBef>
              <a:spcAft>
                <a:spcPts val="0"/>
              </a:spcAft>
              <a:buSzPts val="3400"/>
              <a:buNone/>
              <a:defRPr sz="3400"/>
            </a:lvl7pPr>
            <a:lvl8pPr lvl="7" rtl="0">
              <a:spcBef>
                <a:spcPts val="0"/>
              </a:spcBef>
              <a:spcAft>
                <a:spcPts val="0"/>
              </a:spcAft>
              <a:buSzPts val="3400"/>
              <a:buNone/>
              <a:defRPr sz="3400"/>
            </a:lvl8pPr>
            <a:lvl9pPr lvl="8" rtl="0">
              <a:spcBef>
                <a:spcPts val="0"/>
              </a:spcBef>
              <a:spcAft>
                <a:spcPts val="0"/>
              </a:spcAft>
              <a:buSzPts val="3400"/>
              <a:buNone/>
              <a:defRPr sz="3400"/>
            </a:lvl9pPr>
          </a:lstStyle>
          <a:p>
            <a:endParaRPr/>
          </a:p>
        </p:txBody>
      </p:sp>
      <p:sp>
        <p:nvSpPr>
          <p:cNvPr id="22" name="Google Shape;22;p3"/>
          <p:cNvSpPr txBox="1">
            <a:spLocks noGrp="1"/>
          </p:cNvSpPr>
          <p:nvPr>
            <p:ph type="title" idx="2" hasCustomPrompt="1"/>
          </p:nvPr>
        </p:nvSpPr>
        <p:spPr>
          <a:xfrm>
            <a:off x="4768453" y="1840338"/>
            <a:ext cx="596100" cy="500400"/>
          </a:xfrm>
          <a:prstGeom prst="rect">
            <a:avLst/>
          </a:prstGeom>
        </p:spPr>
        <p:txBody>
          <a:bodyPr spcFirstLastPara="1" wrap="square" lIns="0" tIns="0" rIns="0" bIns="0" anchor="t" anchorCtr="0">
            <a:noAutofit/>
          </a:bodyPr>
          <a:lstStyle>
            <a:lvl1pPr lvl="0" algn="r" rtl="0">
              <a:spcBef>
                <a:spcPts val="0"/>
              </a:spcBef>
              <a:spcAft>
                <a:spcPts val="0"/>
              </a:spcAft>
              <a:buSzPts val="3400"/>
              <a:buNone/>
              <a:defRPr/>
            </a:lvl1pPr>
            <a:lvl2pPr lvl="1" algn="ctr" rtl="0">
              <a:spcBef>
                <a:spcPts val="0"/>
              </a:spcBef>
              <a:spcAft>
                <a:spcPts val="0"/>
              </a:spcAft>
              <a:buSzPts val="3400"/>
              <a:buNone/>
              <a:defRPr sz="3400"/>
            </a:lvl2pPr>
            <a:lvl3pPr lvl="2" algn="ctr" rtl="0">
              <a:spcBef>
                <a:spcPts val="0"/>
              </a:spcBef>
              <a:spcAft>
                <a:spcPts val="0"/>
              </a:spcAft>
              <a:buSzPts val="3400"/>
              <a:buNone/>
              <a:defRPr sz="3400"/>
            </a:lvl3pPr>
            <a:lvl4pPr lvl="3" algn="ctr" rtl="0">
              <a:spcBef>
                <a:spcPts val="0"/>
              </a:spcBef>
              <a:spcAft>
                <a:spcPts val="0"/>
              </a:spcAft>
              <a:buSzPts val="3400"/>
              <a:buNone/>
              <a:defRPr sz="3400"/>
            </a:lvl4pPr>
            <a:lvl5pPr lvl="4" algn="ctr" rtl="0">
              <a:spcBef>
                <a:spcPts val="0"/>
              </a:spcBef>
              <a:spcAft>
                <a:spcPts val="0"/>
              </a:spcAft>
              <a:buSzPts val="3400"/>
              <a:buNone/>
              <a:defRPr sz="3400"/>
            </a:lvl5pPr>
            <a:lvl6pPr lvl="5" algn="ctr" rtl="0">
              <a:spcBef>
                <a:spcPts val="0"/>
              </a:spcBef>
              <a:spcAft>
                <a:spcPts val="0"/>
              </a:spcAft>
              <a:buSzPts val="3400"/>
              <a:buNone/>
              <a:defRPr sz="3400"/>
            </a:lvl6pPr>
            <a:lvl7pPr lvl="6" algn="ctr" rtl="0">
              <a:spcBef>
                <a:spcPts val="0"/>
              </a:spcBef>
              <a:spcAft>
                <a:spcPts val="0"/>
              </a:spcAft>
              <a:buSzPts val="3400"/>
              <a:buNone/>
              <a:defRPr sz="3400"/>
            </a:lvl7pPr>
            <a:lvl8pPr lvl="7" algn="ctr" rtl="0">
              <a:spcBef>
                <a:spcPts val="0"/>
              </a:spcBef>
              <a:spcAft>
                <a:spcPts val="0"/>
              </a:spcAft>
              <a:buSzPts val="3400"/>
              <a:buNone/>
              <a:defRPr sz="3400"/>
            </a:lvl8pPr>
            <a:lvl9pPr lvl="8" algn="ctr" rtl="0">
              <a:spcBef>
                <a:spcPts val="0"/>
              </a:spcBef>
              <a:spcAft>
                <a:spcPts val="0"/>
              </a:spcAft>
              <a:buSzPts val="3400"/>
              <a:buNone/>
              <a:defRPr sz="3400"/>
            </a:lvl9pPr>
          </a:lstStyle>
          <a:p>
            <a:r>
              <a:t>xx%</a:t>
            </a:r>
          </a:p>
        </p:txBody>
      </p:sp>
      <p:sp>
        <p:nvSpPr>
          <p:cNvPr id="23" name="Google Shape;23;p3"/>
          <p:cNvSpPr txBox="1">
            <a:spLocks noGrp="1"/>
          </p:cNvSpPr>
          <p:nvPr>
            <p:ph type="subTitle" idx="1"/>
          </p:nvPr>
        </p:nvSpPr>
        <p:spPr>
          <a:xfrm>
            <a:off x="5514500" y="3055663"/>
            <a:ext cx="2421900" cy="465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SzPts val="1400"/>
              <a:buFont typeface="DM Sans"/>
              <a:buNone/>
              <a:defRPr>
                <a:latin typeface="DM Sans"/>
                <a:ea typeface="DM Sans"/>
                <a:cs typeface="DM Sans"/>
                <a:sym typeface="DM Sans"/>
              </a:defRPr>
            </a:lvl2pPr>
            <a:lvl3pPr lvl="2" algn="ctr" rtl="0">
              <a:lnSpc>
                <a:spcPct val="100000"/>
              </a:lnSpc>
              <a:spcBef>
                <a:spcPts val="0"/>
              </a:spcBef>
              <a:spcAft>
                <a:spcPts val="0"/>
              </a:spcAft>
              <a:buSzPts val="1400"/>
              <a:buFont typeface="DM Sans"/>
              <a:buNone/>
              <a:defRPr>
                <a:latin typeface="DM Sans"/>
                <a:ea typeface="DM Sans"/>
                <a:cs typeface="DM Sans"/>
                <a:sym typeface="DM Sans"/>
              </a:defRPr>
            </a:lvl3pPr>
            <a:lvl4pPr lvl="3" algn="ctr" rtl="0">
              <a:lnSpc>
                <a:spcPct val="100000"/>
              </a:lnSpc>
              <a:spcBef>
                <a:spcPts val="0"/>
              </a:spcBef>
              <a:spcAft>
                <a:spcPts val="0"/>
              </a:spcAft>
              <a:buSzPts val="1400"/>
              <a:buFont typeface="DM Sans"/>
              <a:buNone/>
              <a:defRPr>
                <a:latin typeface="DM Sans"/>
                <a:ea typeface="DM Sans"/>
                <a:cs typeface="DM Sans"/>
                <a:sym typeface="DM Sans"/>
              </a:defRPr>
            </a:lvl4pPr>
            <a:lvl5pPr lvl="4" algn="ctr" rtl="0">
              <a:lnSpc>
                <a:spcPct val="100000"/>
              </a:lnSpc>
              <a:spcBef>
                <a:spcPts val="0"/>
              </a:spcBef>
              <a:spcAft>
                <a:spcPts val="0"/>
              </a:spcAft>
              <a:buSzPts val="1400"/>
              <a:buFont typeface="DM Sans"/>
              <a:buNone/>
              <a:defRPr>
                <a:latin typeface="DM Sans"/>
                <a:ea typeface="DM Sans"/>
                <a:cs typeface="DM Sans"/>
                <a:sym typeface="DM Sans"/>
              </a:defRPr>
            </a:lvl5pPr>
            <a:lvl6pPr lvl="5" algn="ctr" rtl="0">
              <a:lnSpc>
                <a:spcPct val="100000"/>
              </a:lnSpc>
              <a:spcBef>
                <a:spcPts val="0"/>
              </a:spcBef>
              <a:spcAft>
                <a:spcPts val="0"/>
              </a:spcAft>
              <a:buSzPts val="1400"/>
              <a:buFont typeface="DM Sans"/>
              <a:buNone/>
              <a:defRPr>
                <a:latin typeface="DM Sans"/>
                <a:ea typeface="DM Sans"/>
                <a:cs typeface="DM Sans"/>
                <a:sym typeface="DM Sans"/>
              </a:defRPr>
            </a:lvl6pPr>
            <a:lvl7pPr lvl="6" algn="ctr" rtl="0">
              <a:lnSpc>
                <a:spcPct val="100000"/>
              </a:lnSpc>
              <a:spcBef>
                <a:spcPts val="0"/>
              </a:spcBef>
              <a:spcAft>
                <a:spcPts val="0"/>
              </a:spcAft>
              <a:buSzPts val="1400"/>
              <a:buFont typeface="DM Sans"/>
              <a:buNone/>
              <a:defRPr>
                <a:latin typeface="DM Sans"/>
                <a:ea typeface="DM Sans"/>
                <a:cs typeface="DM Sans"/>
                <a:sym typeface="DM Sans"/>
              </a:defRPr>
            </a:lvl7pPr>
            <a:lvl8pPr lvl="7" algn="ctr" rtl="0">
              <a:lnSpc>
                <a:spcPct val="100000"/>
              </a:lnSpc>
              <a:spcBef>
                <a:spcPts val="0"/>
              </a:spcBef>
              <a:spcAft>
                <a:spcPts val="0"/>
              </a:spcAft>
              <a:buSzPts val="1400"/>
              <a:buFont typeface="DM Sans"/>
              <a:buNone/>
              <a:defRPr>
                <a:latin typeface="DM Sans"/>
                <a:ea typeface="DM Sans"/>
                <a:cs typeface="DM Sans"/>
                <a:sym typeface="DM Sans"/>
              </a:defRPr>
            </a:lvl8pPr>
            <a:lvl9pPr lvl="8" algn="ctr" rtl="0">
              <a:lnSpc>
                <a:spcPct val="100000"/>
              </a:lnSpc>
              <a:spcBef>
                <a:spcPts val="0"/>
              </a:spcBef>
              <a:spcAft>
                <a:spcPts val="0"/>
              </a:spcAft>
              <a:buSzPts val="1400"/>
              <a:buFont typeface="DM Sans"/>
              <a:buNone/>
              <a:defRPr>
                <a:latin typeface="DM Sans"/>
                <a:ea typeface="DM Sans"/>
                <a:cs typeface="DM Sans"/>
                <a:sym typeface="DM Sans"/>
              </a:defRPr>
            </a:lvl9pPr>
          </a:lstStyle>
          <a:p>
            <a:endParaRPr/>
          </a:p>
        </p:txBody>
      </p:sp>
      <p:grpSp>
        <p:nvGrpSpPr>
          <p:cNvPr id="24" name="Google Shape;24;p3"/>
          <p:cNvGrpSpPr/>
          <p:nvPr/>
        </p:nvGrpSpPr>
        <p:grpSpPr>
          <a:xfrm rot="5400000">
            <a:off x="976911" y="3061602"/>
            <a:ext cx="1683966" cy="3637785"/>
            <a:chOff x="7350442" y="2608992"/>
            <a:chExt cx="777239" cy="1673160"/>
          </a:xfrm>
        </p:grpSpPr>
        <p:sp>
          <p:nvSpPr>
            <p:cNvPr id="25" name="Google Shape;25;p3"/>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 name="Google Shape;26;p3"/>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 name="Google Shape;27;p3"/>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 name="Google Shape;28;p3"/>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 name="Google Shape;29;p3"/>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 name="Google Shape;30;p3"/>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 name="Google Shape;31;p3"/>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 name="Google Shape;32;p3"/>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3" name="Google Shape;33;p3"/>
          <p:cNvGrpSpPr/>
          <p:nvPr/>
        </p:nvGrpSpPr>
        <p:grpSpPr>
          <a:xfrm rot="5400000" flipH="1">
            <a:off x="6568632" y="-1639800"/>
            <a:ext cx="1684044" cy="3637785"/>
            <a:chOff x="7350442" y="2608992"/>
            <a:chExt cx="777239" cy="1673160"/>
          </a:xfrm>
        </p:grpSpPr>
        <p:sp>
          <p:nvSpPr>
            <p:cNvPr id="34" name="Google Shape;34;p3"/>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 name="Google Shape;35;p3"/>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 name="Google Shape;36;p3"/>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 name="Google Shape;37;p3"/>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 name="Google Shape;38;p3"/>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 name="Google Shape;39;p3"/>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 name="Google Shape;40;p3"/>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 name="Google Shape;41;p3"/>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BLANK_1_1_1_1_1_1_1_1">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1495425" y="1599975"/>
            <a:ext cx="13221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48" name="Google Shape;148;p21"/>
          <p:cNvSpPr txBox="1">
            <a:spLocks noGrp="1"/>
          </p:cNvSpPr>
          <p:nvPr>
            <p:ph type="subTitle" idx="1"/>
          </p:nvPr>
        </p:nvSpPr>
        <p:spPr>
          <a:xfrm>
            <a:off x="1495425" y="2003850"/>
            <a:ext cx="1322100" cy="6546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49" name="Google Shape;149;p21"/>
          <p:cNvSpPr txBox="1">
            <a:spLocks noGrp="1"/>
          </p:cNvSpPr>
          <p:nvPr>
            <p:ph type="title" idx="2"/>
          </p:nvPr>
        </p:nvSpPr>
        <p:spPr>
          <a:xfrm>
            <a:off x="4211550" y="1599975"/>
            <a:ext cx="13221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50" name="Google Shape;150;p21"/>
          <p:cNvSpPr txBox="1">
            <a:spLocks noGrp="1"/>
          </p:cNvSpPr>
          <p:nvPr>
            <p:ph type="subTitle" idx="3"/>
          </p:nvPr>
        </p:nvSpPr>
        <p:spPr>
          <a:xfrm>
            <a:off x="4211550" y="2003850"/>
            <a:ext cx="1322100" cy="6546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51" name="Google Shape;151;p21"/>
          <p:cNvSpPr txBox="1">
            <a:spLocks noGrp="1"/>
          </p:cNvSpPr>
          <p:nvPr>
            <p:ph type="title" idx="4"/>
          </p:nvPr>
        </p:nvSpPr>
        <p:spPr>
          <a:xfrm>
            <a:off x="1495425" y="3329975"/>
            <a:ext cx="1322100" cy="3663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52" name="Google Shape;152;p21"/>
          <p:cNvSpPr txBox="1">
            <a:spLocks noGrp="1"/>
          </p:cNvSpPr>
          <p:nvPr>
            <p:ph type="subTitle" idx="5"/>
          </p:nvPr>
        </p:nvSpPr>
        <p:spPr>
          <a:xfrm>
            <a:off x="1495425" y="3733325"/>
            <a:ext cx="1322100" cy="6552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53" name="Google Shape;153;p21"/>
          <p:cNvSpPr txBox="1">
            <a:spLocks noGrp="1"/>
          </p:cNvSpPr>
          <p:nvPr>
            <p:ph type="title" idx="6"/>
          </p:nvPr>
        </p:nvSpPr>
        <p:spPr>
          <a:xfrm>
            <a:off x="4211550" y="3329974"/>
            <a:ext cx="1322100" cy="3639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54" name="Google Shape;154;p21"/>
          <p:cNvSpPr txBox="1">
            <a:spLocks noGrp="1"/>
          </p:cNvSpPr>
          <p:nvPr>
            <p:ph type="subTitle" idx="7"/>
          </p:nvPr>
        </p:nvSpPr>
        <p:spPr>
          <a:xfrm>
            <a:off x="4211550" y="3733375"/>
            <a:ext cx="1322100" cy="6549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55" name="Google Shape;155;p21"/>
          <p:cNvSpPr txBox="1">
            <a:spLocks noGrp="1"/>
          </p:cNvSpPr>
          <p:nvPr>
            <p:ph type="title" idx="8"/>
          </p:nvPr>
        </p:nvSpPr>
        <p:spPr>
          <a:xfrm>
            <a:off x="6927550" y="1599975"/>
            <a:ext cx="13221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56" name="Google Shape;156;p21"/>
          <p:cNvSpPr txBox="1">
            <a:spLocks noGrp="1"/>
          </p:cNvSpPr>
          <p:nvPr>
            <p:ph type="subTitle" idx="9"/>
          </p:nvPr>
        </p:nvSpPr>
        <p:spPr>
          <a:xfrm>
            <a:off x="6927675" y="2003838"/>
            <a:ext cx="1322100" cy="6546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57" name="Google Shape;157;p21"/>
          <p:cNvSpPr txBox="1">
            <a:spLocks noGrp="1"/>
          </p:cNvSpPr>
          <p:nvPr>
            <p:ph type="title" idx="13"/>
          </p:nvPr>
        </p:nvSpPr>
        <p:spPr>
          <a:xfrm>
            <a:off x="6927675" y="3329974"/>
            <a:ext cx="1322100" cy="3639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58" name="Google Shape;158;p21"/>
          <p:cNvSpPr txBox="1">
            <a:spLocks noGrp="1"/>
          </p:cNvSpPr>
          <p:nvPr>
            <p:ph type="subTitle" idx="14"/>
          </p:nvPr>
        </p:nvSpPr>
        <p:spPr>
          <a:xfrm>
            <a:off x="6927675" y="3733375"/>
            <a:ext cx="1322100" cy="6549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59" name="Google Shape;159;p21"/>
          <p:cNvSpPr txBox="1">
            <a:spLocks noGrp="1"/>
          </p:cNvSpPr>
          <p:nvPr>
            <p:ph type="title" idx="15"/>
          </p:nvPr>
        </p:nvSpPr>
        <p:spPr>
          <a:xfrm>
            <a:off x="720000" y="539500"/>
            <a:ext cx="77040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BLANK_1_1_1_1_1_1_1_1_1">
    <p:spTree>
      <p:nvGrpSpPr>
        <p:cNvPr id="1" name="Shape 160"/>
        <p:cNvGrpSpPr/>
        <p:nvPr/>
      </p:nvGrpSpPr>
      <p:grpSpPr>
        <a:xfrm>
          <a:off x="0" y="0"/>
          <a:ext cx="0" cy="0"/>
          <a:chOff x="0" y="0"/>
          <a:chExt cx="0" cy="0"/>
        </a:xfrm>
      </p:grpSpPr>
      <p:sp>
        <p:nvSpPr>
          <p:cNvPr id="161" name="Google Shape;161;p22"/>
          <p:cNvSpPr txBox="1">
            <a:spLocks noGrp="1"/>
          </p:cNvSpPr>
          <p:nvPr>
            <p:ph type="title" hasCustomPrompt="1"/>
          </p:nvPr>
        </p:nvSpPr>
        <p:spPr>
          <a:xfrm>
            <a:off x="713225" y="730825"/>
            <a:ext cx="4165800" cy="828300"/>
          </a:xfrm>
          <a:prstGeom prst="rect">
            <a:avLst/>
          </a:prstGeom>
        </p:spPr>
        <p:txBody>
          <a:bodyPr spcFirstLastPara="1" wrap="square" lIns="0" tIns="0" rIns="0" bIns="0" anchor="t" anchorCtr="0">
            <a:noAutofit/>
          </a:bodyPr>
          <a:lstStyle>
            <a:lvl1pPr lvl="0" rtl="0">
              <a:spcBef>
                <a:spcPts val="0"/>
              </a:spcBef>
              <a:spcAft>
                <a:spcPts val="0"/>
              </a:spcAft>
              <a:buSzPts val="6200"/>
              <a:buNone/>
              <a:defRPr sz="5200">
                <a:solidFill>
                  <a:schemeClr val="accent1"/>
                </a:solidFill>
                <a:latin typeface="Oswald ExtraLight"/>
                <a:ea typeface="Oswald ExtraLight"/>
                <a:cs typeface="Oswald ExtraLight"/>
                <a:sym typeface="Oswald ExtraLight"/>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62" name="Google Shape;162;p22"/>
          <p:cNvSpPr txBox="1">
            <a:spLocks noGrp="1"/>
          </p:cNvSpPr>
          <p:nvPr>
            <p:ph type="subTitle" idx="1"/>
          </p:nvPr>
        </p:nvSpPr>
        <p:spPr>
          <a:xfrm>
            <a:off x="713225" y="1629825"/>
            <a:ext cx="4165800" cy="286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M Sans"/>
              <a:buNone/>
              <a:defRPr sz="1600">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63" name="Google Shape;163;p22"/>
          <p:cNvSpPr txBox="1">
            <a:spLocks noGrp="1"/>
          </p:cNvSpPr>
          <p:nvPr>
            <p:ph type="title" idx="2" hasCustomPrompt="1"/>
          </p:nvPr>
        </p:nvSpPr>
        <p:spPr>
          <a:xfrm>
            <a:off x="4265050" y="2909950"/>
            <a:ext cx="4165800" cy="813900"/>
          </a:xfrm>
          <a:prstGeom prst="rect">
            <a:avLst/>
          </a:prstGeom>
        </p:spPr>
        <p:txBody>
          <a:bodyPr spcFirstLastPara="1" wrap="square" lIns="0" tIns="0" rIns="0" bIns="0" anchor="t" anchorCtr="0">
            <a:noAutofit/>
          </a:bodyPr>
          <a:lstStyle>
            <a:lvl1pPr lvl="0" rtl="0">
              <a:spcBef>
                <a:spcPts val="0"/>
              </a:spcBef>
              <a:spcAft>
                <a:spcPts val="0"/>
              </a:spcAft>
              <a:buSzPts val="6200"/>
              <a:buNone/>
              <a:defRPr sz="5200">
                <a:solidFill>
                  <a:schemeClr val="accent1"/>
                </a:solidFill>
                <a:latin typeface="Oswald ExtraLight"/>
                <a:ea typeface="Oswald ExtraLight"/>
                <a:cs typeface="Oswald ExtraLight"/>
                <a:sym typeface="Oswald ExtraLight"/>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64" name="Google Shape;164;p22"/>
          <p:cNvSpPr txBox="1">
            <a:spLocks noGrp="1"/>
          </p:cNvSpPr>
          <p:nvPr>
            <p:ph type="subTitle" idx="3"/>
          </p:nvPr>
        </p:nvSpPr>
        <p:spPr>
          <a:xfrm>
            <a:off x="4265050" y="3817475"/>
            <a:ext cx="4165800" cy="2811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M Sans"/>
              <a:buNone/>
              <a:defRPr sz="1600">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grpSp>
        <p:nvGrpSpPr>
          <p:cNvPr id="165" name="Google Shape;165;p22"/>
          <p:cNvGrpSpPr/>
          <p:nvPr/>
        </p:nvGrpSpPr>
        <p:grpSpPr>
          <a:xfrm rot="5400000">
            <a:off x="6327004" y="-594849"/>
            <a:ext cx="1955378" cy="4224060"/>
            <a:chOff x="7350442" y="2608992"/>
            <a:chExt cx="777239" cy="1673160"/>
          </a:xfrm>
        </p:grpSpPr>
        <p:sp>
          <p:nvSpPr>
            <p:cNvPr id="166" name="Google Shape;166;p2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7" name="Google Shape;167;p2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8" name="Google Shape;168;p2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9" name="Google Shape;169;p2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0" name="Google Shape;170;p2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1" name="Google Shape;171;p2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2" name="Google Shape;172;p2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3" name="Google Shape;173;p2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74" name="Google Shape;174;p22"/>
          <p:cNvGrpSpPr/>
          <p:nvPr/>
        </p:nvGrpSpPr>
        <p:grpSpPr>
          <a:xfrm rot="-5400000" flipH="1">
            <a:off x="696504" y="1651201"/>
            <a:ext cx="1955378" cy="4224060"/>
            <a:chOff x="7350442" y="2608992"/>
            <a:chExt cx="777239" cy="1673160"/>
          </a:xfrm>
        </p:grpSpPr>
        <p:sp>
          <p:nvSpPr>
            <p:cNvPr id="175" name="Google Shape;175;p2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6" name="Google Shape;176;p2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7" name="Google Shape;177;p2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8" name="Google Shape;178;p2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9" name="Google Shape;179;p2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0" name="Google Shape;180;p2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1" name="Google Shape;181;p2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2" name="Google Shape;182;p2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83" name="Google Shape;183;p22"/>
          <p:cNvGrpSpPr/>
          <p:nvPr/>
        </p:nvGrpSpPr>
        <p:grpSpPr>
          <a:xfrm>
            <a:off x="4695775" y="4494275"/>
            <a:ext cx="1200150" cy="114300"/>
            <a:chOff x="752475" y="981075"/>
            <a:chExt cx="1200150" cy="114300"/>
          </a:xfrm>
        </p:grpSpPr>
        <p:sp>
          <p:nvSpPr>
            <p:cNvPr id="184" name="Google Shape;184;p22"/>
            <p:cNvSpPr/>
            <p:nvPr/>
          </p:nvSpPr>
          <p:spPr>
            <a:xfrm>
              <a:off x="752475" y="981075"/>
              <a:ext cx="114300" cy="114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933450" y="981075"/>
              <a:ext cx="114300" cy="1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1114425" y="981075"/>
              <a:ext cx="114300" cy="1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1295400" y="981075"/>
              <a:ext cx="114300" cy="1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476375" y="981075"/>
              <a:ext cx="114300" cy="114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1657350" y="981075"/>
              <a:ext cx="114300" cy="1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838325" y="981075"/>
              <a:ext cx="114300" cy="11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CUSTOM_1">
    <p:spTree>
      <p:nvGrpSpPr>
        <p:cNvPr id="1" name="Shape 191"/>
        <p:cNvGrpSpPr/>
        <p:nvPr/>
      </p:nvGrpSpPr>
      <p:grpSpPr>
        <a:xfrm>
          <a:off x="0" y="0"/>
          <a:ext cx="0" cy="0"/>
          <a:chOff x="0" y="0"/>
          <a:chExt cx="0" cy="0"/>
        </a:xfrm>
      </p:grpSpPr>
      <p:sp>
        <p:nvSpPr>
          <p:cNvPr id="192" name="Google Shape;192;p23"/>
          <p:cNvSpPr txBox="1">
            <a:spLocks noGrp="1"/>
          </p:cNvSpPr>
          <p:nvPr>
            <p:ph type="body" idx="1"/>
          </p:nvPr>
        </p:nvSpPr>
        <p:spPr>
          <a:xfrm>
            <a:off x="713225" y="1164100"/>
            <a:ext cx="3392100" cy="34446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lt2"/>
              </a:buClr>
              <a:buSzPts val="1400"/>
              <a:buChar char="●"/>
              <a:defRPr>
                <a:solidFill>
                  <a:schemeClr val="dk1"/>
                </a:solidFill>
                <a:latin typeface="DM Sans"/>
                <a:ea typeface="DM Sans"/>
                <a:cs typeface="DM Sans"/>
                <a:sym typeface="DM Sans"/>
              </a:defRPr>
            </a:lvl1pPr>
            <a:lvl2pPr marL="914400" lvl="1"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2pPr>
            <a:lvl3pPr marL="1371600" lvl="2"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3pPr>
            <a:lvl4pPr marL="1828800" lvl="3"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4pPr>
            <a:lvl5pPr marL="2286000" lvl="4"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5pPr>
            <a:lvl6pPr marL="2743200" lvl="5"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6pPr>
            <a:lvl7pPr marL="3200400" lvl="6"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7pPr>
            <a:lvl8pPr marL="3657600" lvl="7"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8pPr>
            <a:lvl9pPr marL="4114800" lvl="8"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9pPr>
          </a:lstStyle>
          <a:p>
            <a:endParaRPr/>
          </a:p>
        </p:txBody>
      </p:sp>
      <p:sp>
        <p:nvSpPr>
          <p:cNvPr id="193" name="Google Shape;193;p23"/>
          <p:cNvSpPr txBox="1">
            <a:spLocks noGrp="1"/>
          </p:cNvSpPr>
          <p:nvPr>
            <p:ph type="body" idx="2"/>
          </p:nvPr>
        </p:nvSpPr>
        <p:spPr>
          <a:xfrm>
            <a:off x="5029625" y="1164100"/>
            <a:ext cx="3392100" cy="34446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lt2"/>
              </a:buClr>
              <a:buSzPts val="1400"/>
              <a:buChar char="●"/>
              <a:defRPr>
                <a:solidFill>
                  <a:schemeClr val="dk1"/>
                </a:solidFill>
                <a:latin typeface="DM Sans"/>
                <a:ea typeface="DM Sans"/>
                <a:cs typeface="DM Sans"/>
                <a:sym typeface="DM Sans"/>
              </a:defRPr>
            </a:lvl1pPr>
            <a:lvl2pPr marL="914400" lvl="1"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2pPr>
            <a:lvl3pPr marL="1371600" lvl="2"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3pPr>
            <a:lvl4pPr marL="1828800" lvl="3"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4pPr>
            <a:lvl5pPr marL="2286000" lvl="4"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5pPr>
            <a:lvl6pPr marL="2743200" lvl="5"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6pPr>
            <a:lvl7pPr marL="3200400" lvl="6"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7pPr>
            <a:lvl8pPr marL="3657600" lvl="7"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8pPr>
            <a:lvl9pPr marL="4114800" lvl="8" indent="-3175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9pPr>
          </a:lstStyle>
          <a:p>
            <a:endParaRPr/>
          </a:p>
        </p:txBody>
      </p:sp>
      <p:sp>
        <p:nvSpPr>
          <p:cNvPr id="194" name="Google Shape;194;p23"/>
          <p:cNvSpPr txBox="1">
            <a:spLocks noGrp="1"/>
          </p:cNvSpPr>
          <p:nvPr>
            <p:ph type="title"/>
          </p:nvPr>
        </p:nvSpPr>
        <p:spPr>
          <a:xfrm>
            <a:off x="720000" y="539500"/>
            <a:ext cx="7704000" cy="5760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BLANK_1_1_1_1_1_1_1_1_1_1">
    <p:spTree>
      <p:nvGrpSpPr>
        <p:cNvPr id="1" name="Shape 195"/>
        <p:cNvGrpSpPr/>
        <p:nvPr/>
      </p:nvGrpSpPr>
      <p:grpSpPr>
        <a:xfrm>
          <a:off x="0" y="0"/>
          <a:ext cx="0" cy="0"/>
          <a:chOff x="0" y="0"/>
          <a:chExt cx="0" cy="0"/>
        </a:xfrm>
      </p:grpSpPr>
      <p:sp>
        <p:nvSpPr>
          <p:cNvPr id="196" name="Google Shape;196;p24"/>
          <p:cNvSpPr txBox="1">
            <a:spLocks noGrp="1"/>
          </p:cNvSpPr>
          <p:nvPr>
            <p:ph type="ctrTitle"/>
          </p:nvPr>
        </p:nvSpPr>
        <p:spPr>
          <a:xfrm>
            <a:off x="2429950" y="950150"/>
            <a:ext cx="4284000" cy="758400"/>
          </a:xfrm>
          <a:prstGeom prst="rect">
            <a:avLst/>
          </a:prstGeom>
        </p:spPr>
        <p:txBody>
          <a:bodyPr spcFirstLastPara="1" wrap="square" lIns="0" tIns="0" rIns="0" bIns="0" anchor="ctr" anchorCtr="0">
            <a:noAutofit/>
          </a:bodyPr>
          <a:lstStyle>
            <a:lvl1pPr lvl="0" algn="ctr" rtl="0">
              <a:spcBef>
                <a:spcPts val="0"/>
              </a:spcBef>
              <a:spcAft>
                <a:spcPts val="0"/>
              </a:spcAft>
              <a:buSzPts val="5400"/>
              <a:buNone/>
              <a:defRPr sz="5400"/>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a:endParaRPr/>
          </a:p>
        </p:txBody>
      </p:sp>
      <p:sp>
        <p:nvSpPr>
          <p:cNvPr id="197" name="Google Shape;197;p24"/>
          <p:cNvSpPr txBox="1">
            <a:spLocks noGrp="1"/>
          </p:cNvSpPr>
          <p:nvPr>
            <p:ph type="subTitle" idx="1"/>
          </p:nvPr>
        </p:nvSpPr>
        <p:spPr>
          <a:xfrm>
            <a:off x="2425075" y="1828300"/>
            <a:ext cx="4293900" cy="997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grpSp>
        <p:nvGrpSpPr>
          <p:cNvPr id="198" name="Google Shape;198;p24"/>
          <p:cNvGrpSpPr/>
          <p:nvPr/>
        </p:nvGrpSpPr>
        <p:grpSpPr>
          <a:xfrm rot="10800000" flipH="1">
            <a:off x="7172094" y="843104"/>
            <a:ext cx="2029371" cy="4383847"/>
            <a:chOff x="7350442" y="2608992"/>
            <a:chExt cx="777239" cy="1673160"/>
          </a:xfrm>
        </p:grpSpPr>
        <p:sp>
          <p:nvSpPr>
            <p:cNvPr id="199" name="Google Shape;199;p2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0" name="Google Shape;200;p2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1" name="Google Shape;201;p2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2" name="Google Shape;202;p2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3" name="Google Shape;203;p2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4" name="Google Shape;204;p2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5" name="Google Shape;205;p2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6" name="Google Shape;206;p2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07" name="Google Shape;207;p24"/>
          <p:cNvGrpSpPr/>
          <p:nvPr/>
        </p:nvGrpSpPr>
        <p:grpSpPr>
          <a:xfrm flipH="1">
            <a:off x="-57431" y="4"/>
            <a:ext cx="2029371" cy="4383847"/>
            <a:chOff x="7350442" y="2608992"/>
            <a:chExt cx="777239" cy="1673160"/>
          </a:xfrm>
        </p:grpSpPr>
        <p:sp>
          <p:nvSpPr>
            <p:cNvPr id="208" name="Google Shape;208;p2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9" name="Google Shape;209;p2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 name="Google Shape;210;p2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1" name="Google Shape;211;p2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2" name="Google Shape;212;p2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3" name="Google Shape;213;p2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4" name="Google Shape;214;p2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5" name="Google Shape;215;p2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185738"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16" name="Google Shape;216;p24"/>
          <p:cNvSpPr txBox="1"/>
          <p:nvPr/>
        </p:nvSpPr>
        <p:spPr>
          <a:xfrm>
            <a:off x="2478750" y="3448025"/>
            <a:ext cx="4186500" cy="686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GB" sz="1200">
                <a:solidFill>
                  <a:schemeClr val="dk1"/>
                </a:solidFill>
                <a:latin typeface="DM Sans"/>
                <a:ea typeface="DM Sans"/>
                <a:cs typeface="DM Sans"/>
                <a:sym typeface="DM Sans"/>
              </a:rPr>
              <a:t>CREDITS: This presentation template was created by </a:t>
            </a:r>
            <a:r>
              <a:rPr lang="en-GB" sz="1200" b="1">
                <a:solidFill>
                  <a:schemeClr val="dk1"/>
                </a:solidFill>
                <a:uFill>
                  <a:noFill/>
                </a:uFill>
                <a:latin typeface="DM Sans"/>
                <a:ea typeface="DM Sans"/>
                <a:cs typeface="DM Sans"/>
                <a:sym typeface="DM Sans"/>
                <a:hlinkClick r:id="rId2"/>
              </a:rPr>
              <a:t>Slidesgo</a:t>
            </a:r>
            <a:r>
              <a:rPr lang="en-GB" sz="1200">
                <a:solidFill>
                  <a:schemeClr val="dk1"/>
                </a:solidFill>
                <a:latin typeface="DM Sans"/>
                <a:ea typeface="DM Sans"/>
                <a:cs typeface="DM Sans"/>
                <a:sym typeface="DM Sans"/>
              </a:rPr>
              <a:t>, and includes icons by </a:t>
            </a:r>
            <a:r>
              <a:rPr lang="en-GB" sz="1200" b="1">
                <a:solidFill>
                  <a:schemeClr val="dk1"/>
                </a:solidFill>
                <a:uFill>
                  <a:noFill/>
                </a:uFill>
                <a:latin typeface="DM Sans"/>
                <a:ea typeface="DM Sans"/>
                <a:cs typeface="DM Sans"/>
                <a:sym typeface="DM Sans"/>
                <a:hlinkClick r:id="rId3"/>
              </a:rPr>
              <a:t>Flaticon</a:t>
            </a:r>
            <a:r>
              <a:rPr lang="en-GB" sz="1200">
                <a:solidFill>
                  <a:schemeClr val="dk1"/>
                </a:solidFill>
                <a:latin typeface="DM Sans"/>
                <a:ea typeface="DM Sans"/>
                <a:cs typeface="DM Sans"/>
                <a:sym typeface="DM Sans"/>
              </a:rPr>
              <a:t>, and infographics &amp; images by </a:t>
            </a:r>
            <a:r>
              <a:rPr lang="en-GB" sz="1200" b="1">
                <a:solidFill>
                  <a:schemeClr val="dk1"/>
                </a:solidFill>
                <a:uFill>
                  <a:noFill/>
                </a:uFill>
                <a:latin typeface="DM Sans"/>
                <a:ea typeface="DM Sans"/>
                <a:cs typeface="DM Sans"/>
                <a:sym typeface="DM Sans"/>
                <a:hlinkClick r:id="rId4"/>
              </a:rPr>
              <a:t>Freepik</a:t>
            </a:r>
            <a:endParaRPr sz="1200" b="1">
              <a:solidFill>
                <a:schemeClr val="dk1"/>
              </a:solidFill>
              <a:latin typeface="DM Sans"/>
              <a:ea typeface="DM Sans"/>
              <a:cs typeface="DM Sans"/>
              <a:sym typeface="DM Sa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BLANK_1_1_1_1_1_1_1_1_1_1_1">
    <p:bg>
      <p:bgPr>
        <a:gradFill>
          <a:gsLst>
            <a:gs pos="0">
              <a:schemeClr val="accent3"/>
            </a:gs>
            <a:gs pos="44000">
              <a:schemeClr val="accent4"/>
            </a:gs>
            <a:gs pos="100000">
              <a:schemeClr val="accent5"/>
            </a:gs>
          </a:gsLst>
          <a:lin ang="2698631" scaled="0"/>
        </a:gradFill>
        <a:effectLst/>
      </p:bgPr>
    </p:bg>
    <p:spTree>
      <p:nvGrpSpPr>
        <p:cNvPr id="1" name="Shape 217"/>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BLANK_1_1_1_1_1_1_1_1_1_1_1_2">
    <p:bg>
      <p:bgPr>
        <a:gradFill>
          <a:gsLst>
            <a:gs pos="0">
              <a:schemeClr val="accent2"/>
            </a:gs>
            <a:gs pos="36000">
              <a:schemeClr val="accent4"/>
            </a:gs>
            <a:gs pos="100000">
              <a:schemeClr val="accent4"/>
            </a:gs>
          </a:gsLst>
          <a:lin ang="2698631" scaled="0"/>
        </a:gradFill>
        <a:effectLst/>
      </p:bgPr>
    </p:bg>
    <p:spTree>
      <p:nvGrpSpPr>
        <p:cNvPr id="1" name="Shape 21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2"/>
        <p:cNvGrpSpPr/>
        <p:nvPr/>
      </p:nvGrpSpPr>
      <p:grpSpPr>
        <a:xfrm>
          <a:off x="0" y="0"/>
          <a:ext cx="0" cy="0"/>
          <a:chOff x="0" y="0"/>
          <a:chExt cx="0" cy="0"/>
        </a:xfrm>
      </p:grpSpPr>
      <p:sp>
        <p:nvSpPr>
          <p:cNvPr id="43" name="Google Shape;43;p4"/>
          <p:cNvSpPr txBox="1">
            <a:spLocks noGrp="1"/>
          </p:cNvSpPr>
          <p:nvPr>
            <p:ph type="title"/>
          </p:nvPr>
        </p:nvSpPr>
        <p:spPr>
          <a:xfrm>
            <a:off x="720000" y="539500"/>
            <a:ext cx="7704000" cy="5727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 name="Google Shape;44;p4"/>
          <p:cNvSpPr txBox="1">
            <a:spLocks noGrp="1"/>
          </p:cNvSpPr>
          <p:nvPr>
            <p:ph type="body" idx="1"/>
          </p:nvPr>
        </p:nvSpPr>
        <p:spPr>
          <a:xfrm>
            <a:off x="720000" y="1112200"/>
            <a:ext cx="7704000" cy="3496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00"/>
            </a:lvl1pPr>
            <a:lvl2pPr marL="914400" lvl="1" indent="-304800" rtl="0">
              <a:lnSpc>
                <a:spcPct val="115000"/>
              </a:lnSpc>
              <a:spcBef>
                <a:spcPts val="0"/>
              </a:spcBef>
              <a:spcAft>
                <a:spcPts val="0"/>
              </a:spcAft>
              <a:buClr>
                <a:srgbClr val="434343"/>
              </a:buClr>
              <a:buSzPts val="1200"/>
              <a:buFont typeface="Roboto Condensed Light"/>
              <a:buAutoNum type="alphaLcPeriod"/>
              <a:defRPr/>
            </a:lvl2pPr>
            <a:lvl3pPr marL="1371600" lvl="2" indent="-304800" rtl="0">
              <a:lnSpc>
                <a:spcPct val="115000"/>
              </a:lnSpc>
              <a:spcBef>
                <a:spcPts val="0"/>
              </a:spcBef>
              <a:spcAft>
                <a:spcPts val="0"/>
              </a:spcAft>
              <a:buClr>
                <a:srgbClr val="434343"/>
              </a:buClr>
              <a:buSzPts val="1200"/>
              <a:buFont typeface="Roboto Condensed Light"/>
              <a:buAutoNum type="romanLcPeriod"/>
              <a:defRPr/>
            </a:lvl3pPr>
            <a:lvl4pPr marL="1828800" lvl="3" indent="-304800" rtl="0">
              <a:lnSpc>
                <a:spcPct val="115000"/>
              </a:lnSpc>
              <a:spcBef>
                <a:spcPts val="0"/>
              </a:spcBef>
              <a:spcAft>
                <a:spcPts val="0"/>
              </a:spcAft>
              <a:buClr>
                <a:srgbClr val="434343"/>
              </a:buClr>
              <a:buSzPts val="1200"/>
              <a:buFont typeface="Roboto Condensed Light"/>
              <a:buAutoNum type="arabicPeriod"/>
              <a:defRPr/>
            </a:lvl4pPr>
            <a:lvl5pPr marL="2286000" lvl="4" indent="-304800" rtl="0">
              <a:lnSpc>
                <a:spcPct val="115000"/>
              </a:lnSpc>
              <a:spcBef>
                <a:spcPts val="0"/>
              </a:spcBef>
              <a:spcAft>
                <a:spcPts val="0"/>
              </a:spcAft>
              <a:buClr>
                <a:srgbClr val="434343"/>
              </a:buClr>
              <a:buSzPts val="1200"/>
              <a:buFont typeface="Roboto Condensed Light"/>
              <a:buAutoNum type="alphaLcPeriod"/>
              <a:defRPr/>
            </a:lvl5pPr>
            <a:lvl6pPr marL="2743200" lvl="5" indent="-304800" rtl="0">
              <a:lnSpc>
                <a:spcPct val="115000"/>
              </a:lnSpc>
              <a:spcBef>
                <a:spcPts val="0"/>
              </a:spcBef>
              <a:spcAft>
                <a:spcPts val="0"/>
              </a:spcAft>
              <a:buClr>
                <a:srgbClr val="434343"/>
              </a:buClr>
              <a:buSzPts val="1200"/>
              <a:buFont typeface="Roboto Condensed Light"/>
              <a:buAutoNum type="romanLcPeriod"/>
              <a:defRPr/>
            </a:lvl6pPr>
            <a:lvl7pPr marL="3200400" lvl="6" indent="-304800" rtl="0">
              <a:lnSpc>
                <a:spcPct val="115000"/>
              </a:lnSpc>
              <a:spcBef>
                <a:spcPts val="0"/>
              </a:spcBef>
              <a:spcAft>
                <a:spcPts val="0"/>
              </a:spcAft>
              <a:buClr>
                <a:srgbClr val="434343"/>
              </a:buClr>
              <a:buSzPts val="1200"/>
              <a:buFont typeface="Roboto Condensed Light"/>
              <a:buAutoNum type="arabicPeriod"/>
              <a:defRPr/>
            </a:lvl7pPr>
            <a:lvl8pPr marL="3657600" lvl="7" indent="-304800" rtl="0">
              <a:lnSpc>
                <a:spcPct val="115000"/>
              </a:lnSpc>
              <a:spcBef>
                <a:spcPts val="0"/>
              </a:spcBef>
              <a:spcAft>
                <a:spcPts val="0"/>
              </a:spcAft>
              <a:buClr>
                <a:srgbClr val="434343"/>
              </a:buClr>
              <a:buSzPts val="1200"/>
              <a:buFont typeface="Roboto Condensed Light"/>
              <a:buAutoNum type="alphaLcPeriod"/>
              <a:defRPr/>
            </a:lvl8pPr>
            <a:lvl9pPr marL="4114800" lvl="8" indent="-304800" rtl="0">
              <a:lnSpc>
                <a:spcPct val="115000"/>
              </a:lnSpc>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5"/>
        <p:cNvGrpSpPr/>
        <p:nvPr/>
      </p:nvGrpSpPr>
      <p:grpSpPr>
        <a:xfrm>
          <a:off x="0" y="0"/>
          <a:ext cx="0" cy="0"/>
          <a:chOff x="0" y="0"/>
          <a:chExt cx="0" cy="0"/>
        </a:xfrm>
      </p:grpSpPr>
      <p:sp>
        <p:nvSpPr>
          <p:cNvPr id="46" name="Google Shape;46;p5"/>
          <p:cNvSpPr txBox="1">
            <a:spLocks noGrp="1"/>
          </p:cNvSpPr>
          <p:nvPr>
            <p:ph type="subTitle" idx="1"/>
          </p:nvPr>
        </p:nvSpPr>
        <p:spPr>
          <a:xfrm>
            <a:off x="1786775" y="2952775"/>
            <a:ext cx="2386500" cy="3489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1pPr>
            <a:lvl2pPr lvl="1"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2pPr>
            <a:lvl3pPr lvl="2"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3pPr>
            <a:lvl4pPr lvl="3"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4pPr>
            <a:lvl5pPr lvl="4"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5pPr>
            <a:lvl6pPr lvl="5"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6pPr>
            <a:lvl7pPr lvl="6"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7pPr>
            <a:lvl8pPr lvl="7"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8pPr>
            <a:lvl9pPr lvl="8"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9pPr>
          </a:lstStyle>
          <a:p>
            <a:endParaRPr/>
          </a:p>
        </p:txBody>
      </p:sp>
      <p:sp>
        <p:nvSpPr>
          <p:cNvPr id="47" name="Google Shape;47;p5"/>
          <p:cNvSpPr txBox="1">
            <a:spLocks noGrp="1"/>
          </p:cNvSpPr>
          <p:nvPr>
            <p:ph type="subTitle" idx="2"/>
          </p:nvPr>
        </p:nvSpPr>
        <p:spPr>
          <a:xfrm>
            <a:off x="4970850" y="2952775"/>
            <a:ext cx="2386500" cy="3489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1pPr>
            <a:lvl2pPr lvl="1"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2pPr>
            <a:lvl3pPr lvl="2"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3pPr>
            <a:lvl4pPr lvl="3"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4pPr>
            <a:lvl5pPr lvl="4"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5pPr>
            <a:lvl6pPr lvl="5"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6pPr>
            <a:lvl7pPr lvl="6"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7pPr>
            <a:lvl8pPr lvl="7"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8pPr>
            <a:lvl9pPr lvl="8"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9pPr>
          </a:lstStyle>
          <a:p>
            <a:endParaRPr/>
          </a:p>
        </p:txBody>
      </p:sp>
      <p:sp>
        <p:nvSpPr>
          <p:cNvPr id="48" name="Google Shape;48;p5"/>
          <p:cNvSpPr txBox="1">
            <a:spLocks noGrp="1"/>
          </p:cNvSpPr>
          <p:nvPr>
            <p:ph type="subTitle" idx="3"/>
          </p:nvPr>
        </p:nvSpPr>
        <p:spPr>
          <a:xfrm>
            <a:off x="1786625" y="3458825"/>
            <a:ext cx="2386500" cy="1149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49" name="Google Shape;49;p5"/>
          <p:cNvSpPr txBox="1">
            <a:spLocks noGrp="1"/>
          </p:cNvSpPr>
          <p:nvPr>
            <p:ph type="subTitle" idx="4"/>
          </p:nvPr>
        </p:nvSpPr>
        <p:spPr>
          <a:xfrm>
            <a:off x="4970855" y="3458825"/>
            <a:ext cx="2386500" cy="1149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50" name="Google Shape;50;p5"/>
          <p:cNvSpPr txBox="1">
            <a:spLocks noGrp="1"/>
          </p:cNvSpPr>
          <p:nvPr>
            <p:ph type="title"/>
          </p:nvPr>
        </p:nvSpPr>
        <p:spPr>
          <a:xfrm>
            <a:off x="713225" y="539496"/>
            <a:ext cx="77085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6"/>
          <p:cNvSpPr txBox="1">
            <a:spLocks noGrp="1"/>
          </p:cNvSpPr>
          <p:nvPr>
            <p:ph type="title"/>
          </p:nvPr>
        </p:nvSpPr>
        <p:spPr>
          <a:xfrm>
            <a:off x="720000" y="539500"/>
            <a:ext cx="7710900" cy="5760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1321350" y="1039750"/>
            <a:ext cx="3866400" cy="5727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7"/>
          <p:cNvSpPr txBox="1">
            <a:spLocks noGrp="1"/>
          </p:cNvSpPr>
          <p:nvPr>
            <p:ph type="body" idx="1"/>
          </p:nvPr>
        </p:nvSpPr>
        <p:spPr>
          <a:xfrm>
            <a:off x="1321350" y="1984800"/>
            <a:ext cx="3866400" cy="23193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grpSp>
        <p:nvGrpSpPr>
          <p:cNvPr id="56" name="Google Shape;56;p7"/>
          <p:cNvGrpSpPr/>
          <p:nvPr/>
        </p:nvGrpSpPr>
        <p:grpSpPr>
          <a:xfrm flipH="1">
            <a:off x="-1145294" y="-39521"/>
            <a:ext cx="2029371" cy="4383847"/>
            <a:chOff x="7350442" y="2608992"/>
            <a:chExt cx="777239" cy="1673160"/>
          </a:xfrm>
        </p:grpSpPr>
        <p:sp>
          <p:nvSpPr>
            <p:cNvPr id="57" name="Google Shape;57;p7"/>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 name="Google Shape;58;p7"/>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 name="Google Shape;59;p7"/>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 name="Google Shape;60;p7"/>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 name="Google Shape;61;p7"/>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 name="Google Shape;62;p7"/>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 name="Google Shape;63;p7"/>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 name="Google Shape;64;p7"/>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5"/>
        <p:cNvGrpSpPr/>
        <p:nvPr/>
      </p:nvGrpSpPr>
      <p:grpSpPr>
        <a:xfrm>
          <a:off x="0" y="0"/>
          <a:ext cx="0" cy="0"/>
          <a:chOff x="0" y="0"/>
          <a:chExt cx="0" cy="0"/>
        </a:xfrm>
      </p:grpSpPr>
      <p:sp>
        <p:nvSpPr>
          <p:cNvPr id="66" name="Google Shape;66;p8"/>
          <p:cNvSpPr txBox="1">
            <a:spLocks noGrp="1"/>
          </p:cNvSpPr>
          <p:nvPr>
            <p:ph type="title"/>
          </p:nvPr>
        </p:nvSpPr>
        <p:spPr>
          <a:xfrm>
            <a:off x="1713900" y="1458900"/>
            <a:ext cx="5716200" cy="2225700"/>
          </a:xfrm>
          <a:prstGeom prst="rect">
            <a:avLst/>
          </a:prstGeom>
        </p:spPr>
        <p:txBody>
          <a:bodyPr spcFirstLastPara="1" wrap="square" lIns="0" tIns="0" rIns="0" bIns="0" anchor="ctr" anchorCtr="0">
            <a:noAutofit/>
          </a:bodyPr>
          <a:lstStyle>
            <a:lvl1pPr lvl="0" algn="ctr" rtl="0">
              <a:spcBef>
                <a:spcPts val="0"/>
              </a:spcBef>
              <a:spcAft>
                <a:spcPts val="0"/>
              </a:spcAft>
              <a:buSzPts val="4900"/>
              <a:buNone/>
              <a:defRPr sz="7200"/>
            </a:lvl1pPr>
            <a:lvl2pPr lvl="1" algn="ctr" rtl="0">
              <a:spcBef>
                <a:spcPts val="0"/>
              </a:spcBef>
              <a:spcAft>
                <a:spcPts val="0"/>
              </a:spcAft>
              <a:buSzPts val="4900"/>
              <a:buNone/>
              <a:defRPr sz="4900"/>
            </a:lvl2pPr>
            <a:lvl3pPr lvl="2" algn="ctr" rtl="0">
              <a:spcBef>
                <a:spcPts val="0"/>
              </a:spcBef>
              <a:spcAft>
                <a:spcPts val="0"/>
              </a:spcAft>
              <a:buSzPts val="4900"/>
              <a:buNone/>
              <a:defRPr sz="4900"/>
            </a:lvl3pPr>
            <a:lvl4pPr lvl="3" algn="ctr" rtl="0">
              <a:spcBef>
                <a:spcPts val="0"/>
              </a:spcBef>
              <a:spcAft>
                <a:spcPts val="0"/>
              </a:spcAft>
              <a:buSzPts val="4900"/>
              <a:buNone/>
              <a:defRPr sz="4900"/>
            </a:lvl4pPr>
            <a:lvl5pPr lvl="4" algn="ctr" rtl="0">
              <a:spcBef>
                <a:spcPts val="0"/>
              </a:spcBef>
              <a:spcAft>
                <a:spcPts val="0"/>
              </a:spcAft>
              <a:buSzPts val="4900"/>
              <a:buNone/>
              <a:defRPr sz="4900"/>
            </a:lvl5pPr>
            <a:lvl6pPr lvl="5" algn="ctr" rtl="0">
              <a:spcBef>
                <a:spcPts val="0"/>
              </a:spcBef>
              <a:spcAft>
                <a:spcPts val="0"/>
              </a:spcAft>
              <a:buSzPts val="4900"/>
              <a:buNone/>
              <a:defRPr sz="4900"/>
            </a:lvl6pPr>
            <a:lvl7pPr lvl="6" algn="ctr" rtl="0">
              <a:spcBef>
                <a:spcPts val="0"/>
              </a:spcBef>
              <a:spcAft>
                <a:spcPts val="0"/>
              </a:spcAft>
              <a:buSzPts val="4900"/>
              <a:buNone/>
              <a:defRPr sz="4900"/>
            </a:lvl7pPr>
            <a:lvl8pPr lvl="7" algn="ctr" rtl="0">
              <a:spcBef>
                <a:spcPts val="0"/>
              </a:spcBef>
              <a:spcAft>
                <a:spcPts val="0"/>
              </a:spcAft>
              <a:buSzPts val="4900"/>
              <a:buNone/>
              <a:defRPr sz="4900"/>
            </a:lvl8pPr>
            <a:lvl9pPr lvl="8" algn="ctr" rtl="0">
              <a:spcBef>
                <a:spcPts val="0"/>
              </a:spcBef>
              <a:spcAft>
                <a:spcPts val="0"/>
              </a:spcAft>
              <a:buSzPts val="4900"/>
              <a:buNone/>
              <a:defRPr sz="49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2916875" y="1499525"/>
            <a:ext cx="3357900" cy="5760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69" name="Google Shape;69;p9"/>
          <p:cNvSpPr txBox="1">
            <a:spLocks noGrp="1"/>
          </p:cNvSpPr>
          <p:nvPr>
            <p:ph type="subTitle" idx="1"/>
          </p:nvPr>
        </p:nvSpPr>
        <p:spPr>
          <a:xfrm>
            <a:off x="2916875" y="2308375"/>
            <a:ext cx="3357900" cy="1335600"/>
          </a:xfrm>
          <a:prstGeom prst="rect">
            <a:avLst/>
          </a:prstGeom>
          <a:noFill/>
          <a:ln>
            <a:noFill/>
          </a:ln>
        </p:spPr>
        <p:txBody>
          <a:bodyPr spcFirstLastPara="1" wrap="square" lIns="0" tIns="0" rIns="0" bIns="0" anchor="ctr" anchorCtr="0">
            <a:noAutofit/>
          </a:bodyPr>
          <a:lstStyle>
            <a:lvl1pPr lvl="0" algn="ctr" rtl="0">
              <a:lnSpc>
                <a:spcPct val="100000"/>
              </a:lnSpc>
              <a:spcBef>
                <a:spcPts val="0"/>
              </a:spcBef>
              <a:spcAft>
                <a:spcPts val="0"/>
              </a:spcAft>
              <a:buClr>
                <a:schemeClr val="dk1"/>
              </a:buClr>
              <a:buSzPts val="2400"/>
              <a:buFont typeface="DM Sans"/>
              <a:buNone/>
              <a:defRPr sz="1600">
                <a:solidFill>
                  <a:schemeClr val="dk1"/>
                </a:solidFill>
                <a:latin typeface="DM Sans"/>
                <a:ea typeface="DM Sans"/>
                <a:cs typeface="DM Sans"/>
                <a:sym typeface="DM Sans"/>
              </a:defRPr>
            </a:lvl1pPr>
            <a:lvl2pPr lvl="1"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2pPr>
            <a:lvl3pPr lvl="2"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3pPr>
            <a:lvl4pPr lvl="3"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4pPr>
            <a:lvl5pPr lvl="4"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5pPr>
            <a:lvl6pPr lvl="5"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6pPr>
            <a:lvl7pPr lvl="6"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7pPr>
            <a:lvl8pPr lvl="7"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8pPr>
            <a:lvl9pPr lvl="8"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chemeClr val="accent5"/>
            </a:gs>
            <a:gs pos="48000">
              <a:schemeClr val="accent4"/>
            </a:gs>
            <a:gs pos="100000">
              <a:schemeClr val="accent2"/>
            </a:gs>
          </a:gsLst>
          <a:lin ang="2698631" scaled="0"/>
        </a:gradFill>
        <a:effectLst/>
      </p:bgPr>
    </p:bg>
    <p:spTree>
      <p:nvGrpSpPr>
        <p:cNvPr id="1" name="Shape 70"/>
        <p:cNvGrpSpPr/>
        <p:nvPr/>
      </p:nvGrpSpPr>
      <p:grpSpPr>
        <a:xfrm>
          <a:off x="0" y="0"/>
          <a:ext cx="0" cy="0"/>
          <a:chOff x="0" y="0"/>
          <a:chExt cx="0" cy="0"/>
        </a:xfrm>
      </p:grpSpPr>
      <p:sp>
        <p:nvSpPr>
          <p:cNvPr id="71" name="Google Shape;71;p10"/>
          <p:cNvSpPr txBox="1">
            <a:spLocks noGrp="1"/>
          </p:cNvSpPr>
          <p:nvPr>
            <p:ph type="title"/>
          </p:nvPr>
        </p:nvSpPr>
        <p:spPr>
          <a:xfrm>
            <a:off x="1260875" y="3226350"/>
            <a:ext cx="3792300" cy="1051500"/>
          </a:xfrm>
          <a:prstGeom prst="rect">
            <a:avLst/>
          </a:prstGeom>
        </p:spPr>
        <p:txBody>
          <a:bodyPr spcFirstLastPara="1" wrap="square" lIns="0" tIns="0" rIns="0" bIns="0" anchor="ctr" anchorCtr="0">
            <a:noAutofit/>
          </a:bodyPr>
          <a:lstStyle>
            <a:lvl1pPr lvl="0" rtl="0">
              <a:spcBef>
                <a:spcPts val="0"/>
              </a:spcBef>
              <a:spcAft>
                <a:spcPts val="0"/>
              </a:spcAft>
              <a:buSzPts val="34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5"/>
            </a:gs>
            <a:gs pos="48000">
              <a:schemeClr val="accent4"/>
            </a:gs>
            <a:gs pos="100000">
              <a:schemeClr val="accent2"/>
            </a:gs>
          </a:gsLst>
          <a:lin ang="2698631"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496"/>
            <a:ext cx="7708500" cy="576000"/>
          </a:xfrm>
          <a:prstGeom prst="rect">
            <a:avLst/>
          </a:prstGeom>
          <a:noFill/>
          <a:ln>
            <a:noFill/>
          </a:ln>
        </p:spPr>
        <p:txBody>
          <a:bodyPr spcFirstLastPara="1" wrap="square" lIns="0" tIns="0" rIns="0" bIns="0" anchor="t" anchorCtr="0">
            <a:noAutofit/>
          </a:bodyPr>
          <a:lstStyle>
            <a:lvl1pPr lvl="0" rtl="0">
              <a:spcBef>
                <a:spcPts val="0"/>
              </a:spcBef>
              <a:spcAft>
                <a:spcPts val="0"/>
              </a:spcAft>
              <a:buClr>
                <a:schemeClr val="dk1"/>
              </a:buClr>
              <a:buSzPts val="3400"/>
              <a:buFont typeface="Oswald"/>
              <a:buNone/>
              <a:defRPr sz="3400">
                <a:solidFill>
                  <a:schemeClr val="dk1"/>
                </a:solidFill>
                <a:latin typeface="Oswald"/>
                <a:ea typeface="Oswald"/>
                <a:cs typeface="Oswald"/>
                <a:sym typeface="Oswald"/>
              </a:defRPr>
            </a:lvl1pPr>
            <a:lvl2pPr lvl="1"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rtl="0">
              <a:lnSpc>
                <a:spcPct val="115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ctrTitle"/>
          </p:nvPr>
        </p:nvSpPr>
        <p:spPr>
          <a:xfrm>
            <a:off x="713225" y="967650"/>
            <a:ext cx="3972000" cy="30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a:t>A</a:t>
            </a:r>
            <a:r>
              <a:rPr lang="en-IN" altLang="en-GB"/>
              <a:t>IR</a:t>
            </a:r>
            <a:r>
              <a:rPr lang="en-GB"/>
              <a:t> Q</a:t>
            </a:r>
            <a:r>
              <a:rPr lang="en-IN" altLang="en-GB"/>
              <a:t>UALITY</a:t>
            </a:r>
            <a:br>
              <a:rPr lang="en-IN" altLang="en-GB"/>
            </a:br>
            <a:r>
              <a:rPr lang="en-GB"/>
              <a:t>M</a:t>
            </a:r>
            <a:r>
              <a:rPr lang="en-IN" altLang="en-GB"/>
              <a:t>ONITORING</a:t>
            </a:r>
          </a:p>
        </p:txBody>
      </p:sp>
      <p:sp>
        <p:nvSpPr>
          <p:cNvPr id="230" name="Google Shape;230;p30"/>
          <p:cNvSpPr txBox="1">
            <a:spLocks noGrp="1"/>
          </p:cNvSpPr>
          <p:nvPr>
            <p:ph type="subTitle" idx="1"/>
          </p:nvPr>
        </p:nvSpPr>
        <p:spPr>
          <a:xfrm>
            <a:off x="713225" y="3995250"/>
            <a:ext cx="4359000" cy="409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altLang="en-GB" dirty="0"/>
              <a:t>BY - Tushar Mehra</a:t>
            </a:r>
          </a:p>
          <a:p>
            <a:pPr marL="0" lvl="0" indent="457200" algn="l" rtl="0">
              <a:spcBef>
                <a:spcPts val="0"/>
              </a:spcBef>
              <a:spcAft>
                <a:spcPts val="0"/>
              </a:spcAft>
              <a:buNone/>
            </a:pPr>
            <a:r>
              <a:rPr lang="en-IN" altLang="en-GB" dirty="0"/>
              <a:t>2310994820</a:t>
            </a:r>
          </a:p>
        </p:txBody>
      </p:sp>
      <p:pic>
        <p:nvPicPr>
          <p:cNvPr id="231" name="Google Shape;231;p30"/>
          <p:cNvPicPr preferRelativeResize="0"/>
          <p:nvPr/>
        </p:nvPicPr>
        <p:blipFill>
          <a:blip r:embed="rId3"/>
          <a:stretch>
            <a:fillRect/>
          </a:stretch>
        </p:blipFill>
        <p:spPr>
          <a:xfrm>
            <a:off x="4463625" y="0"/>
            <a:ext cx="4392392"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38"/>
          <p:cNvSpPr/>
          <p:nvPr/>
        </p:nvSpPr>
        <p:spPr>
          <a:xfrm>
            <a:off x="6366850" y="0"/>
            <a:ext cx="4358174" cy="4821045"/>
          </a:xfrm>
          <a:custGeom>
            <a:avLst/>
            <a:gdLst/>
            <a:ahLst/>
            <a:cxnLst/>
            <a:rect l="l" t="t" r="r" b="b"/>
            <a:pathLst>
              <a:path w="127684" h="141245" extrusionOk="0">
                <a:moveTo>
                  <a:pt x="71170" y="25334"/>
                </a:moveTo>
                <a:cubicBezTo>
                  <a:pt x="70870" y="25334"/>
                  <a:pt x="70569" y="25450"/>
                  <a:pt x="70343" y="25682"/>
                </a:cubicBezTo>
                <a:cubicBezTo>
                  <a:pt x="69962" y="26051"/>
                  <a:pt x="69902" y="26623"/>
                  <a:pt x="70152" y="27075"/>
                </a:cubicBezTo>
                <a:lnTo>
                  <a:pt x="61592" y="35648"/>
                </a:lnTo>
                <a:lnTo>
                  <a:pt x="54412" y="34183"/>
                </a:lnTo>
                <a:lnTo>
                  <a:pt x="46233" y="42375"/>
                </a:lnTo>
                <a:cubicBezTo>
                  <a:pt x="46059" y="42281"/>
                  <a:pt x="45865" y="42234"/>
                  <a:pt x="45672" y="42234"/>
                </a:cubicBezTo>
                <a:cubicBezTo>
                  <a:pt x="45373" y="42234"/>
                  <a:pt x="45075" y="42346"/>
                  <a:pt x="44852" y="42577"/>
                </a:cubicBezTo>
                <a:cubicBezTo>
                  <a:pt x="44387" y="43030"/>
                  <a:pt x="44387" y="43768"/>
                  <a:pt x="44852" y="44232"/>
                </a:cubicBezTo>
                <a:cubicBezTo>
                  <a:pt x="45078" y="44458"/>
                  <a:pt x="45375" y="44572"/>
                  <a:pt x="45675" y="44572"/>
                </a:cubicBezTo>
                <a:cubicBezTo>
                  <a:pt x="45974" y="44572"/>
                  <a:pt x="46274" y="44458"/>
                  <a:pt x="46507" y="44232"/>
                </a:cubicBezTo>
                <a:cubicBezTo>
                  <a:pt x="46876" y="43851"/>
                  <a:pt x="46935" y="43280"/>
                  <a:pt x="46697" y="42839"/>
                </a:cubicBezTo>
                <a:lnTo>
                  <a:pt x="54627" y="34886"/>
                </a:lnTo>
                <a:lnTo>
                  <a:pt x="61806" y="36350"/>
                </a:lnTo>
                <a:lnTo>
                  <a:pt x="70605" y="27528"/>
                </a:lnTo>
                <a:cubicBezTo>
                  <a:pt x="70783" y="27627"/>
                  <a:pt x="70980" y="27675"/>
                  <a:pt x="71176" y="27675"/>
                </a:cubicBezTo>
                <a:cubicBezTo>
                  <a:pt x="71477" y="27675"/>
                  <a:pt x="71774" y="27561"/>
                  <a:pt x="71998" y="27337"/>
                </a:cubicBezTo>
                <a:cubicBezTo>
                  <a:pt x="72462" y="26873"/>
                  <a:pt x="72462" y="26135"/>
                  <a:pt x="71998" y="25682"/>
                </a:cubicBezTo>
                <a:cubicBezTo>
                  <a:pt x="71772" y="25450"/>
                  <a:pt x="71471" y="25334"/>
                  <a:pt x="71170" y="25334"/>
                </a:cubicBezTo>
                <a:close/>
                <a:moveTo>
                  <a:pt x="61651" y="46125"/>
                </a:moveTo>
                <a:cubicBezTo>
                  <a:pt x="62008" y="46125"/>
                  <a:pt x="62354" y="46268"/>
                  <a:pt x="62616" y="46530"/>
                </a:cubicBezTo>
                <a:cubicBezTo>
                  <a:pt x="62866" y="46792"/>
                  <a:pt x="63009" y="47125"/>
                  <a:pt x="63009" y="47495"/>
                </a:cubicBezTo>
                <a:cubicBezTo>
                  <a:pt x="63009" y="47864"/>
                  <a:pt x="62866" y="48197"/>
                  <a:pt x="62616" y="48459"/>
                </a:cubicBezTo>
                <a:cubicBezTo>
                  <a:pt x="62354" y="48721"/>
                  <a:pt x="62008" y="48864"/>
                  <a:pt x="61639" y="48864"/>
                </a:cubicBezTo>
                <a:cubicBezTo>
                  <a:pt x="61354" y="48864"/>
                  <a:pt x="61068" y="48769"/>
                  <a:pt x="60842" y="48590"/>
                </a:cubicBezTo>
                <a:lnTo>
                  <a:pt x="60544" y="48304"/>
                </a:lnTo>
                <a:cubicBezTo>
                  <a:pt x="60377" y="48066"/>
                  <a:pt x="60282" y="47792"/>
                  <a:pt x="60282" y="47495"/>
                </a:cubicBezTo>
                <a:cubicBezTo>
                  <a:pt x="60282" y="47125"/>
                  <a:pt x="60425" y="46792"/>
                  <a:pt x="60675" y="46530"/>
                </a:cubicBezTo>
                <a:cubicBezTo>
                  <a:pt x="60937" y="46268"/>
                  <a:pt x="61282" y="46125"/>
                  <a:pt x="61651" y="46125"/>
                </a:cubicBezTo>
                <a:close/>
                <a:moveTo>
                  <a:pt x="29826" y="52614"/>
                </a:moveTo>
                <a:cubicBezTo>
                  <a:pt x="30195" y="52614"/>
                  <a:pt x="30540" y="52757"/>
                  <a:pt x="30790" y="53019"/>
                </a:cubicBezTo>
                <a:cubicBezTo>
                  <a:pt x="31052" y="53281"/>
                  <a:pt x="31195" y="53614"/>
                  <a:pt x="31195" y="53983"/>
                </a:cubicBezTo>
                <a:cubicBezTo>
                  <a:pt x="31195" y="54353"/>
                  <a:pt x="31052" y="54686"/>
                  <a:pt x="30790" y="54948"/>
                </a:cubicBezTo>
                <a:cubicBezTo>
                  <a:pt x="30540" y="55210"/>
                  <a:pt x="30195" y="55353"/>
                  <a:pt x="29826" y="55353"/>
                </a:cubicBezTo>
                <a:cubicBezTo>
                  <a:pt x="29469" y="55353"/>
                  <a:pt x="29123" y="55210"/>
                  <a:pt x="28861" y="54948"/>
                </a:cubicBezTo>
                <a:cubicBezTo>
                  <a:pt x="28611" y="54698"/>
                  <a:pt x="28469" y="54353"/>
                  <a:pt x="28469" y="53983"/>
                </a:cubicBezTo>
                <a:cubicBezTo>
                  <a:pt x="28469" y="53614"/>
                  <a:pt x="28611" y="53281"/>
                  <a:pt x="28861" y="53019"/>
                </a:cubicBezTo>
                <a:cubicBezTo>
                  <a:pt x="29123" y="52757"/>
                  <a:pt x="29469" y="52614"/>
                  <a:pt x="29826" y="52614"/>
                </a:cubicBezTo>
                <a:close/>
                <a:moveTo>
                  <a:pt x="102752" y="1"/>
                </a:moveTo>
                <a:lnTo>
                  <a:pt x="61508" y="41089"/>
                </a:lnTo>
                <a:lnTo>
                  <a:pt x="54900" y="39446"/>
                </a:lnTo>
                <a:lnTo>
                  <a:pt x="38696" y="55686"/>
                </a:lnTo>
                <a:lnTo>
                  <a:pt x="31838" y="54114"/>
                </a:lnTo>
                <a:cubicBezTo>
                  <a:pt x="31838" y="54079"/>
                  <a:pt x="31838" y="54031"/>
                  <a:pt x="31838" y="53983"/>
                </a:cubicBezTo>
                <a:cubicBezTo>
                  <a:pt x="31838" y="53448"/>
                  <a:pt x="31636" y="52936"/>
                  <a:pt x="31255" y="52555"/>
                </a:cubicBezTo>
                <a:cubicBezTo>
                  <a:pt x="30874" y="52186"/>
                  <a:pt x="30362" y="51971"/>
                  <a:pt x="29826" y="51971"/>
                </a:cubicBezTo>
                <a:cubicBezTo>
                  <a:pt x="29290" y="51971"/>
                  <a:pt x="28790" y="52186"/>
                  <a:pt x="28409" y="52555"/>
                </a:cubicBezTo>
                <a:cubicBezTo>
                  <a:pt x="28028" y="52936"/>
                  <a:pt x="27814" y="53448"/>
                  <a:pt x="27814" y="53983"/>
                </a:cubicBezTo>
                <a:cubicBezTo>
                  <a:pt x="27814" y="54519"/>
                  <a:pt x="28028" y="55031"/>
                  <a:pt x="28409" y="55400"/>
                </a:cubicBezTo>
                <a:cubicBezTo>
                  <a:pt x="28790" y="55781"/>
                  <a:pt x="29290" y="55996"/>
                  <a:pt x="29826" y="55996"/>
                </a:cubicBezTo>
                <a:cubicBezTo>
                  <a:pt x="30362" y="55996"/>
                  <a:pt x="30874" y="55781"/>
                  <a:pt x="31255" y="55412"/>
                </a:cubicBezTo>
                <a:cubicBezTo>
                  <a:pt x="31445" y="55222"/>
                  <a:pt x="31588" y="54995"/>
                  <a:pt x="31695" y="54745"/>
                </a:cubicBezTo>
                <a:lnTo>
                  <a:pt x="38898" y="56389"/>
                </a:lnTo>
                <a:lnTo>
                  <a:pt x="55103" y="40172"/>
                </a:lnTo>
                <a:lnTo>
                  <a:pt x="61711" y="41803"/>
                </a:lnTo>
                <a:lnTo>
                  <a:pt x="103204" y="465"/>
                </a:lnTo>
                <a:lnTo>
                  <a:pt x="102752" y="1"/>
                </a:lnTo>
                <a:close/>
                <a:moveTo>
                  <a:pt x="83684" y="39547"/>
                </a:moveTo>
                <a:cubicBezTo>
                  <a:pt x="83383" y="39547"/>
                  <a:pt x="83083" y="39660"/>
                  <a:pt x="82856" y="39886"/>
                </a:cubicBezTo>
                <a:cubicBezTo>
                  <a:pt x="82475" y="40267"/>
                  <a:pt x="82416" y="40839"/>
                  <a:pt x="82666" y="41280"/>
                </a:cubicBezTo>
                <a:lnTo>
                  <a:pt x="68843" y="55115"/>
                </a:lnTo>
                <a:lnTo>
                  <a:pt x="62604" y="57496"/>
                </a:lnTo>
                <a:cubicBezTo>
                  <a:pt x="62556" y="57436"/>
                  <a:pt x="62509" y="57377"/>
                  <a:pt x="62449" y="57317"/>
                </a:cubicBezTo>
                <a:cubicBezTo>
                  <a:pt x="62223" y="57085"/>
                  <a:pt x="61922" y="56969"/>
                  <a:pt x="61621" y="56969"/>
                </a:cubicBezTo>
                <a:cubicBezTo>
                  <a:pt x="61321" y="56969"/>
                  <a:pt x="61020" y="57085"/>
                  <a:pt x="60794" y="57317"/>
                </a:cubicBezTo>
                <a:cubicBezTo>
                  <a:pt x="60342" y="57770"/>
                  <a:pt x="60342" y="58520"/>
                  <a:pt x="60794" y="58972"/>
                </a:cubicBezTo>
                <a:cubicBezTo>
                  <a:pt x="61026" y="59198"/>
                  <a:pt x="61327" y="59311"/>
                  <a:pt x="61626" y="59311"/>
                </a:cubicBezTo>
                <a:cubicBezTo>
                  <a:pt x="61925" y="59311"/>
                  <a:pt x="62223" y="59198"/>
                  <a:pt x="62449" y="58972"/>
                </a:cubicBezTo>
                <a:cubicBezTo>
                  <a:pt x="62687" y="58734"/>
                  <a:pt x="62794" y="58424"/>
                  <a:pt x="62794" y="58127"/>
                </a:cubicBezTo>
                <a:lnTo>
                  <a:pt x="69200" y="55674"/>
                </a:lnTo>
                <a:lnTo>
                  <a:pt x="83118" y="41744"/>
                </a:lnTo>
                <a:cubicBezTo>
                  <a:pt x="83296" y="41838"/>
                  <a:pt x="83491" y="41885"/>
                  <a:pt x="83685" y="41885"/>
                </a:cubicBezTo>
                <a:cubicBezTo>
                  <a:pt x="83984" y="41885"/>
                  <a:pt x="84280" y="41772"/>
                  <a:pt x="84511" y="41541"/>
                </a:cubicBezTo>
                <a:cubicBezTo>
                  <a:pt x="84964" y="41089"/>
                  <a:pt x="84964" y="40351"/>
                  <a:pt x="84511" y="39886"/>
                </a:cubicBezTo>
                <a:cubicBezTo>
                  <a:pt x="84285" y="39660"/>
                  <a:pt x="83984" y="39547"/>
                  <a:pt x="83684" y="39547"/>
                </a:cubicBezTo>
                <a:close/>
                <a:moveTo>
                  <a:pt x="74993" y="61984"/>
                </a:moveTo>
                <a:cubicBezTo>
                  <a:pt x="75345" y="61984"/>
                  <a:pt x="75663" y="62126"/>
                  <a:pt x="75915" y="62377"/>
                </a:cubicBezTo>
                <a:cubicBezTo>
                  <a:pt x="76451" y="62913"/>
                  <a:pt x="76451" y="63770"/>
                  <a:pt x="75915" y="64306"/>
                </a:cubicBezTo>
                <a:cubicBezTo>
                  <a:pt x="75653" y="64568"/>
                  <a:pt x="75320" y="64711"/>
                  <a:pt x="74951" y="64711"/>
                </a:cubicBezTo>
                <a:cubicBezTo>
                  <a:pt x="74581" y="64711"/>
                  <a:pt x="74236" y="64568"/>
                  <a:pt x="73986" y="64306"/>
                </a:cubicBezTo>
                <a:cubicBezTo>
                  <a:pt x="73724" y="64056"/>
                  <a:pt x="73581" y="63711"/>
                  <a:pt x="73581" y="63342"/>
                </a:cubicBezTo>
                <a:cubicBezTo>
                  <a:pt x="73581" y="62985"/>
                  <a:pt x="73724" y="62639"/>
                  <a:pt x="73986" y="62377"/>
                </a:cubicBezTo>
                <a:cubicBezTo>
                  <a:pt x="74236" y="62127"/>
                  <a:pt x="74581" y="61984"/>
                  <a:pt x="74951" y="61984"/>
                </a:cubicBezTo>
                <a:cubicBezTo>
                  <a:pt x="74965" y="61984"/>
                  <a:pt x="74979" y="61984"/>
                  <a:pt x="74993" y="61984"/>
                </a:cubicBezTo>
                <a:close/>
                <a:moveTo>
                  <a:pt x="100513" y="20063"/>
                </a:moveTo>
                <a:lnTo>
                  <a:pt x="89167" y="31433"/>
                </a:lnTo>
                <a:lnTo>
                  <a:pt x="88893" y="39696"/>
                </a:lnTo>
                <a:lnTo>
                  <a:pt x="74736" y="53876"/>
                </a:lnTo>
                <a:lnTo>
                  <a:pt x="74736" y="61342"/>
                </a:lnTo>
                <a:cubicBezTo>
                  <a:pt x="74284" y="61389"/>
                  <a:pt x="73855" y="61592"/>
                  <a:pt x="73522" y="61925"/>
                </a:cubicBezTo>
                <a:cubicBezTo>
                  <a:pt x="73153" y="62306"/>
                  <a:pt x="72938" y="62806"/>
                  <a:pt x="72938" y="63342"/>
                </a:cubicBezTo>
                <a:cubicBezTo>
                  <a:pt x="72938" y="63878"/>
                  <a:pt x="73153" y="64390"/>
                  <a:pt x="73534" y="64771"/>
                </a:cubicBezTo>
                <a:cubicBezTo>
                  <a:pt x="73903" y="65140"/>
                  <a:pt x="74415" y="65354"/>
                  <a:pt x="74951" y="65354"/>
                </a:cubicBezTo>
                <a:cubicBezTo>
                  <a:pt x="75486" y="65354"/>
                  <a:pt x="75986" y="65140"/>
                  <a:pt x="76367" y="64759"/>
                </a:cubicBezTo>
                <a:cubicBezTo>
                  <a:pt x="77153" y="63973"/>
                  <a:pt x="77153" y="62699"/>
                  <a:pt x="76367" y="61913"/>
                </a:cubicBezTo>
                <a:cubicBezTo>
                  <a:pt x="76094" y="61639"/>
                  <a:pt x="75760" y="61461"/>
                  <a:pt x="75391" y="61377"/>
                </a:cubicBezTo>
                <a:lnTo>
                  <a:pt x="75379" y="54150"/>
                </a:lnTo>
                <a:lnTo>
                  <a:pt x="89536" y="39970"/>
                </a:lnTo>
                <a:lnTo>
                  <a:pt x="89798" y="31707"/>
                </a:lnTo>
                <a:lnTo>
                  <a:pt x="100978" y="20527"/>
                </a:lnTo>
                <a:lnTo>
                  <a:pt x="100513" y="20063"/>
                </a:lnTo>
                <a:close/>
                <a:moveTo>
                  <a:pt x="62639" y="65997"/>
                </a:moveTo>
                <a:cubicBezTo>
                  <a:pt x="61485" y="65997"/>
                  <a:pt x="60556" y="66937"/>
                  <a:pt x="60556" y="68092"/>
                </a:cubicBezTo>
                <a:cubicBezTo>
                  <a:pt x="60556" y="69247"/>
                  <a:pt x="61485" y="70176"/>
                  <a:pt x="62639" y="70176"/>
                </a:cubicBezTo>
                <a:cubicBezTo>
                  <a:pt x="63794" y="70176"/>
                  <a:pt x="64723" y="69247"/>
                  <a:pt x="64723" y="68092"/>
                </a:cubicBezTo>
                <a:cubicBezTo>
                  <a:pt x="64723" y="66937"/>
                  <a:pt x="63794" y="65997"/>
                  <a:pt x="62639" y="65997"/>
                </a:cubicBezTo>
                <a:close/>
                <a:moveTo>
                  <a:pt x="62639" y="64294"/>
                </a:moveTo>
                <a:cubicBezTo>
                  <a:pt x="64735" y="64294"/>
                  <a:pt x="66438" y="65997"/>
                  <a:pt x="66438" y="68092"/>
                </a:cubicBezTo>
                <a:cubicBezTo>
                  <a:pt x="66438" y="70188"/>
                  <a:pt x="64735" y="71890"/>
                  <a:pt x="62639" y="71890"/>
                </a:cubicBezTo>
                <a:cubicBezTo>
                  <a:pt x="60544" y="71890"/>
                  <a:pt x="58841" y="70188"/>
                  <a:pt x="58841" y="68092"/>
                </a:cubicBezTo>
                <a:cubicBezTo>
                  <a:pt x="58841" y="65997"/>
                  <a:pt x="60544" y="64294"/>
                  <a:pt x="62639" y="64294"/>
                </a:cubicBezTo>
                <a:close/>
                <a:moveTo>
                  <a:pt x="62639" y="63651"/>
                </a:moveTo>
                <a:cubicBezTo>
                  <a:pt x="60187" y="63651"/>
                  <a:pt x="58198" y="65640"/>
                  <a:pt x="58198" y="68092"/>
                </a:cubicBezTo>
                <a:cubicBezTo>
                  <a:pt x="58198" y="70545"/>
                  <a:pt x="60187" y="72533"/>
                  <a:pt x="62639" y="72533"/>
                </a:cubicBezTo>
                <a:cubicBezTo>
                  <a:pt x="65092" y="72533"/>
                  <a:pt x="67081" y="70545"/>
                  <a:pt x="67081" y="68092"/>
                </a:cubicBezTo>
                <a:cubicBezTo>
                  <a:pt x="67081" y="65640"/>
                  <a:pt x="65092" y="63651"/>
                  <a:pt x="62639" y="63651"/>
                </a:cubicBezTo>
                <a:close/>
                <a:moveTo>
                  <a:pt x="46995" y="70783"/>
                </a:moveTo>
                <a:cubicBezTo>
                  <a:pt x="47364" y="70783"/>
                  <a:pt x="47697" y="70926"/>
                  <a:pt x="47959" y="71176"/>
                </a:cubicBezTo>
                <a:cubicBezTo>
                  <a:pt x="48221" y="71438"/>
                  <a:pt x="48364" y="71783"/>
                  <a:pt x="48364" y="72140"/>
                </a:cubicBezTo>
                <a:cubicBezTo>
                  <a:pt x="48364" y="72510"/>
                  <a:pt x="48221" y="72855"/>
                  <a:pt x="47959" y="73105"/>
                </a:cubicBezTo>
                <a:cubicBezTo>
                  <a:pt x="47697" y="73367"/>
                  <a:pt x="47364" y="73510"/>
                  <a:pt x="46995" y="73510"/>
                </a:cubicBezTo>
                <a:cubicBezTo>
                  <a:pt x="46626" y="73510"/>
                  <a:pt x="46292" y="73367"/>
                  <a:pt x="46030" y="73117"/>
                </a:cubicBezTo>
                <a:cubicBezTo>
                  <a:pt x="45768" y="72855"/>
                  <a:pt x="45625" y="72510"/>
                  <a:pt x="45625" y="72152"/>
                </a:cubicBezTo>
                <a:cubicBezTo>
                  <a:pt x="45625" y="71783"/>
                  <a:pt x="45768" y="71438"/>
                  <a:pt x="46030" y="71176"/>
                </a:cubicBezTo>
                <a:cubicBezTo>
                  <a:pt x="46280" y="70926"/>
                  <a:pt x="46626" y="70783"/>
                  <a:pt x="46995" y="70783"/>
                </a:cubicBezTo>
                <a:close/>
                <a:moveTo>
                  <a:pt x="62639" y="62604"/>
                </a:moveTo>
                <a:cubicBezTo>
                  <a:pt x="65664" y="62604"/>
                  <a:pt x="68128" y="65068"/>
                  <a:pt x="68128" y="68092"/>
                </a:cubicBezTo>
                <a:cubicBezTo>
                  <a:pt x="68128" y="71128"/>
                  <a:pt x="65664" y="73581"/>
                  <a:pt x="62639" y="73581"/>
                </a:cubicBezTo>
                <a:cubicBezTo>
                  <a:pt x="59615" y="73581"/>
                  <a:pt x="57151" y="71117"/>
                  <a:pt x="57151" y="68092"/>
                </a:cubicBezTo>
                <a:cubicBezTo>
                  <a:pt x="57151" y="65068"/>
                  <a:pt x="59615" y="62604"/>
                  <a:pt x="62639" y="62604"/>
                </a:cubicBezTo>
                <a:close/>
                <a:moveTo>
                  <a:pt x="62639" y="61949"/>
                </a:moveTo>
                <a:cubicBezTo>
                  <a:pt x="59258" y="61949"/>
                  <a:pt x="56496" y="64711"/>
                  <a:pt x="56496" y="68092"/>
                </a:cubicBezTo>
                <a:cubicBezTo>
                  <a:pt x="56496" y="71474"/>
                  <a:pt x="59258" y="74236"/>
                  <a:pt x="62639" y="74236"/>
                </a:cubicBezTo>
                <a:cubicBezTo>
                  <a:pt x="66021" y="74236"/>
                  <a:pt x="68783" y="71474"/>
                  <a:pt x="68783" y="68092"/>
                </a:cubicBezTo>
                <a:cubicBezTo>
                  <a:pt x="68783" y="64711"/>
                  <a:pt x="66021" y="61949"/>
                  <a:pt x="62639" y="61949"/>
                </a:cubicBezTo>
                <a:close/>
                <a:moveTo>
                  <a:pt x="127231" y="31362"/>
                </a:moveTo>
                <a:lnTo>
                  <a:pt x="108455" y="50138"/>
                </a:lnTo>
                <a:lnTo>
                  <a:pt x="108836" y="52960"/>
                </a:lnTo>
                <a:lnTo>
                  <a:pt x="104240" y="57543"/>
                </a:lnTo>
                <a:lnTo>
                  <a:pt x="101275" y="57543"/>
                </a:lnTo>
                <a:lnTo>
                  <a:pt x="89655" y="69164"/>
                </a:lnTo>
                <a:lnTo>
                  <a:pt x="86416" y="69164"/>
                </a:lnTo>
                <a:lnTo>
                  <a:pt x="78939" y="76641"/>
                </a:lnTo>
                <a:cubicBezTo>
                  <a:pt x="78755" y="76534"/>
                  <a:pt x="78549" y="76481"/>
                  <a:pt x="78343" y="76481"/>
                </a:cubicBezTo>
                <a:cubicBezTo>
                  <a:pt x="78043" y="76481"/>
                  <a:pt x="77743" y="76594"/>
                  <a:pt x="77510" y="76820"/>
                </a:cubicBezTo>
                <a:cubicBezTo>
                  <a:pt x="77058" y="77284"/>
                  <a:pt x="77058" y="78022"/>
                  <a:pt x="77522" y="78475"/>
                </a:cubicBezTo>
                <a:cubicBezTo>
                  <a:pt x="77749" y="78707"/>
                  <a:pt x="78046" y="78823"/>
                  <a:pt x="78345" y="78823"/>
                </a:cubicBezTo>
                <a:cubicBezTo>
                  <a:pt x="78644" y="78823"/>
                  <a:pt x="78945" y="78707"/>
                  <a:pt x="79177" y="78475"/>
                </a:cubicBezTo>
                <a:cubicBezTo>
                  <a:pt x="79546" y="78105"/>
                  <a:pt x="79606" y="77558"/>
                  <a:pt x="79380" y="77117"/>
                </a:cubicBezTo>
                <a:lnTo>
                  <a:pt x="86690" y="69807"/>
                </a:lnTo>
                <a:lnTo>
                  <a:pt x="89929" y="69807"/>
                </a:lnTo>
                <a:lnTo>
                  <a:pt x="101537" y="58198"/>
                </a:lnTo>
                <a:lnTo>
                  <a:pt x="104514" y="58198"/>
                </a:lnTo>
                <a:lnTo>
                  <a:pt x="109514" y="53186"/>
                </a:lnTo>
                <a:lnTo>
                  <a:pt x="109133" y="50364"/>
                </a:lnTo>
                <a:lnTo>
                  <a:pt x="127683" y="31814"/>
                </a:lnTo>
                <a:lnTo>
                  <a:pt x="127231" y="31362"/>
                </a:lnTo>
                <a:close/>
                <a:moveTo>
                  <a:pt x="54924" y="76581"/>
                </a:moveTo>
                <a:lnTo>
                  <a:pt x="54924" y="78915"/>
                </a:lnTo>
                <a:lnTo>
                  <a:pt x="57270" y="78915"/>
                </a:lnTo>
                <a:lnTo>
                  <a:pt x="57270" y="76581"/>
                </a:lnTo>
                <a:close/>
                <a:moveTo>
                  <a:pt x="59127" y="76581"/>
                </a:moveTo>
                <a:lnTo>
                  <a:pt x="59127" y="78915"/>
                </a:lnTo>
                <a:lnTo>
                  <a:pt x="61473" y="78915"/>
                </a:lnTo>
                <a:lnTo>
                  <a:pt x="61473" y="76581"/>
                </a:lnTo>
                <a:close/>
                <a:moveTo>
                  <a:pt x="68295" y="76748"/>
                </a:moveTo>
                <a:cubicBezTo>
                  <a:pt x="68664" y="76748"/>
                  <a:pt x="68997" y="76891"/>
                  <a:pt x="69259" y="77141"/>
                </a:cubicBezTo>
                <a:cubicBezTo>
                  <a:pt x="69521" y="77403"/>
                  <a:pt x="69664" y="77748"/>
                  <a:pt x="69664" y="78105"/>
                </a:cubicBezTo>
                <a:cubicBezTo>
                  <a:pt x="69664" y="78475"/>
                  <a:pt x="69521" y="78820"/>
                  <a:pt x="69259" y="79082"/>
                </a:cubicBezTo>
                <a:cubicBezTo>
                  <a:pt x="69009" y="79332"/>
                  <a:pt x="68664" y="79475"/>
                  <a:pt x="68295" y="79475"/>
                </a:cubicBezTo>
                <a:cubicBezTo>
                  <a:pt x="67926" y="79475"/>
                  <a:pt x="67592" y="79332"/>
                  <a:pt x="67331" y="79082"/>
                </a:cubicBezTo>
                <a:cubicBezTo>
                  <a:pt x="66795" y="78546"/>
                  <a:pt x="66795" y="77677"/>
                  <a:pt x="67331" y="77141"/>
                </a:cubicBezTo>
                <a:cubicBezTo>
                  <a:pt x="67581" y="76891"/>
                  <a:pt x="67926" y="76748"/>
                  <a:pt x="68295" y="76748"/>
                </a:cubicBezTo>
                <a:close/>
                <a:moveTo>
                  <a:pt x="106347" y="23599"/>
                </a:moveTo>
                <a:lnTo>
                  <a:pt x="94989" y="34969"/>
                </a:lnTo>
                <a:lnTo>
                  <a:pt x="94727" y="43232"/>
                </a:lnTo>
                <a:lnTo>
                  <a:pt x="80570" y="57412"/>
                </a:lnTo>
                <a:lnTo>
                  <a:pt x="80570" y="65032"/>
                </a:lnTo>
                <a:lnTo>
                  <a:pt x="69271" y="76355"/>
                </a:lnTo>
                <a:cubicBezTo>
                  <a:pt x="68974" y="76189"/>
                  <a:pt x="68640" y="76093"/>
                  <a:pt x="68295" y="76093"/>
                </a:cubicBezTo>
                <a:cubicBezTo>
                  <a:pt x="67759" y="76093"/>
                  <a:pt x="67247" y="76308"/>
                  <a:pt x="66866" y="76689"/>
                </a:cubicBezTo>
                <a:cubicBezTo>
                  <a:pt x="66092" y="77474"/>
                  <a:pt x="66092" y="78748"/>
                  <a:pt x="66878" y="79534"/>
                </a:cubicBezTo>
                <a:cubicBezTo>
                  <a:pt x="67259" y="79915"/>
                  <a:pt x="67759" y="80118"/>
                  <a:pt x="68295" y="80118"/>
                </a:cubicBezTo>
                <a:cubicBezTo>
                  <a:pt x="68831" y="80118"/>
                  <a:pt x="69343" y="79915"/>
                  <a:pt x="69724" y="79534"/>
                </a:cubicBezTo>
                <a:cubicBezTo>
                  <a:pt x="70105" y="79153"/>
                  <a:pt x="70307" y="78641"/>
                  <a:pt x="70307" y="78105"/>
                </a:cubicBezTo>
                <a:cubicBezTo>
                  <a:pt x="70307" y="77605"/>
                  <a:pt x="70117" y="77129"/>
                  <a:pt x="69783" y="76748"/>
                </a:cubicBezTo>
                <a:lnTo>
                  <a:pt x="81225" y="65294"/>
                </a:lnTo>
                <a:lnTo>
                  <a:pt x="81213" y="57686"/>
                </a:lnTo>
                <a:lnTo>
                  <a:pt x="95370" y="43506"/>
                </a:lnTo>
                <a:lnTo>
                  <a:pt x="95632" y="35243"/>
                </a:lnTo>
                <a:lnTo>
                  <a:pt x="106812" y="24063"/>
                </a:lnTo>
                <a:lnTo>
                  <a:pt x="106347" y="23599"/>
                </a:lnTo>
                <a:close/>
                <a:moveTo>
                  <a:pt x="54924" y="80487"/>
                </a:moveTo>
                <a:lnTo>
                  <a:pt x="54924" y="82820"/>
                </a:lnTo>
                <a:lnTo>
                  <a:pt x="57270" y="82820"/>
                </a:lnTo>
                <a:lnTo>
                  <a:pt x="57270" y="80487"/>
                </a:lnTo>
                <a:close/>
                <a:moveTo>
                  <a:pt x="59127" y="80487"/>
                </a:moveTo>
                <a:lnTo>
                  <a:pt x="59127" y="82820"/>
                </a:lnTo>
                <a:lnTo>
                  <a:pt x="61473" y="82820"/>
                </a:lnTo>
                <a:lnTo>
                  <a:pt x="61473" y="80487"/>
                </a:lnTo>
                <a:close/>
                <a:moveTo>
                  <a:pt x="54924" y="84392"/>
                </a:moveTo>
                <a:lnTo>
                  <a:pt x="54924" y="86726"/>
                </a:lnTo>
                <a:lnTo>
                  <a:pt x="57270" y="86726"/>
                </a:lnTo>
                <a:lnTo>
                  <a:pt x="57270" y="84392"/>
                </a:lnTo>
                <a:close/>
                <a:moveTo>
                  <a:pt x="71272" y="87404"/>
                </a:moveTo>
                <a:cubicBezTo>
                  <a:pt x="71641" y="87404"/>
                  <a:pt x="71974" y="87547"/>
                  <a:pt x="72236" y="87797"/>
                </a:cubicBezTo>
                <a:cubicBezTo>
                  <a:pt x="72498" y="88059"/>
                  <a:pt x="72641" y="88404"/>
                  <a:pt x="72641" y="88762"/>
                </a:cubicBezTo>
                <a:cubicBezTo>
                  <a:pt x="72641" y="89131"/>
                  <a:pt x="72498" y="89476"/>
                  <a:pt x="72236" y="89738"/>
                </a:cubicBezTo>
                <a:cubicBezTo>
                  <a:pt x="71974" y="89988"/>
                  <a:pt x="71641" y="90131"/>
                  <a:pt x="71272" y="90131"/>
                </a:cubicBezTo>
                <a:cubicBezTo>
                  <a:pt x="70902" y="90131"/>
                  <a:pt x="70569" y="89988"/>
                  <a:pt x="70307" y="89738"/>
                </a:cubicBezTo>
                <a:cubicBezTo>
                  <a:pt x="70045" y="89476"/>
                  <a:pt x="69902" y="89131"/>
                  <a:pt x="69902" y="88773"/>
                </a:cubicBezTo>
                <a:cubicBezTo>
                  <a:pt x="69902" y="88404"/>
                  <a:pt x="70045" y="88059"/>
                  <a:pt x="70307" y="87809"/>
                </a:cubicBezTo>
                <a:cubicBezTo>
                  <a:pt x="70569" y="87547"/>
                  <a:pt x="70902" y="87404"/>
                  <a:pt x="71272" y="87404"/>
                </a:cubicBezTo>
                <a:close/>
                <a:moveTo>
                  <a:pt x="54924" y="88285"/>
                </a:moveTo>
                <a:lnTo>
                  <a:pt x="54924" y="90631"/>
                </a:lnTo>
                <a:lnTo>
                  <a:pt x="57270" y="90631"/>
                </a:lnTo>
                <a:lnTo>
                  <a:pt x="57270" y="88285"/>
                </a:lnTo>
                <a:close/>
                <a:moveTo>
                  <a:pt x="61651" y="45482"/>
                </a:moveTo>
                <a:cubicBezTo>
                  <a:pt x="61115" y="45482"/>
                  <a:pt x="60604" y="45685"/>
                  <a:pt x="60223" y="46066"/>
                </a:cubicBezTo>
                <a:cubicBezTo>
                  <a:pt x="59842" y="46447"/>
                  <a:pt x="59639" y="46959"/>
                  <a:pt x="59639" y="47495"/>
                </a:cubicBezTo>
                <a:cubicBezTo>
                  <a:pt x="59639" y="47935"/>
                  <a:pt x="59782" y="48364"/>
                  <a:pt x="60044" y="48709"/>
                </a:cubicBezTo>
                <a:lnTo>
                  <a:pt x="56472" y="52293"/>
                </a:lnTo>
                <a:lnTo>
                  <a:pt x="50948" y="53174"/>
                </a:lnTo>
                <a:lnTo>
                  <a:pt x="47816" y="56293"/>
                </a:lnTo>
                <a:lnTo>
                  <a:pt x="47328" y="61437"/>
                </a:lnTo>
                <a:lnTo>
                  <a:pt x="12371" y="96393"/>
                </a:lnTo>
                <a:lnTo>
                  <a:pt x="12824" y="96858"/>
                </a:lnTo>
                <a:lnTo>
                  <a:pt x="47947" y="61734"/>
                </a:lnTo>
                <a:lnTo>
                  <a:pt x="48435" y="56591"/>
                </a:lnTo>
                <a:lnTo>
                  <a:pt x="51257" y="53781"/>
                </a:lnTo>
                <a:lnTo>
                  <a:pt x="56770" y="52900"/>
                </a:lnTo>
                <a:lnTo>
                  <a:pt x="60520" y="49161"/>
                </a:lnTo>
                <a:cubicBezTo>
                  <a:pt x="60842" y="49388"/>
                  <a:pt x="61235" y="49507"/>
                  <a:pt x="61651" y="49507"/>
                </a:cubicBezTo>
                <a:cubicBezTo>
                  <a:pt x="62187" y="49507"/>
                  <a:pt x="62687" y="49292"/>
                  <a:pt x="63068" y="48911"/>
                </a:cubicBezTo>
                <a:cubicBezTo>
                  <a:pt x="63449" y="48530"/>
                  <a:pt x="63663" y="48030"/>
                  <a:pt x="63663" y="47495"/>
                </a:cubicBezTo>
                <a:cubicBezTo>
                  <a:pt x="63663" y="46959"/>
                  <a:pt x="63449" y="46447"/>
                  <a:pt x="63068" y="46066"/>
                </a:cubicBezTo>
                <a:cubicBezTo>
                  <a:pt x="62687" y="45685"/>
                  <a:pt x="62187" y="45482"/>
                  <a:pt x="61651" y="45482"/>
                </a:cubicBezTo>
                <a:close/>
                <a:moveTo>
                  <a:pt x="69807" y="103120"/>
                </a:moveTo>
                <a:cubicBezTo>
                  <a:pt x="70105" y="103120"/>
                  <a:pt x="70379" y="103228"/>
                  <a:pt x="70617" y="103394"/>
                </a:cubicBezTo>
                <a:lnTo>
                  <a:pt x="70902" y="103680"/>
                </a:lnTo>
                <a:cubicBezTo>
                  <a:pt x="71081" y="103918"/>
                  <a:pt x="71176" y="104192"/>
                  <a:pt x="71176" y="104490"/>
                </a:cubicBezTo>
                <a:cubicBezTo>
                  <a:pt x="71176" y="104859"/>
                  <a:pt x="71033" y="105204"/>
                  <a:pt x="70771" y="105454"/>
                </a:cubicBezTo>
                <a:cubicBezTo>
                  <a:pt x="70521" y="105716"/>
                  <a:pt x="70176" y="105859"/>
                  <a:pt x="69807" y="105859"/>
                </a:cubicBezTo>
                <a:cubicBezTo>
                  <a:pt x="69450" y="105859"/>
                  <a:pt x="69105" y="105716"/>
                  <a:pt x="68843" y="105454"/>
                </a:cubicBezTo>
                <a:cubicBezTo>
                  <a:pt x="68593" y="105204"/>
                  <a:pt x="68450" y="104859"/>
                  <a:pt x="68450" y="104490"/>
                </a:cubicBezTo>
                <a:cubicBezTo>
                  <a:pt x="68450" y="104132"/>
                  <a:pt x="68593" y="103787"/>
                  <a:pt x="68843" y="103525"/>
                </a:cubicBezTo>
                <a:cubicBezTo>
                  <a:pt x="69105" y="103263"/>
                  <a:pt x="69450" y="103120"/>
                  <a:pt x="69807" y="103120"/>
                </a:cubicBezTo>
                <a:close/>
                <a:moveTo>
                  <a:pt x="118635" y="55126"/>
                </a:moveTo>
                <a:lnTo>
                  <a:pt x="83511" y="90250"/>
                </a:lnTo>
                <a:lnTo>
                  <a:pt x="83023" y="95393"/>
                </a:lnTo>
                <a:lnTo>
                  <a:pt x="80201" y="98203"/>
                </a:lnTo>
                <a:lnTo>
                  <a:pt x="74677" y="99084"/>
                </a:lnTo>
                <a:lnTo>
                  <a:pt x="70938" y="102823"/>
                </a:lnTo>
                <a:cubicBezTo>
                  <a:pt x="70605" y="102597"/>
                  <a:pt x="70224" y="102478"/>
                  <a:pt x="69807" y="102478"/>
                </a:cubicBezTo>
                <a:cubicBezTo>
                  <a:pt x="69271" y="102478"/>
                  <a:pt x="68771" y="102692"/>
                  <a:pt x="68390" y="103073"/>
                </a:cubicBezTo>
                <a:cubicBezTo>
                  <a:pt x="68009" y="103442"/>
                  <a:pt x="67795" y="103954"/>
                  <a:pt x="67795" y="104490"/>
                </a:cubicBezTo>
                <a:cubicBezTo>
                  <a:pt x="67795" y="105025"/>
                  <a:pt x="68009" y="105537"/>
                  <a:pt x="68390" y="105907"/>
                </a:cubicBezTo>
                <a:cubicBezTo>
                  <a:pt x="68771" y="106288"/>
                  <a:pt x="69271" y="106502"/>
                  <a:pt x="69807" y="106502"/>
                </a:cubicBezTo>
                <a:cubicBezTo>
                  <a:pt x="70355" y="106502"/>
                  <a:pt x="70855" y="106288"/>
                  <a:pt x="71236" y="105907"/>
                </a:cubicBezTo>
                <a:cubicBezTo>
                  <a:pt x="71617" y="105526"/>
                  <a:pt x="71819" y="105025"/>
                  <a:pt x="71819" y="104490"/>
                </a:cubicBezTo>
                <a:cubicBezTo>
                  <a:pt x="71819" y="104037"/>
                  <a:pt x="71676" y="103621"/>
                  <a:pt x="71402" y="103263"/>
                </a:cubicBezTo>
                <a:lnTo>
                  <a:pt x="74986" y="99691"/>
                </a:lnTo>
                <a:lnTo>
                  <a:pt x="80511" y="98810"/>
                </a:lnTo>
                <a:lnTo>
                  <a:pt x="83642" y="95679"/>
                </a:lnTo>
                <a:lnTo>
                  <a:pt x="84130" y="90547"/>
                </a:lnTo>
                <a:lnTo>
                  <a:pt x="119087" y="55591"/>
                </a:lnTo>
                <a:lnTo>
                  <a:pt x="118635" y="55126"/>
                </a:lnTo>
                <a:close/>
                <a:moveTo>
                  <a:pt x="46020" y="89113"/>
                </a:moveTo>
                <a:cubicBezTo>
                  <a:pt x="45721" y="89113"/>
                  <a:pt x="45423" y="89226"/>
                  <a:pt x="45197" y="89452"/>
                </a:cubicBezTo>
                <a:cubicBezTo>
                  <a:pt x="44816" y="89833"/>
                  <a:pt x="44756" y="90405"/>
                  <a:pt x="45006" y="90857"/>
                </a:cubicBezTo>
                <a:lnTo>
                  <a:pt x="40470" y="95393"/>
                </a:lnTo>
                <a:lnTo>
                  <a:pt x="40922" y="98751"/>
                </a:lnTo>
                <a:lnTo>
                  <a:pt x="30445" y="109216"/>
                </a:lnTo>
                <a:lnTo>
                  <a:pt x="30909" y="109681"/>
                </a:lnTo>
                <a:lnTo>
                  <a:pt x="41601" y="98977"/>
                </a:lnTo>
                <a:lnTo>
                  <a:pt x="41149" y="95620"/>
                </a:lnTo>
                <a:lnTo>
                  <a:pt x="45471" y="91309"/>
                </a:lnTo>
                <a:cubicBezTo>
                  <a:pt x="45644" y="91403"/>
                  <a:pt x="45836" y="91451"/>
                  <a:pt x="46028" y="91451"/>
                </a:cubicBezTo>
                <a:cubicBezTo>
                  <a:pt x="46324" y="91451"/>
                  <a:pt x="46621" y="91338"/>
                  <a:pt x="46852" y="91107"/>
                </a:cubicBezTo>
                <a:cubicBezTo>
                  <a:pt x="47304" y="90655"/>
                  <a:pt x="47304" y="89916"/>
                  <a:pt x="46852" y="89452"/>
                </a:cubicBezTo>
                <a:cubicBezTo>
                  <a:pt x="46620" y="89226"/>
                  <a:pt x="46319" y="89113"/>
                  <a:pt x="46020" y="89113"/>
                </a:cubicBezTo>
                <a:close/>
                <a:moveTo>
                  <a:pt x="46995" y="70128"/>
                </a:moveTo>
                <a:cubicBezTo>
                  <a:pt x="46459" y="70128"/>
                  <a:pt x="45947" y="70343"/>
                  <a:pt x="45566" y="70724"/>
                </a:cubicBezTo>
                <a:cubicBezTo>
                  <a:pt x="45197" y="71105"/>
                  <a:pt x="44983" y="71605"/>
                  <a:pt x="44983" y="72140"/>
                </a:cubicBezTo>
                <a:cubicBezTo>
                  <a:pt x="44983" y="72605"/>
                  <a:pt x="45137" y="73033"/>
                  <a:pt x="45411" y="73379"/>
                </a:cubicBezTo>
                <a:lnTo>
                  <a:pt x="27099" y="91702"/>
                </a:lnTo>
                <a:lnTo>
                  <a:pt x="24278" y="91321"/>
                </a:lnTo>
                <a:lnTo>
                  <a:pt x="19265" y="96334"/>
                </a:lnTo>
                <a:lnTo>
                  <a:pt x="19265" y="99299"/>
                </a:lnTo>
                <a:lnTo>
                  <a:pt x="7656" y="110919"/>
                </a:lnTo>
                <a:lnTo>
                  <a:pt x="7656" y="114158"/>
                </a:lnTo>
                <a:lnTo>
                  <a:pt x="1" y="121801"/>
                </a:lnTo>
                <a:lnTo>
                  <a:pt x="453" y="122266"/>
                </a:lnTo>
                <a:lnTo>
                  <a:pt x="8299" y="114419"/>
                </a:lnTo>
                <a:lnTo>
                  <a:pt x="8299" y="111181"/>
                </a:lnTo>
                <a:lnTo>
                  <a:pt x="19920" y="99560"/>
                </a:lnTo>
                <a:lnTo>
                  <a:pt x="19920" y="96596"/>
                </a:lnTo>
                <a:lnTo>
                  <a:pt x="24504" y="92000"/>
                </a:lnTo>
                <a:lnTo>
                  <a:pt x="27326" y="92381"/>
                </a:lnTo>
                <a:lnTo>
                  <a:pt x="45887" y="73819"/>
                </a:lnTo>
                <a:cubicBezTo>
                  <a:pt x="46209" y="74034"/>
                  <a:pt x="46590" y="74153"/>
                  <a:pt x="46995" y="74153"/>
                </a:cubicBezTo>
                <a:cubicBezTo>
                  <a:pt x="47530" y="74153"/>
                  <a:pt x="48042" y="73950"/>
                  <a:pt x="48423" y="73569"/>
                </a:cubicBezTo>
                <a:cubicBezTo>
                  <a:pt x="48793" y="73188"/>
                  <a:pt x="49007" y="72676"/>
                  <a:pt x="49007" y="72140"/>
                </a:cubicBezTo>
                <a:cubicBezTo>
                  <a:pt x="49007" y="71605"/>
                  <a:pt x="48793" y="71093"/>
                  <a:pt x="48412" y="70724"/>
                </a:cubicBezTo>
                <a:cubicBezTo>
                  <a:pt x="48031" y="70343"/>
                  <a:pt x="47530" y="70128"/>
                  <a:pt x="46995" y="70128"/>
                </a:cubicBezTo>
                <a:close/>
                <a:moveTo>
                  <a:pt x="71272" y="86761"/>
                </a:moveTo>
                <a:cubicBezTo>
                  <a:pt x="70736" y="86761"/>
                  <a:pt x="70236" y="86964"/>
                  <a:pt x="69855" y="87345"/>
                </a:cubicBezTo>
                <a:cubicBezTo>
                  <a:pt x="69474" y="87726"/>
                  <a:pt x="69259" y="88238"/>
                  <a:pt x="69259" y="88773"/>
                </a:cubicBezTo>
                <a:cubicBezTo>
                  <a:pt x="69259" y="89190"/>
                  <a:pt x="69390" y="89583"/>
                  <a:pt x="69628" y="89928"/>
                </a:cubicBezTo>
                <a:lnTo>
                  <a:pt x="64961" y="94584"/>
                </a:lnTo>
                <a:lnTo>
                  <a:pt x="65426" y="97941"/>
                </a:lnTo>
                <a:lnTo>
                  <a:pt x="41030" y="122325"/>
                </a:lnTo>
                <a:lnTo>
                  <a:pt x="41494" y="122778"/>
                </a:lnTo>
                <a:lnTo>
                  <a:pt x="66104" y="98167"/>
                </a:lnTo>
                <a:lnTo>
                  <a:pt x="65652" y="94810"/>
                </a:lnTo>
                <a:lnTo>
                  <a:pt x="70081" y="90381"/>
                </a:lnTo>
                <a:cubicBezTo>
                  <a:pt x="70426" y="90643"/>
                  <a:pt x="70831" y="90774"/>
                  <a:pt x="71272" y="90774"/>
                </a:cubicBezTo>
                <a:cubicBezTo>
                  <a:pt x="71807" y="90774"/>
                  <a:pt x="72319" y="90571"/>
                  <a:pt x="72700" y="90190"/>
                </a:cubicBezTo>
                <a:cubicBezTo>
                  <a:pt x="73081" y="89809"/>
                  <a:pt x="73284" y="89297"/>
                  <a:pt x="73284" y="88762"/>
                </a:cubicBezTo>
                <a:cubicBezTo>
                  <a:pt x="73284" y="88226"/>
                  <a:pt x="73069" y="87726"/>
                  <a:pt x="72700" y="87345"/>
                </a:cubicBezTo>
                <a:cubicBezTo>
                  <a:pt x="72319" y="86964"/>
                  <a:pt x="71807" y="86761"/>
                  <a:pt x="71272" y="86761"/>
                </a:cubicBezTo>
                <a:close/>
                <a:moveTo>
                  <a:pt x="58947" y="93780"/>
                </a:moveTo>
                <a:cubicBezTo>
                  <a:pt x="58648" y="93780"/>
                  <a:pt x="58347" y="93893"/>
                  <a:pt x="58115" y="94119"/>
                </a:cubicBezTo>
                <a:cubicBezTo>
                  <a:pt x="57746" y="94500"/>
                  <a:pt x="57686" y="95048"/>
                  <a:pt x="57913" y="95489"/>
                </a:cubicBezTo>
                <a:lnTo>
                  <a:pt x="50602" y="102787"/>
                </a:lnTo>
                <a:lnTo>
                  <a:pt x="47364" y="102787"/>
                </a:lnTo>
                <a:lnTo>
                  <a:pt x="35755" y="114408"/>
                </a:lnTo>
                <a:lnTo>
                  <a:pt x="32779" y="114408"/>
                </a:lnTo>
                <a:lnTo>
                  <a:pt x="27778" y="119408"/>
                </a:lnTo>
                <a:lnTo>
                  <a:pt x="28159" y="122230"/>
                </a:lnTo>
                <a:lnTo>
                  <a:pt x="9609" y="140780"/>
                </a:lnTo>
                <a:lnTo>
                  <a:pt x="10061" y="141244"/>
                </a:lnTo>
                <a:lnTo>
                  <a:pt x="28838" y="122468"/>
                </a:lnTo>
                <a:lnTo>
                  <a:pt x="28457" y="119646"/>
                </a:lnTo>
                <a:lnTo>
                  <a:pt x="33052" y="115050"/>
                </a:lnTo>
                <a:lnTo>
                  <a:pt x="36017" y="115050"/>
                </a:lnTo>
                <a:lnTo>
                  <a:pt x="47638" y="103442"/>
                </a:lnTo>
                <a:lnTo>
                  <a:pt x="50876" y="103442"/>
                </a:lnTo>
                <a:lnTo>
                  <a:pt x="58353" y="95953"/>
                </a:lnTo>
                <a:cubicBezTo>
                  <a:pt x="58539" y="96065"/>
                  <a:pt x="58747" y="96122"/>
                  <a:pt x="58954" y="96122"/>
                </a:cubicBezTo>
                <a:cubicBezTo>
                  <a:pt x="59251" y="96122"/>
                  <a:pt x="59546" y="96006"/>
                  <a:pt x="59770" y="95774"/>
                </a:cubicBezTo>
                <a:cubicBezTo>
                  <a:pt x="60234" y="95322"/>
                  <a:pt x="60234" y="94584"/>
                  <a:pt x="59770" y="94119"/>
                </a:cubicBezTo>
                <a:cubicBezTo>
                  <a:pt x="59544" y="93893"/>
                  <a:pt x="59246" y="93780"/>
                  <a:pt x="58947" y="93780"/>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8"/>
          <p:cNvSpPr/>
          <p:nvPr/>
        </p:nvSpPr>
        <p:spPr>
          <a:xfrm rot="10800000">
            <a:off x="-1465862" y="161225"/>
            <a:ext cx="4358174" cy="4821045"/>
          </a:xfrm>
          <a:custGeom>
            <a:avLst/>
            <a:gdLst/>
            <a:ahLst/>
            <a:cxnLst/>
            <a:rect l="l" t="t" r="r" b="b"/>
            <a:pathLst>
              <a:path w="127684" h="141245" extrusionOk="0">
                <a:moveTo>
                  <a:pt x="71170" y="25334"/>
                </a:moveTo>
                <a:cubicBezTo>
                  <a:pt x="70870" y="25334"/>
                  <a:pt x="70569" y="25450"/>
                  <a:pt x="70343" y="25682"/>
                </a:cubicBezTo>
                <a:cubicBezTo>
                  <a:pt x="69962" y="26051"/>
                  <a:pt x="69902" y="26623"/>
                  <a:pt x="70152" y="27075"/>
                </a:cubicBezTo>
                <a:lnTo>
                  <a:pt x="61592" y="35648"/>
                </a:lnTo>
                <a:lnTo>
                  <a:pt x="54412" y="34183"/>
                </a:lnTo>
                <a:lnTo>
                  <a:pt x="46233" y="42375"/>
                </a:lnTo>
                <a:cubicBezTo>
                  <a:pt x="46059" y="42281"/>
                  <a:pt x="45865" y="42234"/>
                  <a:pt x="45672" y="42234"/>
                </a:cubicBezTo>
                <a:cubicBezTo>
                  <a:pt x="45373" y="42234"/>
                  <a:pt x="45075" y="42346"/>
                  <a:pt x="44852" y="42577"/>
                </a:cubicBezTo>
                <a:cubicBezTo>
                  <a:pt x="44387" y="43030"/>
                  <a:pt x="44387" y="43768"/>
                  <a:pt x="44852" y="44232"/>
                </a:cubicBezTo>
                <a:cubicBezTo>
                  <a:pt x="45078" y="44458"/>
                  <a:pt x="45375" y="44572"/>
                  <a:pt x="45675" y="44572"/>
                </a:cubicBezTo>
                <a:cubicBezTo>
                  <a:pt x="45974" y="44572"/>
                  <a:pt x="46274" y="44458"/>
                  <a:pt x="46507" y="44232"/>
                </a:cubicBezTo>
                <a:cubicBezTo>
                  <a:pt x="46876" y="43851"/>
                  <a:pt x="46935" y="43280"/>
                  <a:pt x="46697" y="42839"/>
                </a:cubicBezTo>
                <a:lnTo>
                  <a:pt x="54627" y="34886"/>
                </a:lnTo>
                <a:lnTo>
                  <a:pt x="61806" y="36350"/>
                </a:lnTo>
                <a:lnTo>
                  <a:pt x="70605" y="27528"/>
                </a:lnTo>
                <a:cubicBezTo>
                  <a:pt x="70783" y="27627"/>
                  <a:pt x="70980" y="27675"/>
                  <a:pt x="71176" y="27675"/>
                </a:cubicBezTo>
                <a:cubicBezTo>
                  <a:pt x="71477" y="27675"/>
                  <a:pt x="71774" y="27561"/>
                  <a:pt x="71998" y="27337"/>
                </a:cubicBezTo>
                <a:cubicBezTo>
                  <a:pt x="72462" y="26873"/>
                  <a:pt x="72462" y="26135"/>
                  <a:pt x="71998" y="25682"/>
                </a:cubicBezTo>
                <a:cubicBezTo>
                  <a:pt x="71772" y="25450"/>
                  <a:pt x="71471" y="25334"/>
                  <a:pt x="71170" y="25334"/>
                </a:cubicBezTo>
                <a:close/>
                <a:moveTo>
                  <a:pt x="61651" y="46125"/>
                </a:moveTo>
                <a:cubicBezTo>
                  <a:pt x="62008" y="46125"/>
                  <a:pt x="62354" y="46268"/>
                  <a:pt x="62616" y="46530"/>
                </a:cubicBezTo>
                <a:cubicBezTo>
                  <a:pt x="62866" y="46792"/>
                  <a:pt x="63009" y="47125"/>
                  <a:pt x="63009" y="47495"/>
                </a:cubicBezTo>
                <a:cubicBezTo>
                  <a:pt x="63009" y="47864"/>
                  <a:pt x="62866" y="48197"/>
                  <a:pt x="62616" y="48459"/>
                </a:cubicBezTo>
                <a:cubicBezTo>
                  <a:pt x="62354" y="48721"/>
                  <a:pt x="62008" y="48864"/>
                  <a:pt x="61639" y="48864"/>
                </a:cubicBezTo>
                <a:cubicBezTo>
                  <a:pt x="61354" y="48864"/>
                  <a:pt x="61068" y="48769"/>
                  <a:pt x="60842" y="48590"/>
                </a:cubicBezTo>
                <a:lnTo>
                  <a:pt x="60544" y="48304"/>
                </a:lnTo>
                <a:cubicBezTo>
                  <a:pt x="60377" y="48066"/>
                  <a:pt x="60282" y="47792"/>
                  <a:pt x="60282" y="47495"/>
                </a:cubicBezTo>
                <a:cubicBezTo>
                  <a:pt x="60282" y="47125"/>
                  <a:pt x="60425" y="46792"/>
                  <a:pt x="60675" y="46530"/>
                </a:cubicBezTo>
                <a:cubicBezTo>
                  <a:pt x="60937" y="46268"/>
                  <a:pt x="61282" y="46125"/>
                  <a:pt x="61651" y="46125"/>
                </a:cubicBezTo>
                <a:close/>
                <a:moveTo>
                  <a:pt x="29826" y="52614"/>
                </a:moveTo>
                <a:cubicBezTo>
                  <a:pt x="30195" y="52614"/>
                  <a:pt x="30540" y="52757"/>
                  <a:pt x="30790" y="53019"/>
                </a:cubicBezTo>
                <a:cubicBezTo>
                  <a:pt x="31052" y="53281"/>
                  <a:pt x="31195" y="53614"/>
                  <a:pt x="31195" y="53983"/>
                </a:cubicBezTo>
                <a:cubicBezTo>
                  <a:pt x="31195" y="54353"/>
                  <a:pt x="31052" y="54686"/>
                  <a:pt x="30790" y="54948"/>
                </a:cubicBezTo>
                <a:cubicBezTo>
                  <a:pt x="30540" y="55210"/>
                  <a:pt x="30195" y="55353"/>
                  <a:pt x="29826" y="55353"/>
                </a:cubicBezTo>
                <a:cubicBezTo>
                  <a:pt x="29469" y="55353"/>
                  <a:pt x="29123" y="55210"/>
                  <a:pt x="28861" y="54948"/>
                </a:cubicBezTo>
                <a:cubicBezTo>
                  <a:pt x="28611" y="54698"/>
                  <a:pt x="28469" y="54353"/>
                  <a:pt x="28469" y="53983"/>
                </a:cubicBezTo>
                <a:cubicBezTo>
                  <a:pt x="28469" y="53614"/>
                  <a:pt x="28611" y="53281"/>
                  <a:pt x="28861" y="53019"/>
                </a:cubicBezTo>
                <a:cubicBezTo>
                  <a:pt x="29123" y="52757"/>
                  <a:pt x="29469" y="52614"/>
                  <a:pt x="29826" y="52614"/>
                </a:cubicBezTo>
                <a:close/>
                <a:moveTo>
                  <a:pt x="102752" y="1"/>
                </a:moveTo>
                <a:lnTo>
                  <a:pt x="61508" y="41089"/>
                </a:lnTo>
                <a:lnTo>
                  <a:pt x="54900" y="39446"/>
                </a:lnTo>
                <a:lnTo>
                  <a:pt x="38696" y="55686"/>
                </a:lnTo>
                <a:lnTo>
                  <a:pt x="31838" y="54114"/>
                </a:lnTo>
                <a:cubicBezTo>
                  <a:pt x="31838" y="54079"/>
                  <a:pt x="31838" y="54031"/>
                  <a:pt x="31838" y="53983"/>
                </a:cubicBezTo>
                <a:cubicBezTo>
                  <a:pt x="31838" y="53448"/>
                  <a:pt x="31636" y="52936"/>
                  <a:pt x="31255" y="52555"/>
                </a:cubicBezTo>
                <a:cubicBezTo>
                  <a:pt x="30874" y="52186"/>
                  <a:pt x="30362" y="51971"/>
                  <a:pt x="29826" y="51971"/>
                </a:cubicBezTo>
                <a:cubicBezTo>
                  <a:pt x="29290" y="51971"/>
                  <a:pt x="28790" y="52186"/>
                  <a:pt x="28409" y="52555"/>
                </a:cubicBezTo>
                <a:cubicBezTo>
                  <a:pt x="28028" y="52936"/>
                  <a:pt x="27814" y="53448"/>
                  <a:pt x="27814" y="53983"/>
                </a:cubicBezTo>
                <a:cubicBezTo>
                  <a:pt x="27814" y="54519"/>
                  <a:pt x="28028" y="55031"/>
                  <a:pt x="28409" y="55400"/>
                </a:cubicBezTo>
                <a:cubicBezTo>
                  <a:pt x="28790" y="55781"/>
                  <a:pt x="29290" y="55996"/>
                  <a:pt x="29826" y="55996"/>
                </a:cubicBezTo>
                <a:cubicBezTo>
                  <a:pt x="30362" y="55996"/>
                  <a:pt x="30874" y="55781"/>
                  <a:pt x="31255" y="55412"/>
                </a:cubicBezTo>
                <a:cubicBezTo>
                  <a:pt x="31445" y="55222"/>
                  <a:pt x="31588" y="54995"/>
                  <a:pt x="31695" y="54745"/>
                </a:cubicBezTo>
                <a:lnTo>
                  <a:pt x="38898" y="56389"/>
                </a:lnTo>
                <a:lnTo>
                  <a:pt x="55103" y="40172"/>
                </a:lnTo>
                <a:lnTo>
                  <a:pt x="61711" y="41803"/>
                </a:lnTo>
                <a:lnTo>
                  <a:pt x="103204" y="465"/>
                </a:lnTo>
                <a:lnTo>
                  <a:pt x="102752" y="1"/>
                </a:lnTo>
                <a:close/>
                <a:moveTo>
                  <a:pt x="83684" y="39547"/>
                </a:moveTo>
                <a:cubicBezTo>
                  <a:pt x="83383" y="39547"/>
                  <a:pt x="83083" y="39660"/>
                  <a:pt x="82856" y="39886"/>
                </a:cubicBezTo>
                <a:cubicBezTo>
                  <a:pt x="82475" y="40267"/>
                  <a:pt x="82416" y="40839"/>
                  <a:pt x="82666" y="41280"/>
                </a:cubicBezTo>
                <a:lnTo>
                  <a:pt x="68843" y="55115"/>
                </a:lnTo>
                <a:lnTo>
                  <a:pt x="62604" y="57496"/>
                </a:lnTo>
                <a:cubicBezTo>
                  <a:pt x="62556" y="57436"/>
                  <a:pt x="62509" y="57377"/>
                  <a:pt x="62449" y="57317"/>
                </a:cubicBezTo>
                <a:cubicBezTo>
                  <a:pt x="62223" y="57085"/>
                  <a:pt x="61922" y="56969"/>
                  <a:pt x="61621" y="56969"/>
                </a:cubicBezTo>
                <a:cubicBezTo>
                  <a:pt x="61321" y="56969"/>
                  <a:pt x="61020" y="57085"/>
                  <a:pt x="60794" y="57317"/>
                </a:cubicBezTo>
                <a:cubicBezTo>
                  <a:pt x="60342" y="57770"/>
                  <a:pt x="60342" y="58520"/>
                  <a:pt x="60794" y="58972"/>
                </a:cubicBezTo>
                <a:cubicBezTo>
                  <a:pt x="61026" y="59198"/>
                  <a:pt x="61327" y="59311"/>
                  <a:pt x="61626" y="59311"/>
                </a:cubicBezTo>
                <a:cubicBezTo>
                  <a:pt x="61925" y="59311"/>
                  <a:pt x="62223" y="59198"/>
                  <a:pt x="62449" y="58972"/>
                </a:cubicBezTo>
                <a:cubicBezTo>
                  <a:pt x="62687" y="58734"/>
                  <a:pt x="62794" y="58424"/>
                  <a:pt x="62794" y="58127"/>
                </a:cubicBezTo>
                <a:lnTo>
                  <a:pt x="69200" y="55674"/>
                </a:lnTo>
                <a:lnTo>
                  <a:pt x="83118" y="41744"/>
                </a:lnTo>
                <a:cubicBezTo>
                  <a:pt x="83296" y="41838"/>
                  <a:pt x="83491" y="41885"/>
                  <a:pt x="83685" y="41885"/>
                </a:cubicBezTo>
                <a:cubicBezTo>
                  <a:pt x="83984" y="41885"/>
                  <a:pt x="84280" y="41772"/>
                  <a:pt x="84511" y="41541"/>
                </a:cubicBezTo>
                <a:cubicBezTo>
                  <a:pt x="84964" y="41089"/>
                  <a:pt x="84964" y="40351"/>
                  <a:pt x="84511" y="39886"/>
                </a:cubicBezTo>
                <a:cubicBezTo>
                  <a:pt x="84285" y="39660"/>
                  <a:pt x="83984" y="39547"/>
                  <a:pt x="83684" y="39547"/>
                </a:cubicBezTo>
                <a:close/>
                <a:moveTo>
                  <a:pt x="74993" y="61984"/>
                </a:moveTo>
                <a:cubicBezTo>
                  <a:pt x="75345" y="61984"/>
                  <a:pt x="75663" y="62126"/>
                  <a:pt x="75915" y="62377"/>
                </a:cubicBezTo>
                <a:cubicBezTo>
                  <a:pt x="76451" y="62913"/>
                  <a:pt x="76451" y="63770"/>
                  <a:pt x="75915" y="64306"/>
                </a:cubicBezTo>
                <a:cubicBezTo>
                  <a:pt x="75653" y="64568"/>
                  <a:pt x="75320" y="64711"/>
                  <a:pt x="74951" y="64711"/>
                </a:cubicBezTo>
                <a:cubicBezTo>
                  <a:pt x="74581" y="64711"/>
                  <a:pt x="74236" y="64568"/>
                  <a:pt x="73986" y="64306"/>
                </a:cubicBezTo>
                <a:cubicBezTo>
                  <a:pt x="73724" y="64056"/>
                  <a:pt x="73581" y="63711"/>
                  <a:pt x="73581" y="63342"/>
                </a:cubicBezTo>
                <a:cubicBezTo>
                  <a:pt x="73581" y="62985"/>
                  <a:pt x="73724" y="62639"/>
                  <a:pt x="73986" y="62377"/>
                </a:cubicBezTo>
                <a:cubicBezTo>
                  <a:pt x="74236" y="62127"/>
                  <a:pt x="74581" y="61984"/>
                  <a:pt x="74951" y="61984"/>
                </a:cubicBezTo>
                <a:cubicBezTo>
                  <a:pt x="74965" y="61984"/>
                  <a:pt x="74979" y="61984"/>
                  <a:pt x="74993" y="61984"/>
                </a:cubicBezTo>
                <a:close/>
                <a:moveTo>
                  <a:pt x="100513" y="20063"/>
                </a:moveTo>
                <a:lnTo>
                  <a:pt x="89167" y="31433"/>
                </a:lnTo>
                <a:lnTo>
                  <a:pt x="88893" y="39696"/>
                </a:lnTo>
                <a:lnTo>
                  <a:pt x="74736" y="53876"/>
                </a:lnTo>
                <a:lnTo>
                  <a:pt x="74736" y="61342"/>
                </a:lnTo>
                <a:cubicBezTo>
                  <a:pt x="74284" y="61389"/>
                  <a:pt x="73855" y="61592"/>
                  <a:pt x="73522" y="61925"/>
                </a:cubicBezTo>
                <a:cubicBezTo>
                  <a:pt x="73153" y="62306"/>
                  <a:pt x="72938" y="62806"/>
                  <a:pt x="72938" y="63342"/>
                </a:cubicBezTo>
                <a:cubicBezTo>
                  <a:pt x="72938" y="63878"/>
                  <a:pt x="73153" y="64390"/>
                  <a:pt x="73534" y="64771"/>
                </a:cubicBezTo>
                <a:cubicBezTo>
                  <a:pt x="73903" y="65140"/>
                  <a:pt x="74415" y="65354"/>
                  <a:pt x="74951" y="65354"/>
                </a:cubicBezTo>
                <a:cubicBezTo>
                  <a:pt x="75486" y="65354"/>
                  <a:pt x="75986" y="65140"/>
                  <a:pt x="76367" y="64759"/>
                </a:cubicBezTo>
                <a:cubicBezTo>
                  <a:pt x="77153" y="63973"/>
                  <a:pt x="77153" y="62699"/>
                  <a:pt x="76367" y="61913"/>
                </a:cubicBezTo>
                <a:cubicBezTo>
                  <a:pt x="76094" y="61639"/>
                  <a:pt x="75760" y="61461"/>
                  <a:pt x="75391" y="61377"/>
                </a:cubicBezTo>
                <a:lnTo>
                  <a:pt x="75379" y="54150"/>
                </a:lnTo>
                <a:lnTo>
                  <a:pt x="89536" y="39970"/>
                </a:lnTo>
                <a:lnTo>
                  <a:pt x="89798" y="31707"/>
                </a:lnTo>
                <a:lnTo>
                  <a:pt x="100978" y="20527"/>
                </a:lnTo>
                <a:lnTo>
                  <a:pt x="100513" y="20063"/>
                </a:lnTo>
                <a:close/>
                <a:moveTo>
                  <a:pt x="62639" y="65997"/>
                </a:moveTo>
                <a:cubicBezTo>
                  <a:pt x="61485" y="65997"/>
                  <a:pt x="60556" y="66937"/>
                  <a:pt x="60556" y="68092"/>
                </a:cubicBezTo>
                <a:cubicBezTo>
                  <a:pt x="60556" y="69247"/>
                  <a:pt x="61485" y="70176"/>
                  <a:pt x="62639" y="70176"/>
                </a:cubicBezTo>
                <a:cubicBezTo>
                  <a:pt x="63794" y="70176"/>
                  <a:pt x="64723" y="69247"/>
                  <a:pt x="64723" y="68092"/>
                </a:cubicBezTo>
                <a:cubicBezTo>
                  <a:pt x="64723" y="66937"/>
                  <a:pt x="63794" y="65997"/>
                  <a:pt x="62639" y="65997"/>
                </a:cubicBezTo>
                <a:close/>
                <a:moveTo>
                  <a:pt x="62639" y="64294"/>
                </a:moveTo>
                <a:cubicBezTo>
                  <a:pt x="64735" y="64294"/>
                  <a:pt x="66438" y="65997"/>
                  <a:pt x="66438" y="68092"/>
                </a:cubicBezTo>
                <a:cubicBezTo>
                  <a:pt x="66438" y="70188"/>
                  <a:pt x="64735" y="71890"/>
                  <a:pt x="62639" y="71890"/>
                </a:cubicBezTo>
                <a:cubicBezTo>
                  <a:pt x="60544" y="71890"/>
                  <a:pt x="58841" y="70188"/>
                  <a:pt x="58841" y="68092"/>
                </a:cubicBezTo>
                <a:cubicBezTo>
                  <a:pt x="58841" y="65997"/>
                  <a:pt x="60544" y="64294"/>
                  <a:pt x="62639" y="64294"/>
                </a:cubicBezTo>
                <a:close/>
                <a:moveTo>
                  <a:pt x="62639" y="63651"/>
                </a:moveTo>
                <a:cubicBezTo>
                  <a:pt x="60187" y="63651"/>
                  <a:pt x="58198" y="65640"/>
                  <a:pt x="58198" y="68092"/>
                </a:cubicBezTo>
                <a:cubicBezTo>
                  <a:pt x="58198" y="70545"/>
                  <a:pt x="60187" y="72533"/>
                  <a:pt x="62639" y="72533"/>
                </a:cubicBezTo>
                <a:cubicBezTo>
                  <a:pt x="65092" y="72533"/>
                  <a:pt x="67081" y="70545"/>
                  <a:pt x="67081" y="68092"/>
                </a:cubicBezTo>
                <a:cubicBezTo>
                  <a:pt x="67081" y="65640"/>
                  <a:pt x="65092" y="63651"/>
                  <a:pt x="62639" y="63651"/>
                </a:cubicBezTo>
                <a:close/>
                <a:moveTo>
                  <a:pt x="46995" y="70783"/>
                </a:moveTo>
                <a:cubicBezTo>
                  <a:pt x="47364" y="70783"/>
                  <a:pt x="47697" y="70926"/>
                  <a:pt x="47959" y="71176"/>
                </a:cubicBezTo>
                <a:cubicBezTo>
                  <a:pt x="48221" y="71438"/>
                  <a:pt x="48364" y="71783"/>
                  <a:pt x="48364" y="72140"/>
                </a:cubicBezTo>
                <a:cubicBezTo>
                  <a:pt x="48364" y="72510"/>
                  <a:pt x="48221" y="72855"/>
                  <a:pt x="47959" y="73105"/>
                </a:cubicBezTo>
                <a:cubicBezTo>
                  <a:pt x="47697" y="73367"/>
                  <a:pt x="47364" y="73510"/>
                  <a:pt x="46995" y="73510"/>
                </a:cubicBezTo>
                <a:cubicBezTo>
                  <a:pt x="46626" y="73510"/>
                  <a:pt x="46292" y="73367"/>
                  <a:pt x="46030" y="73117"/>
                </a:cubicBezTo>
                <a:cubicBezTo>
                  <a:pt x="45768" y="72855"/>
                  <a:pt x="45625" y="72510"/>
                  <a:pt x="45625" y="72152"/>
                </a:cubicBezTo>
                <a:cubicBezTo>
                  <a:pt x="45625" y="71783"/>
                  <a:pt x="45768" y="71438"/>
                  <a:pt x="46030" y="71176"/>
                </a:cubicBezTo>
                <a:cubicBezTo>
                  <a:pt x="46280" y="70926"/>
                  <a:pt x="46626" y="70783"/>
                  <a:pt x="46995" y="70783"/>
                </a:cubicBezTo>
                <a:close/>
                <a:moveTo>
                  <a:pt x="62639" y="62604"/>
                </a:moveTo>
                <a:cubicBezTo>
                  <a:pt x="65664" y="62604"/>
                  <a:pt x="68128" y="65068"/>
                  <a:pt x="68128" y="68092"/>
                </a:cubicBezTo>
                <a:cubicBezTo>
                  <a:pt x="68128" y="71128"/>
                  <a:pt x="65664" y="73581"/>
                  <a:pt x="62639" y="73581"/>
                </a:cubicBezTo>
                <a:cubicBezTo>
                  <a:pt x="59615" y="73581"/>
                  <a:pt x="57151" y="71117"/>
                  <a:pt x="57151" y="68092"/>
                </a:cubicBezTo>
                <a:cubicBezTo>
                  <a:pt x="57151" y="65068"/>
                  <a:pt x="59615" y="62604"/>
                  <a:pt x="62639" y="62604"/>
                </a:cubicBezTo>
                <a:close/>
                <a:moveTo>
                  <a:pt x="62639" y="61949"/>
                </a:moveTo>
                <a:cubicBezTo>
                  <a:pt x="59258" y="61949"/>
                  <a:pt x="56496" y="64711"/>
                  <a:pt x="56496" y="68092"/>
                </a:cubicBezTo>
                <a:cubicBezTo>
                  <a:pt x="56496" y="71474"/>
                  <a:pt x="59258" y="74236"/>
                  <a:pt x="62639" y="74236"/>
                </a:cubicBezTo>
                <a:cubicBezTo>
                  <a:pt x="66021" y="74236"/>
                  <a:pt x="68783" y="71474"/>
                  <a:pt x="68783" y="68092"/>
                </a:cubicBezTo>
                <a:cubicBezTo>
                  <a:pt x="68783" y="64711"/>
                  <a:pt x="66021" y="61949"/>
                  <a:pt x="62639" y="61949"/>
                </a:cubicBezTo>
                <a:close/>
                <a:moveTo>
                  <a:pt x="127231" y="31362"/>
                </a:moveTo>
                <a:lnTo>
                  <a:pt x="108455" y="50138"/>
                </a:lnTo>
                <a:lnTo>
                  <a:pt x="108836" y="52960"/>
                </a:lnTo>
                <a:lnTo>
                  <a:pt x="104240" y="57543"/>
                </a:lnTo>
                <a:lnTo>
                  <a:pt x="101275" y="57543"/>
                </a:lnTo>
                <a:lnTo>
                  <a:pt x="89655" y="69164"/>
                </a:lnTo>
                <a:lnTo>
                  <a:pt x="86416" y="69164"/>
                </a:lnTo>
                <a:lnTo>
                  <a:pt x="78939" y="76641"/>
                </a:lnTo>
                <a:cubicBezTo>
                  <a:pt x="78755" y="76534"/>
                  <a:pt x="78549" y="76481"/>
                  <a:pt x="78343" y="76481"/>
                </a:cubicBezTo>
                <a:cubicBezTo>
                  <a:pt x="78043" y="76481"/>
                  <a:pt x="77743" y="76594"/>
                  <a:pt x="77510" y="76820"/>
                </a:cubicBezTo>
                <a:cubicBezTo>
                  <a:pt x="77058" y="77284"/>
                  <a:pt x="77058" y="78022"/>
                  <a:pt x="77522" y="78475"/>
                </a:cubicBezTo>
                <a:cubicBezTo>
                  <a:pt x="77749" y="78707"/>
                  <a:pt x="78046" y="78823"/>
                  <a:pt x="78345" y="78823"/>
                </a:cubicBezTo>
                <a:cubicBezTo>
                  <a:pt x="78644" y="78823"/>
                  <a:pt x="78945" y="78707"/>
                  <a:pt x="79177" y="78475"/>
                </a:cubicBezTo>
                <a:cubicBezTo>
                  <a:pt x="79546" y="78105"/>
                  <a:pt x="79606" y="77558"/>
                  <a:pt x="79380" y="77117"/>
                </a:cubicBezTo>
                <a:lnTo>
                  <a:pt x="86690" y="69807"/>
                </a:lnTo>
                <a:lnTo>
                  <a:pt x="89929" y="69807"/>
                </a:lnTo>
                <a:lnTo>
                  <a:pt x="101537" y="58198"/>
                </a:lnTo>
                <a:lnTo>
                  <a:pt x="104514" y="58198"/>
                </a:lnTo>
                <a:lnTo>
                  <a:pt x="109514" y="53186"/>
                </a:lnTo>
                <a:lnTo>
                  <a:pt x="109133" y="50364"/>
                </a:lnTo>
                <a:lnTo>
                  <a:pt x="127683" y="31814"/>
                </a:lnTo>
                <a:lnTo>
                  <a:pt x="127231" y="31362"/>
                </a:lnTo>
                <a:close/>
                <a:moveTo>
                  <a:pt x="54924" y="76581"/>
                </a:moveTo>
                <a:lnTo>
                  <a:pt x="54924" y="78915"/>
                </a:lnTo>
                <a:lnTo>
                  <a:pt x="57270" y="78915"/>
                </a:lnTo>
                <a:lnTo>
                  <a:pt x="57270" y="76581"/>
                </a:lnTo>
                <a:close/>
                <a:moveTo>
                  <a:pt x="59127" y="76581"/>
                </a:moveTo>
                <a:lnTo>
                  <a:pt x="59127" y="78915"/>
                </a:lnTo>
                <a:lnTo>
                  <a:pt x="61473" y="78915"/>
                </a:lnTo>
                <a:lnTo>
                  <a:pt x="61473" y="76581"/>
                </a:lnTo>
                <a:close/>
                <a:moveTo>
                  <a:pt x="68295" y="76748"/>
                </a:moveTo>
                <a:cubicBezTo>
                  <a:pt x="68664" y="76748"/>
                  <a:pt x="68997" y="76891"/>
                  <a:pt x="69259" y="77141"/>
                </a:cubicBezTo>
                <a:cubicBezTo>
                  <a:pt x="69521" y="77403"/>
                  <a:pt x="69664" y="77748"/>
                  <a:pt x="69664" y="78105"/>
                </a:cubicBezTo>
                <a:cubicBezTo>
                  <a:pt x="69664" y="78475"/>
                  <a:pt x="69521" y="78820"/>
                  <a:pt x="69259" y="79082"/>
                </a:cubicBezTo>
                <a:cubicBezTo>
                  <a:pt x="69009" y="79332"/>
                  <a:pt x="68664" y="79475"/>
                  <a:pt x="68295" y="79475"/>
                </a:cubicBezTo>
                <a:cubicBezTo>
                  <a:pt x="67926" y="79475"/>
                  <a:pt x="67592" y="79332"/>
                  <a:pt x="67331" y="79082"/>
                </a:cubicBezTo>
                <a:cubicBezTo>
                  <a:pt x="66795" y="78546"/>
                  <a:pt x="66795" y="77677"/>
                  <a:pt x="67331" y="77141"/>
                </a:cubicBezTo>
                <a:cubicBezTo>
                  <a:pt x="67581" y="76891"/>
                  <a:pt x="67926" y="76748"/>
                  <a:pt x="68295" y="76748"/>
                </a:cubicBezTo>
                <a:close/>
                <a:moveTo>
                  <a:pt x="106347" y="23599"/>
                </a:moveTo>
                <a:lnTo>
                  <a:pt x="94989" y="34969"/>
                </a:lnTo>
                <a:lnTo>
                  <a:pt x="94727" y="43232"/>
                </a:lnTo>
                <a:lnTo>
                  <a:pt x="80570" y="57412"/>
                </a:lnTo>
                <a:lnTo>
                  <a:pt x="80570" y="65032"/>
                </a:lnTo>
                <a:lnTo>
                  <a:pt x="69271" y="76355"/>
                </a:lnTo>
                <a:cubicBezTo>
                  <a:pt x="68974" y="76189"/>
                  <a:pt x="68640" y="76093"/>
                  <a:pt x="68295" y="76093"/>
                </a:cubicBezTo>
                <a:cubicBezTo>
                  <a:pt x="67759" y="76093"/>
                  <a:pt x="67247" y="76308"/>
                  <a:pt x="66866" y="76689"/>
                </a:cubicBezTo>
                <a:cubicBezTo>
                  <a:pt x="66092" y="77474"/>
                  <a:pt x="66092" y="78748"/>
                  <a:pt x="66878" y="79534"/>
                </a:cubicBezTo>
                <a:cubicBezTo>
                  <a:pt x="67259" y="79915"/>
                  <a:pt x="67759" y="80118"/>
                  <a:pt x="68295" y="80118"/>
                </a:cubicBezTo>
                <a:cubicBezTo>
                  <a:pt x="68831" y="80118"/>
                  <a:pt x="69343" y="79915"/>
                  <a:pt x="69724" y="79534"/>
                </a:cubicBezTo>
                <a:cubicBezTo>
                  <a:pt x="70105" y="79153"/>
                  <a:pt x="70307" y="78641"/>
                  <a:pt x="70307" y="78105"/>
                </a:cubicBezTo>
                <a:cubicBezTo>
                  <a:pt x="70307" y="77605"/>
                  <a:pt x="70117" y="77129"/>
                  <a:pt x="69783" y="76748"/>
                </a:cubicBezTo>
                <a:lnTo>
                  <a:pt x="81225" y="65294"/>
                </a:lnTo>
                <a:lnTo>
                  <a:pt x="81213" y="57686"/>
                </a:lnTo>
                <a:lnTo>
                  <a:pt x="95370" y="43506"/>
                </a:lnTo>
                <a:lnTo>
                  <a:pt x="95632" y="35243"/>
                </a:lnTo>
                <a:lnTo>
                  <a:pt x="106812" y="24063"/>
                </a:lnTo>
                <a:lnTo>
                  <a:pt x="106347" y="23599"/>
                </a:lnTo>
                <a:close/>
                <a:moveTo>
                  <a:pt x="54924" y="80487"/>
                </a:moveTo>
                <a:lnTo>
                  <a:pt x="54924" y="82820"/>
                </a:lnTo>
                <a:lnTo>
                  <a:pt x="57270" y="82820"/>
                </a:lnTo>
                <a:lnTo>
                  <a:pt x="57270" y="80487"/>
                </a:lnTo>
                <a:close/>
                <a:moveTo>
                  <a:pt x="59127" y="80487"/>
                </a:moveTo>
                <a:lnTo>
                  <a:pt x="59127" y="82820"/>
                </a:lnTo>
                <a:lnTo>
                  <a:pt x="61473" y="82820"/>
                </a:lnTo>
                <a:lnTo>
                  <a:pt x="61473" y="80487"/>
                </a:lnTo>
                <a:close/>
                <a:moveTo>
                  <a:pt x="54924" y="84392"/>
                </a:moveTo>
                <a:lnTo>
                  <a:pt x="54924" y="86726"/>
                </a:lnTo>
                <a:lnTo>
                  <a:pt x="57270" y="86726"/>
                </a:lnTo>
                <a:lnTo>
                  <a:pt x="57270" y="84392"/>
                </a:lnTo>
                <a:close/>
                <a:moveTo>
                  <a:pt x="71272" y="87404"/>
                </a:moveTo>
                <a:cubicBezTo>
                  <a:pt x="71641" y="87404"/>
                  <a:pt x="71974" y="87547"/>
                  <a:pt x="72236" y="87797"/>
                </a:cubicBezTo>
                <a:cubicBezTo>
                  <a:pt x="72498" y="88059"/>
                  <a:pt x="72641" y="88404"/>
                  <a:pt x="72641" y="88762"/>
                </a:cubicBezTo>
                <a:cubicBezTo>
                  <a:pt x="72641" y="89131"/>
                  <a:pt x="72498" y="89476"/>
                  <a:pt x="72236" y="89738"/>
                </a:cubicBezTo>
                <a:cubicBezTo>
                  <a:pt x="71974" y="89988"/>
                  <a:pt x="71641" y="90131"/>
                  <a:pt x="71272" y="90131"/>
                </a:cubicBezTo>
                <a:cubicBezTo>
                  <a:pt x="70902" y="90131"/>
                  <a:pt x="70569" y="89988"/>
                  <a:pt x="70307" y="89738"/>
                </a:cubicBezTo>
                <a:cubicBezTo>
                  <a:pt x="70045" y="89476"/>
                  <a:pt x="69902" y="89131"/>
                  <a:pt x="69902" y="88773"/>
                </a:cubicBezTo>
                <a:cubicBezTo>
                  <a:pt x="69902" y="88404"/>
                  <a:pt x="70045" y="88059"/>
                  <a:pt x="70307" y="87809"/>
                </a:cubicBezTo>
                <a:cubicBezTo>
                  <a:pt x="70569" y="87547"/>
                  <a:pt x="70902" y="87404"/>
                  <a:pt x="71272" y="87404"/>
                </a:cubicBezTo>
                <a:close/>
                <a:moveTo>
                  <a:pt x="54924" y="88285"/>
                </a:moveTo>
                <a:lnTo>
                  <a:pt x="54924" y="90631"/>
                </a:lnTo>
                <a:lnTo>
                  <a:pt x="57270" y="90631"/>
                </a:lnTo>
                <a:lnTo>
                  <a:pt x="57270" y="88285"/>
                </a:lnTo>
                <a:close/>
                <a:moveTo>
                  <a:pt x="61651" y="45482"/>
                </a:moveTo>
                <a:cubicBezTo>
                  <a:pt x="61115" y="45482"/>
                  <a:pt x="60604" y="45685"/>
                  <a:pt x="60223" y="46066"/>
                </a:cubicBezTo>
                <a:cubicBezTo>
                  <a:pt x="59842" y="46447"/>
                  <a:pt x="59639" y="46959"/>
                  <a:pt x="59639" y="47495"/>
                </a:cubicBezTo>
                <a:cubicBezTo>
                  <a:pt x="59639" y="47935"/>
                  <a:pt x="59782" y="48364"/>
                  <a:pt x="60044" y="48709"/>
                </a:cubicBezTo>
                <a:lnTo>
                  <a:pt x="56472" y="52293"/>
                </a:lnTo>
                <a:lnTo>
                  <a:pt x="50948" y="53174"/>
                </a:lnTo>
                <a:lnTo>
                  <a:pt x="47816" y="56293"/>
                </a:lnTo>
                <a:lnTo>
                  <a:pt x="47328" y="61437"/>
                </a:lnTo>
                <a:lnTo>
                  <a:pt x="12371" y="96393"/>
                </a:lnTo>
                <a:lnTo>
                  <a:pt x="12824" y="96858"/>
                </a:lnTo>
                <a:lnTo>
                  <a:pt x="47947" y="61734"/>
                </a:lnTo>
                <a:lnTo>
                  <a:pt x="48435" y="56591"/>
                </a:lnTo>
                <a:lnTo>
                  <a:pt x="51257" y="53781"/>
                </a:lnTo>
                <a:lnTo>
                  <a:pt x="56770" y="52900"/>
                </a:lnTo>
                <a:lnTo>
                  <a:pt x="60520" y="49161"/>
                </a:lnTo>
                <a:cubicBezTo>
                  <a:pt x="60842" y="49388"/>
                  <a:pt x="61235" y="49507"/>
                  <a:pt x="61651" y="49507"/>
                </a:cubicBezTo>
                <a:cubicBezTo>
                  <a:pt x="62187" y="49507"/>
                  <a:pt x="62687" y="49292"/>
                  <a:pt x="63068" y="48911"/>
                </a:cubicBezTo>
                <a:cubicBezTo>
                  <a:pt x="63449" y="48530"/>
                  <a:pt x="63663" y="48030"/>
                  <a:pt x="63663" y="47495"/>
                </a:cubicBezTo>
                <a:cubicBezTo>
                  <a:pt x="63663" y="46959"/>
                  <a:pt x="63449" y="46447"/>
                  <a:pt x="63068" y="46066"/>
                </a:cubicBezTo>
                <a:cubicBezTo>
                  <a:pt x="62687" y="45685"/>
                  <a:pt x="62187" y="45482"/>
                  <a:pt x="61651" y="45482"/>
                </a:cubicBezTo>
                <a:close/>
                <a:moveTo>
                  <a:pt x="69807" y="103120"/>
                </a:moveTo>
                <a:cubicBezTo>
                  <a:pt x="70105" y="103120"/>
                  <a:pt x="70379" y="103228"/>
                  <a:pt x="70617" y="103394"/>
                </a:cubicBezTo>
                <a:lnTo>
                  <a:pt x="70902" y="103680"/>
                </a:lnTo>
                <a:cubicBezTo>
                  <a:pt x="71081" y="103918"/>
                  <a:pt x="71176" y="104192"/>
                  <a:pt x="71176" y="104490"/>
                </a:cubicBezTo>
                <a:cubicBezTo>
                  <a:pt x="71176" y="104859"/>
                  <a:pt x="71033" y="105204"/>
                  <a:pt x="70771" y="105454"/>
                </a:cubicBezTo>
                <a:cubicBezTo>
                  <a:pt x="70521" y="105716"/>
                  <a:pt x="70176" y="105859"/>
                  <a:pt x="69807" y="105859"/>
                </a:cubicBezTo>
                <a:cubicBezTo>
                  <a:pt x="69450" y="105859"/>
                  <a:pt x="69105" y="105716"/>
                  <a:pt x="68843" y="105454"/>
                </a:cubicBezTo>
                <a:cubicBezTo>
                  <a:pt x="68593" y="105204"/>
                  <a:pt x="68450" y="104859"/>
                  <a:pt x="68450" y="104490"/>
                </a:cubicBezTo>
                <a:cubicBezTo>
                  <a:pt x="68450" y="104132"/>
                  <a:pt x="68593" y="103787"/>
                  <a:pt x="68843" y="103525"/>
                </a:cubicBezTo>
                <a:cubicBezTo>
                  <a:pt x="69105" y="103263"/>
                  <a:pt x="69450" y="103120"/>
                  <a:pt x="69807" y="103120"/>
                </a:cubicBezTo>
                <a:close/>
                <a:moveTo>
                  <a:pt x="118635" y="55126"/>
                </a:moveTo>
                <a:lnTo>
                  <a:pt x="83511" y="90250"/>
                </a:lnTo>
                <a:lnTo>
                  <a:pt x="83023" y="95393"/>
                </a:lnTo>
                <a:lnTo>
                  <a:pt x="80201" y="98203"/>
                </a:lnTo>
                <a:lnTo>
                  <a:pt x="74677" y="99084"/>
                </a:lnTo>
                <a:lnTo>
                  <a:pt x="70938" y="102823"/>
                </a:lnTo>
                <a:cubicBezTo>
                  <a:pt x="70605" y="102597"/>
                  <a:pt x="70224" y="102478"/>
                  <a:pt x="69807" y="102478"/>
                </a:cubicBezTo>
                <a:cubicBezTo>
                  <a:pt x="69271" y="102478"/>
                  <a:pt x="68771" y="102692"/>
                  <a:pt x="68390" y="103073"/>
                </a:cubicBezTo>
                <a:cubicBezTo>
                  <a:pt x="68009" y="103442"/>
                  <a:pt x="67795" y="103954"/>
                  <a:pt x="67795" y="104490"/>
                </a:cubicBezTo>
                <a:cubicBezTo>
                  <a:pt x="67795" y="105025"/>
                  <a:pt x="68009" y="105537"/>
                  <a:pt x="68390" y="105907"/>
                </a:cubicBezTo>
                <a:cubicBezTo>
                  <a:pt x="68771" y="106288"/>
                  <a:pt x="69271" y="106502"/>
                  <a:pt x="69807" y="106502"/>
                </a:cubicBezTo>
                <a:cubicBezTo>
                  <a:pt x="70355" y="106502"/>
                  <a:pt x="70855" y="106288"/>
                  <a:pt x="71236" y="105907"/>
                </a:cubicBezTo>
                <a:cubicBezTo>
                  <a:pt x="71617" y="105526"/>
                  <a:pt x="71819" y="105025"/>
                  <a:pt x="71819" y="104490"/>
                </a:cubicBezTo>
                <a:cubicBezTo>
                  <a:pt x="71819" y="104037"/>
                  <a:pt x="71676" y="103621"/>
                  <a:pt x="71402" y="103263"/>
                </a:cubicBezTo>
                <a:lnTo>
                  <a:pt x="74986" y="99691"/>
                </a:lnTo>
                <a:lnTo>
                  <a:pt x="80511" y="98810"/>
                </a:lnTo>
                <a:lnTo>
                  <a:pt x="83642" y="95679"/>
                </a:lnTo>
                <a:lnTo>
                  <a:pt x="84130" y="90547"/>
                </a:lnTo>
                <a:lnTo>
                  <a:pt x="119087" y="55591"/>
                </a:lnTo>
                <a:lnTo>
                  <a:pt x="118635" y="55126"/>
                </a:lnTo>
                <a:close/>
                <a:moveTo>
                  <a:pt x="46020" y="89113"/>
                </a:moveTo>
                <a:cubicBezTo>
                  <a:pt x="45721" y="89113"/>
                  <a:pt x="45423" y="89226"/>
                  <a:pt x="45197" y="89452"/>
                </a:cubicBezTo>
                <a:cubicBezTo>
                  <a:pt x="44816" y="89833"/>
                  <a:pt x="44756" y="90405"/>
                  <a:pt x="45006" y="90857"/>
                </a:cubicBezTo>
                <a:lnTo>
                  <a:pt x="40470" y="95393"/>
                </a:lnTo>
                <a:lnTo>
                  <a:pt x="40922" y="98751"/>
                </a:lnTo>
                <a:lnTo>
                  <a:pt x="30445" y="109216"/>
                </a:lnTo>
                <a:lnTo>
                  <a:pt x="30909" y="109681"/>
                </a:lnTo>
                <a:lnTo>
                  <a:pt x="41601" y="98977"/>
                </a:lnTo>
                <a:lnTo>
                  <a:pt x="41149" y="95620"/>
                </a:lnTo>
                <a:lnTo>
                  <a:pt x="45471" y="91309"/>
                </a:lnTo>
                <a:cubicBezTo>
                  <a:pt x="45644" y="91403"/>
                  <a:pt x="45836" y="91451"/>
                  <a:pt x="46028" y="91451"/>
                </a:cubicBezTo>
                <a:cubicBezTo>
                  <a:pt x="46324" y="91451"/>
                  <a:pt x="46621" y="91338"/>
                  <a:pt x="46852" y="91107"/>
                </a:cubicBezTo>
                <a:cubicBezTo>
                  <a:pt x="47304" y="90655"/>
                  <a:pt x="47304" y="89916"/>
                  <a:pt x="46852" y="89452"/>
                </a:cubicBezTo>
                <a:cubicBezTo>
                  <a:pt x="46620" y="89226"/>
                  <a:pt x="46319" y="89113"/>
                  <a:pt x="46020" y="89113"/>
                </a:cubicBezTo>
                <a:close/>
                <a:moveTo>
                  <a:pt x="46995" y="70128"/>
                </a:moveTo>
                <a:cubicBezTo>
                  <a:pt x="46459" y="70128"/>
                  <a:pt x="45947" y="70343"/>
                  <a:pt x="45566" y="70724"/>
                </a:cubicBezTo>
                <a:cubicBezTo>
                  <a:pt x="45197" y="71105"/>
                  <a:pt x="44983" y="71605"/>
                  <a:pt x="44983" y="72140"/>
                </a:cubicBezTo>
                <a:cubicBezTo>
                  <a:pt x="44983" y="72605"/>
                  <a:pt x="45137" y="73033"/>
                  <a:pt x="45411" y="73379"/>
                </a:cubicBezTo>
                <a:lnTo>
                  <a:pt x="27099" y="91702"/>
                </a:lnTo>
                <a:lnTo>
                  <a:pt x="24278" y="91321"/>
                </a:lnTo>
                <a:lnTo>
                  <a:pt x="19265" y="96334"/>
                </a:lnTo>
                <a:lnTo>
                  <a:pt x="19265" y="99299"/>
                </a:lnTo>
                <a:lnTo>
                  <a:pt x="7656" y="110919"/>
                </a:lnTo>
                <a:lnTo>
                  <a:pt x="7656" y="114158"/>
                </a:lnTo>
                <a:lnTo>
                  <a:pt x="1" y="121801"/>
                </a:lnTo>
                <a:lnTo>
                  <a:pt x="453" y="122266"/>
                </a:lnTo>
                <a:lnTo>
                  <a:pt x="8299" y="114419"/>
                </a:lnTo>
                <a:lnTo>
                  <a:pt x="8299" y="111181"/>
                </a:lnTo>
                <a:lnTo>
                  <a:pt x="19920" y="99560"/>
                </a:lnTo>
                <a:lnTo>
                  <a:pt x="19920" y="96596"/>
                </a:lnTo>
                <a:lnTo>
                  <a:pt x="24504" y="92000"/>
                </a:lnTo>
                <a:lnTo>
                  <a:pt x="27326" y="92381"/>
                </a:lnTo>
                <a:lnTo>
                  <a:pt x="45887" y="73819"/>
                </a:lnTo>
                <a:cubicBezTo>
                  <a:pt x="46209" y="74034"/>
                  <a:pt x="46590" y="74153"/>
                  <a:pt x="46995" y="74153"/>
                </a:cubicBezTo>
                <a:cubicBezTo>
                  <a:pt x="47530" y="74153"/>
                  <a:pt x="48042" y="73950"/>
                  <a:pt x="48423" y="73569"/>
                </a:cubicBezTo>
                <a:cubicBezTo>
                  <a:pt x="48793" y="73188"/>
                  <a:pt x="49007" y="72676"/>
                  <a:pt x="49007" y="72140"/>
                </a:cubicBezTo>
                <a:cubicBezTo>
                  <a:pt x="49007" y="71605"/>
                  <a:pt x="48793" y="71093"/>
                  <a:pt x="48412" y="70724"/>
                </a:cubicBezTo>
                <a:cubicBezTo>
                  <a:pt x="48031" y="70343"/>
                  <a:pt x="47530" y="70128"/>
                  <a:pt x="46995" y="70128"/>
                </a:cubicBezTo>
                <a:close/>
                <a:moveTo>
                  <a:pt x="71272" y="86761"/>
                </a:moveTo>
                <a:cubicBezTo>
                  <a:pt x="70736" y="86761"/>
                  <a:pt x="70236" y="86964"/>
                  <a:pt x="69855" y="87345"/>
                </a:cubicBezTo>
                <a:cubicBezTo>
                  <a:pt x="69474" y="87726"/>
                  <a:pt x="69259" y="88238"/>
                  <a:pt x="69259" y="88773"/>
                </a:cubicBezTo>
                <a:cubicBezTo>
                  <a:pt x="69259" y="89190"/>
                  <a:pt x="69390" y="89583"/>
                  <a:pt x="69628" y="89928"/>
                </a:cubicBezTo>
                <a:lnTo>
                  <a:pt x="64961" y="94584"/>
                </a:lnTo>
                <a:lnTo>
                  <a:pt x="65426" y="97941"/>
                </a:lnTo>
                <a:lnTo>
                  <a:pt x="41030" y="122325"/>
                </a:lnTo>
                <a:lnTo>
                  <a:pt x="41494" y="122778"/>
                </a:lnTo>
                <a:lnTo>
                  <a:pt x="66104" y="98167"/>
                </a:lnTo>
                <a:lnTo>
                  <a:pt x="65652" y="94810"/>
                </a:lnTo>
                <a:lnTo>
                  <a:pt x="70081" y="90381"/>
                </a:lnTo>
                <a:cubicBezTo>
                  <a:pt x="70426" y="90643"/>
                  <a:pt x="70831" y="90774"/>
                  <a:pt x="71272" y="90774"/>
                </a:cubicBezTo>
                <a:cubicBezTo>
                  <a:pt x="71807" y="90774"/>
                  <a:pt x="72319" y="90571"/>
                  <a:pt x="72700" y="90190"/>
                </a:cubicBezTo>
                <a:cubicBezTo>
                  <a:pt x="73081" y="89809"/>
                  <a:pt x="73284" y="89297"/>
                  <a:pt x="73284" y="88762"/>
                </a:cubicBezTo>
                <a:cubicBezTo>
                  <a:pt x="73284" y="88226"/>
                  <a:pt x="73069" y="87726"/>
                  <a:pt x="72700" y="87345"/>
                </a:cubicBezTo>
                <a:cubicBezTo>
                  <a:pt x="72319" y="86964"/>
                  <a:pt x="71807" y="86761"/>
                  <a:pt x="71272" y="86761"/>
                </a:cubicBezTo>
                <a:close/>
                <a:moveTo>
                  <a:pt x="58947" y="93780"/>
                </a:moveTo>
                <a:cubicBezTo>
                  <a:pt x="58648" y="93780"/>
                  <a:pt x="58347" y="93893"/>
                  <a:pt x="58115" y="94119"/>
                </a:cubicBezTo>
                <a:cubicBezTo>
                  <a:pt x="57746" y="94500"/>
                  <a:pt x="57686" y="95048"/>
                  <a:pt x="57913" y="95489"/>
                </a:cubicBezTo>
                <a:lnTo>
                  <a:pt x="50602" y="102787"/>
                </a:lnTo>
                <a:lnTo>
                  <a:pt x="47364" y="102787"/>
                </a:lnTo>
                <a:lnTo>
                  <a:pt x="35755" y="114408"/>
                </a:lnTo>
                <a:lnTo>
                  <a:pt x="32779" y="114408"/>
                </a:lnTo>
                <a:lnTo>
                  <a:pt x="27778" y="119408"/>
                </a:lnTo>
                <a:lnTo>
                  <a:pt x="28159" y="122230"/>
                </a:lnTo>
                <a:lnTo>
                  <a:pt x="9609" y="140780"/>
                </a:lnTo>
                <a:lnTo>
                  <a:pt x="10061" y="141244"/>
                </a:lnTo>
                <a:lnTo>
                  <a:pt x="28838" y="122468"/>
                </a:lnTo>
                <a:lnTo>
                  <a:pt x="28457" y="119646"/>
                </a:lnTo>
                <a:lnTo>
                  <a:pt x="33052" y="115050"/>
                </a:lnTo>
                <a:lnTo>
                  <a:pt x="36017" y="115050"/>
                </a:lnTo>
                <a:lnTo>
                  <a:pt x="47638" y="103442"/>
                </a:lnTo>
                <a:lnTo>
                  <a:pt x="50876" y="103442"/>
                </a:lnTo>
                <a:lnTo>
                  <a:pt x="58353" y="95953"/>
                </a:lnTo>
                <a:cubicBezTo>
                  <a:pt x="58539" y="96065"/>
                  <a:pt x="58747" y="96122"/>
                  <a:pt x="58954" y="96122"/>
                </a:cubicBezTo>
                <a:cubicBezTo>
                  <a:pt x="59251" y="96122"/>
                  <a:pt x="59546" y="96006"/>
                  <a:pt x="59770" y="95774"/>
                </a:cubicBezTo>
                <a:cubicBezTo>
                  <a:pt x="60234" y="95322"/>
                  <a:pt x="60234" y="94584"/>
                  <a:pt x="59770" y="94119"/>
                </a:cubicBezTo>
                <a:cubicBezTo>
                  <a:pt x="59544" y="93893"/>
                  <a:pt x="59246" y="93780"/>
                  <a:pt x="58947" y="93780"/>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8"/>
          <p:cNvSpPr txBox="1">
            <a:spLocks noGrp="1"/>
          </p:cNvSpPr>
          <p:nvPr>
            <p:ph type="title"/>
          </p:nvPr>
        </p:nvSpPr>
        <p:spPr>
          <a:xfrm>
            <a:off x="1713900" y="1458900"/>
            <a:ext cx="5716200" cy="222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altLang="en-GB">
                <a:solidFill>
                  <a:schemeClr val="accent1"/>
                </a:solidFill>
              </a:rPr>
              <a:t>CONCLUSION</a:t>
            </a:r>
            <a:endParaRPr lang="en-IN" altLang="en-GB"/>
          </a:p>
        </p:txBody>
      </p:sp>
      <p:grpSp>
        <p:nvGrpSpPr>
          <p:cNvPr id="521" name="Google Shape;521;p38"/>
          <p:cNvGrpSpPr/>
          <p:nvPr/>
        </p:nvGrpSpPr>
        <p:grpSpPr>
          <a:xfrm>
            <a:off x="3971925" y="3938450"/>
            <a:ext cx="1200150" cy="114300"/>
            <a:chOff x="752475" y="981075"/>
            <a:chExt cx="1200150" cy="114300"/>
          </a:xfrm>
        </p:grpSpPr>
        <p:sp>
          <p:nvSpPr>
            <p:cNvPr id="522" name="Google Shape;522;p38"/>
            <p:cNvSpPr/>
            <p:nvPr/>
          </p:nvSpPr>
          <p:spPr>
            <a:xfrm>
              <a:off x="752475" y="981075"/>
              <a:ext cx="114300" cy="1143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8"/>
            <p:cNvSpPr/>
            <p:nvPr/>
          </p:nvSpPr>
          <p:spPr>
            <a:xfrm>
              <a:off x="933450" y="981075"/>
              <a:ext cx="114300" cy="114300"/>
            </a:xfrm>
            <a:prstGeom prst="ellipse">
              <a:avLst/>
            </a:prstGeom>
            <a:solidFill>
              <a:schemeClr val="accent1"/>
            </a:solidFill>
            <a:ln>
              <a:noFill/>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8"/>
            <p:cNvSpPr/>
            <p:nvPr/>
          </p:nvSpPr>
          <p:spPr>
            <a:xfrm>
              <a:off x="1114425" y="981075"/>
              <a:ext cx="114300" cy="114300"/>
            </a:xfrm>
            <a:prstGeom prst="ellipse">
              <a:avLst/>
            </a:prstGeom>
            <a:solidFill>
              <a:schemeClr val="accent1"/>
            </a:solidFill>
            <a:ln>
              <a:noFill/>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8"/>
            <p:cNvSpPr/>
            <p:nvPr/>
          </p:nvSpPr>
          <p:spPr>
            <a:xfrm>
              <a:off x="1295400" y="981075"/>
              <a:ext cx="114300" cy="114300"/>
            </a:xfrm>
            <a:prstGeom prst="ellipse">
              <a:avLst/>
            </a:prstGeom>
            <a:solidFill>
              <a:schemeClr val="accent1"/>
            </a:solidFill>
            <a:ln>
              <a:noFill/>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8"/>
            <p:cNvSpPr/>
            <p:nvPr/>
          </p:nvSpPr>
          <p:spPr>
            <a:xfrm>
              <a:off x="1476375" y="981075"/>
              <a:ext cx="114300" cy="1143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1657350" y="981075"/>
              <a:ext cx="114300" cy="114300"/>
            </a:xfrm>
            <a:prstGeom prst="ellipse">
              <a:avLst/>
            </a:prstGeom>
            <a:solidFill>
              <a:schemeClr val="accent1"/>
            </a:solidFill>
            <a:ln>
              <a:noFill/>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1838325" y="981075"/>
              <a:ext cx="114300" cy="114300"/>
            </a:xfrm>
            <a:prstGeom prst="ellipse">
              <a:avLst/>
            </a:prstGeom>
            <a:solidFill>
              <a:schemeClr val="accent1"/>
            </a:solidFill>
            <a:ln>
              <a:noFill/>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40"/>
          <p:cNvSpPr/>
          <p:nvPr/>
        </p:nvSpPr>
        <p:spPr>
          <a:xfrm>
            <a:off x="570600" y="1210350"/>
            <a:ext cx="8002800" cy="2940600"/>
          </a:xfrm>
          <a:prstGeom prst="roundRect">
            <a:avLst>
              <a:gd name="adj" fmla="val 11903"/>
            </a:avLst>
          </a:prstGeom>
          <a:no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0"/>
          <p:cNvSpPr txBox="1">
            <a:spLocks noGrp="1"/>
          </p:cNvSpPr>
          <p:nvPr>
            <p:ph type="subTitle" idx="1"/>
          </p:nvPr>
        </p:nvSpPr>
        <p:spPr>
          <a:xfrm>
            <a:off x="4487545" y="1369695"/>
            <a:ext cx="3961765" cy="254190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t>The Air Quality Monitoring System provides a scalable solution for tracking indoor or outdoor air pollution levels in real-time. With the use of Raspberry Pi and Arduino, the system combines real-time data collection, logging, and remote access capabilities. It's particularly useful for smart homes, environmental monitoring in schools or offices, or even outdoor pollution tracking in urban areas. The flexibility of adding more sensors and alert mechanisms makes this a robust project for air quality awareness.</a:t>
            </a:r>
          </a:p>
        </p:txBody>
      </p:sp>
      <p:pic>
        <p:nvPicPr>
          <p:cNvPr id="552" name="Google Shape;552;p40"/>
          <p:cNvPicPr preferRelativeResize="0"/>
          <p:nvPr/>
        </p:nvPicPr>
        <p:blipFill rotWithShape="1">
          <a:blip r:embed="rId3"/>
          <a:srcRect l="23948" r="23427"/>
          <a:stretch>
            <a:fillRect/>
          </a:stretch>
        </p:blipFill>
        <p:spPr>
          <a:xfrm>
            <a:off x="848425" y="673350"/>
            <a:ext cx="3552000" cy="3796800"/>
          </a:xfrm>
          <a:prstGeom prst="roundRect">
            <a:avLst>
              <a:gd name="adj" fmla="val 10435"/>
            </a:avLst>
          </a:prstGeom>
          <a:noFill/>
          <a:ln w="19050" cap="flat" cmpd="sng">
            <a:solidFill>
              <a:srgbClr val="98FAFC"/>
            </a:solidFill>
            <a:prstDash val="solid"/>
            <a:round/>
            <a:headEnd type="none" w="sm" len="sm"/>
            <a:tailEnd type="none" w="sm" len="sm"/>
          </a:ln>
          <a:effectLst>
            <a:outerShdw blurRad="257175" dist="19050" dir="5400000" algn="bl" rotWithShape="0">
              <a:srgbClr val="98FAFC">
                <a:alpha val="41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2399030" y="2382520"/>
            <a:ext cx="4345940" cy="1062990"/>
          </a:xfrm>
        </p:spPr>
        <p:txBody>
          <a:bodyPr/>
          <a:lstStyle/>
          <a:p>
            <a:pPr algn="ctr"/>
            <a:r>
              <a:rPr lang="en-IN" altLang="en-US" sz="480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1"/>
          <p:cNvSpPr txBox="1">
            <a:spLocks noGrp="1"/>
          </p:cNvSpPr>
          <p:nvPr>
            <p:ph type="title"/>
          </p:nvPr>
        </p:nvSpPr>
        <p:spPr>
          <a:xfrm>
            <a:off x="720000" y="539500"/>
            <a:ext cx="770400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a:solidFill>
                  <a:schemeClr val="accent1"/>
                </a:solidFill>
              </a:rPr>
              <a:t>INTRODUCTION OF THE PROJECT</a:t>
            </a:r>
          </a:p>
        </p:txBody>
      </p:sp>
      <p:sp>
        <p:nvSpPr>
          <p:cNvPr id="237" name="Google Shape;237;p31"/>
          <p:cNvSpPr txBox="1">
            <a:spLocks noGrp="1"/>
          </p:cNvSpPr>
          <p:nvPr>
            <p:ph type="body" idx="1"/>
          </p:nvPr>
        </p:nvSpPr>
        <p:spPr>
          <a:xfrm>
            <a:off x="720090" y="1111885"/>
            <a:ext cx="6821170" cy="34963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lt2"/>
              </a:buClr>
              <a:buSzPts val="1100"/>
              <a:buFont typeface="Arial" panose="020B0604020202020204"/>
              <a:buNone/>
            </a:pPr>
            <a:r>
              <a:rPr lang="en-GB" sz="1400">
                <a:sym typeface="+mn-ea"/>
              </a:rPr>
              <a:t>Air quality monitoring is becoming increasingly important due to the rise in environmental pollution and its adverse effects on human health. With advancements in technology, affordable solutions for real-time air quality monitoring have become more accessible, helping to track and control pollution levels in various environments, including cities, industrial areas, and homes.</a:t>
            </a:r>
            <a:endParaRPr lang="en-GB" sz="1400"/>
          </a:p>
          <a:p>
            <a:pPr marL="0" lvl="0" indent="0" algn="l" rtl="0">
              <a:spcBef>
                <a:spcPts val="0"/>
              </a:spcBef>
              <a:spcAft>
                <a:spcPts val="0"/>
              </a:spcAft>
              <a:buClr>
                <a:schemeClr val="lt2"/>
              </a:buClr>
              <a:buSzPts val="1100"/>
              <a:buFont typeface="Arial" panose="020B0604020202020204"/>
              <a:buNone/>
            </a:pPr>
            <a:endParaRPr lang="en-GB" sz="1400"/>
          </a:p>
          <a:p>
            <a:pPr marL="0" lvl="0" indent="0" algn="l" rtl="0">
              <a:spcBef>
                <a:spcPts val="0"/>
              </a:spcBef>
              <a:spcAft>
                <a:spcPts val="0"/>
              </a:spcAft>
              <a:buClr>
                <a:schemeClr val="lt2"/>
              </a:buClr>
              <a:buSzPts val="1100"/>
              <a:buFont typeface="Arial" panose="020B0604020202020204"/>
              <a:buNone/>
            </a:pPr>
            <a:r>
              <a:rPr lang="en-GB" sz="1400"/>
              <a:t>This project focuses on creating an Air Quality Monitoring System using Arduino Nano 33 IoT to measure various air quality parameters (e.g., levels of pollutants like CO2, CO, PM2.5) and Raspberry Pi 4 Model B to log, visualize the data, and send alerts when pollutant levels exceed a certain threshold. The system can be used indoors to monitor air quality in homes, offices, or schools, or deployed outdoors to measure pollution levels in urban areas.</a:t>
            </a:r>
          </a:p>
          <a:p>
            <a:pPr marL="0" lvl="0" indent="0" algn="l" rtl="0">
              <a:spcBef>
                <a:spcPts val="0"/>
              </a:spcBef>
              <a:spcAft>
                <a:spcPts val="0"/>
              </a:spcAft>
              <a:buClr>
                <a:schemeClr val="lt2"/>
              </a:buClr>
              <a:buSzPts val="1100"/>
              <a:buFont typeface="Arial" panose="020B0604020202020204"/>
              <a:buNone/>
            </a:pPr>
            <a:endParaRPr lang="en-GB"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2"/>
          <p:cNvSpPr txBox="1">
            <a:spLocks noGrp="1"/>
          </p:cNvSpPr>
          <p:nvPr>
            <p:ph type="title"/>
          </p:nvPr>
        </p:nvSpPr>
        <p:spPr>
          <a:xfrm>
            <a:off x="1849120" y="1729105"/>
            <a:ext cx="2816225" cy="36576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ltLang="en-GB"/>
              <a:t>KEY COMPONENTS</a:t>
            </a:r>
          </a:p>
        </p:txBody>
      </p:sp>
      <p:sp>
        <p:nvSpPr>
          <p:cNvPr id="243" name="Google Shape;243;p32"/>
          <p:cNvSpPr txBox="1">
            <a:spLocks noGrp="1"/>
          </p:cNvSpPr>
          <p:nvPr>
            <p:ph type="title" idx="2"/>
          </p:nvPr>
        </p:nvSpPr>
        <p:spPr>
          <a:xfrm>
            <a:off x="695771" y="1749900"/>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01</a:t>
            </a:r>
          </a:p>
        </p:txBody>
      </p:sp>
      <p:sp>
        <p:nvSpPr>
          <p:cNvPr id="244" name="Google Shape;244;p32"/>
          <p:cNvSpPr txBox="1">
            <a:spLocks noGrp="1"/>
          </p:cNvSpPr>
          <p:nvPr>
            <p:ph type="subTitle" idx="1"/>
          </p:nvPr>
        </p:nvSpPr>
        <p:spPr>
          <a:xfrm>
            <a:off x="1849288" y="2105212"/>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ltLang="en-GB"/>
              <a:t>Components Involved</a:t>
            </a:r>
          </a:p>
        </p:txBody>
      </p:sp>
      <p:sp>
        <p:nvSpPr>
          <p:cNvPr id="245" name="Google Shape;245;p32"/>
          <p:cNvSpPr txBox="1">
            <a:spLocks noGrp="1"/>
          </p:cNvSpPr>
          <p:nvPr>
            <p:ph type="title" idx="3"/>
          </p:nvPr>
        </p:nvSpPr>
        <p:spPr>
          <a:xfrm>
            <a:off x="6111875" y="1730375"/>
            <a:ext cx="2538095" cy="36576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ltLang="en-GB"/>
              <a:t>PROBLEM STATEMENT</a:t>
            </a:r>
          </a:p>
        </p:txBody>
      </p:sp>
      <p:sp>
        <p:nvSpPr>
          <p:cNvPr id="246" name="Google Shape;246;p32"/>
          <p:cNvSpPr txBox="1">
            <a:spLocks noGrp="1"/>
          </p:cNvSpPr>
          <p:nvPr>
            <p:ph type="title" idx="4"/>
          </p:nvPr>
        </p:nvSpPr>
        <p:spPr>
          <a:xfrm>
            <a:off x="4961874" y="1749900"/>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02</a:t>
            </a:r>
          </a:p>
        </p:txBody>
      </p:sp>
      <p:sp>
        <p:nvSpPr>
          <p:cNvPr id="247" name="Google Shape;247;p32"/>
          <p:cNvSpPr txBox="1">
            <a:spLocks noGrp="1"/>
          </p:cNvSpPr>
          <p:nvPr>
            <p:ph type="subTitle" idx="5"/>
          </p:nvPr>
        </p:nvSpPr>
        <p:spPr>
          <a:xfrm>
            <a:off x="6111838" y="2110350"/>
            <a:ext cx="2336400" cy="48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ltLang="en-GB"/>
              <a:t>Problem Statement to be Resolved</a:t>
            </a:r>
          </a:p>
        </p:txBody>
      </p:sp>
      <p:sp>
        <p:nvSpPr>
          <p:cNvPr id="248" name="Google Shape;248;p32"/>
          <p:cNvSpPr txBox="1">
            <a:spLocks noGrp="1"/>
          </p:cNvSpPr>
          <p:nvPr>
            <p:ph type="title" idx="6"/>
          </p:nvPr>
        </p:nvSpPr>
        <p:spPr>
          <a:xfrm>
            <a:off x="1853038" y="3419068"/>
            <a:ext cx="23364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ltLang="en-GB"/>
              <a:t>STEPS TO BUILD </a:t>
            </a:r>
          </a:p>
        </p:txBody>
      </p:sp>
      <p:sp>
        <p:nvSpPr>
          <p:cNvPr id="249" name="Google Shape;249;p32"/>
          <p:cNvSpPr txBox="1">
            <a:spLocks noGrp="1"/>
          </p:cNvSpPr>
          <p:nvPr>
            <p:ph type="title" idx="7"/>
          </p:nvPr>
        </p:nvSpPr>
        <p:spPr>
          <a:xfrm>
            <a:off x="695771" y="3448775"/>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03</a:t>
            </a:r>
          </a:p>
        </p:txBody>
      </p:sp>
      <p:sp>
        <p:nvSpPr>
          <p:cNvPr id="250" name="Google Shape;250;p32"/>
          <p:cNvSpPr txBox="1">
            <a:spLocks noGrp="1"/>
          </p:cNvSpPr>
          <p:nvPr>
            <p:ph type="subTitle" idx="8"/>
          </p:nvPr>
        </p:nvSpPr>
        <p:spPr>
          <a:xfrm>
            <a:off x="1853038" y="3800225"/>
            <a:ext cx="2336400" cy="48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ltLang="en-GB"/>
              <a:t>Detailed description of the steps involved</a:t>
            </a:r>
          </a:p>
        </p:txBody>
      </p:sp>
      <p:sp>
        <p:nvSpPr>
          <p:cNvPr id="251" name="Google Shape;251;p32"/>
          <p:cNvSpPr txBox="1">
            <a:spLocks noGrp="1"/>
          </p:cNvSpPr>
          <p:nvPr>
            <p:ph type="title" idx="9"/>
          </p:nvPr>
        </p:nvSpPr>
        <p:spPr>
          <a:xfrm>
            <a:off x="6111838" y="3421989"/>
            <a:ext cx="2336400" cy="36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ltLang="en-GB"/>
              <a:t>CONCLUSION</a:t>
            </a:r>
          </a:p>
        </p:txBody>
      </p:sp>
      <p:sp>
        <p:nvSpPr>
          <p:cNvPr id="252" name="Google Shape;252;p32"/>
          <p:cNvSpPr txBox="1">
            <a:spLocks noGrp="1"/>
          </p:cNvSpPr>
          <p:nvPr>
            <p:ph type="title" idx="13"/>
          </p:nvPr>
        </p:nvSpPr>
        <p:spPr>
          <a:xfrm>
            <a:off x="4961874" y="3453772"/>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04</a:t>
            </a:r>
          </a:p>
        </p:txBody>
      </p:sp>
      <p:sp>
        <p:nvSpPr>
          <p:cNvPr id="253" name="Google Shape;253;p32"/>
          <p:cNvSpPr txBox="1">
            <a:spLocks noGrp="1"/>
          </p:cNvSpPr>
          <p:nvPr>
            <p:ph type="subTitle" idx="14"/>
          </p:nvPr>
        </p:nvSpPr>
        <p:spPr>
          <a:xfrm>
            <a:off x="6111838" y="3797480"/>
            <a:ext cx="2336400" cy="48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ltLang="en-GB"/>
              <a:t>Concluding the project</a:t>
            </a:r>
          </a:p>
        </p:txBody>
      </p:sp>
      <p:sp>
        <p:nvSpPr>
          <p:cNvPr id="254" name="Google Shape;254;p32"/>
          <p:cNvSpPr txBox="1">
            <a:spLocks noGrp="1"/>
          </p:cNvSpPr>
          <p:nvPr>
            <p:ph type="title" idx="15"/>
          </p:nvPr>
        </p:nvSpPr>
        <p:spPr>
          <a:xfrm>
            <a:off x="720000" y="539496"/>
            <a:ext cx="7704000" cy="576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GB"/>
              <a:t>TABLE OF </a:t>
            </a:r>
            <a:r>
              <a:rPr lang="en-GB">
                <a:solidFill>
                  <a:schemeClr val="accent1"/>
                </a:solidFill>
              </a:rPr>
              <a:t>CONTENTS</a:t>
            </a:r>
            <a:endParaRPr>
              <a:solidFill>
                <a:schemeClr val="accent1"/>
              </a:solidFill>
            </a:endParaRPr>
          </a:p>
        </p:txBody>
      </p:sp>
      <p:cxnSp>
        <p:nvCxnSpPr>
          <p:cNvPr id="255" name="Google Shape;255;p32"/>
          <p:cNvCxnSpPr/>
          <p:nvPr/>
        </p:nvCxnSpPr>
        <p:spPr>
          <a:xfrm>
            <a:off x="1611488" y="1721200"/>
            <a:ext cx="0" cy="864000"/>
          </a:xfrm>
          <a:prstGeom prst="straightConnector1">
            <a:avLst/>
          </a:prstGeom>
          <a:noFill/>
          <a:ln w="19050" cap="flat" cmpd="sng">
            <a:solidFill>
              <a:schemeClr val="accent1"/>
            </a:solidFill>
            <a:prstDash val="solid"/>
            <a:round/>
            <a:headEnd type="none" w="med" len="med"/>
            <a:tailEnd type="none" w="med" len="med"/>
          </a:ln>
          <a:effectLst>
            <a:outerShdw blurRad="114300" dist="19050" dir="2640000" algn="bl" rotWithShape="0">
              <a:schemeClr val="accent1">
                <a:alpha val="76000"/>
              </a:schemeClr>
            </a:outerShdw>
          </a:effectLst>
        </p:spPr>
      </p:cxnSp>
      <p:cxnSp>
        <p:nvCxnSpPr>
          <p:cNvPr id="256" name="Google Shape;256;p32"/>
          <p:cNvCxnSpPr/>
          <p:nvPr/>
        </p:nvCxnSpPr>
        <p:spPr>
          <a:xfrm>
            <a:off x="5877638" y="1723337"/>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257" name="Google Shape;257;p32"/>
          <p:cNvCxnSpPr/>
          <p:nvPr/>
        </p:nvCxnSpPr>
        <p:spPr>
          <a:xfrm>
            <a:off x="1611488" y="3424121"/>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258" name="Google Shape;258;p32"/>
          <p:cNvCxnSpPr/>
          <p:nvPr/>
        </p:nvCxnSpPr>
        <p:spPr>
          <a:xfrm>
            <a:off x="1611488" y="1723337"/>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259" name="Google Shape;259;p32"/>
          <p:cNvCxnSpPr/>
          <p:nvPr/>
        </p:nvCxnSpPr>
        <p:spPr>
          <a:xfrm>
            <a:off x="5877638" y="3424121"/>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grpSp>
        <p:nvGrpSpPr>
          <p:cNvPr id="260" name="Google Shape;260;p32"/>
          <p:cNvGrpSpPr/>
          <p:nvPr/>
        </p:nvGrpSpPr>
        <p:grpSpPr>
          <a:xfrm rot="-5400000" flipH="1">
            <a:off x="681702" y="-681704"/>
            <a:ext cx="1182802" cy="2546215"/>
            <a:chOff x="7350442" y="2608992"/>
            <a:chExt cx="777239" cy="1673160"/>
          </a:xfrm>
        </p:grpSpPr>
        <p:sp>
          <p:nvSpPr>
            <p:cNvPr id="261" name="Google Shape;261;p3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2" name="Google Shape;262;p3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3" name="Google Shape;263;p3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4" name="Google Shape;264;p3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5" name="Google Shape;265;p3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6" name="Google Shape;266;p3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7" name="Google Shape;267;p3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8" name="Google Shape;268;p3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69" name="Google Shape;269;p32"/>
          <p:cNvGrpSpPr/>
          <p:nvPr/>
        </p:nvGrpSpPr>
        <p:grpSpPr>
          <a:xfrm rot="5400000">
            <a:off x="7363145" y="-686153"/>
            <a:ext cx="1182802" cy="2555083"/>
            <a:chOff x="7350442" y="2608992"/>
            <a:chExt cx="777239" cy="1673160"/>
          </a:xfrm>
        </p:grpSpPr>
        <p:sp>
          <p:nvSpPr>
            <p:cNvPr id="270" name="Google Shape;270;p3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1" name="Google Shape;271;p3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2" name="Google Shape;272;p3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3" name="Google Shape;273;p3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4" name="Google Shape;274;p3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5" name="Google Shape;275;p3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6" name="Google Shape;276;p3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7" name="Google Shape;277;p3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grpSp>
        <p:nvGrpSpPr>
          <p:cNvPr id="282" name="Google Shape;282;p33"/>
          <p:cNvGrpSpPr/>
          <p:nvPr/>
        </p:nvGrpSpPr>
        <p:grpSpPr>
          <a:xfrm flipH="1">
            <a:off x="-295366" y="51442"/>
            <a:ext cx="1423548" cy="3741186"/>
            <a:chOff x="7350442" y="2608992"/>
            <a:chExt cx="636650" cy="1673160"/>
          </a:xfrm>
        </p:grpSpPr>
        <p:sp>
          <p:nvSpPr>
            <p:cNvPr id="283" name="Google Shape;283;p33"/>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4" name="Google Shape;284;p33"/>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5" name="Google Shape;285;p33"/>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6" name="Google Shape;286;p33"/>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7" name="Google Shape;287;p33"/>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8" name="Google Shape;288;p33"/>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9" name="Google Shape;289;p33"/>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90" name="Google Shape;290;p33"/>
          <p:cNvGrpSpPr/>
          <p:nvPr/>
        </p:nvGrpSpPr>
        <p:grpSpPr>
          <a:xfrm>
            <a:off x="7517149" y="6"/>
            <a:ext cx="1393881" cy="3663217"/>
            <a:chOff x="7350442" y="2608992"/>
            <a:chExt cx="636650" cy="1673160"/>
          </a:xfrm>
        </p:grpSpPr>
        <p:sp>
          <p:nvSpPr>
            <p:cNvPr id="291" name="Google Shape;291;p33"/>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2" name="Google Shape;292;p33"/>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3" name="Google Shape;293;p33"/>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4" name="Google Shape;294;p33"/>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5" name="Google Shape;295;p33"/>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6" name="Google Shape;296;p33"/>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7" name="Google Shape;297;p33"/>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99" name="Google Shape;299;p33"/>
          <p:cNvSpPr txBox="1">
            <a:spLocks noGrp="1"/>
          </p:cNvSpPr>
          <p:nvPr>
            <p:ph type="subTitle" idx="3"/>
          </p:nvPr>
        </p:nvSpPr>
        <p:spPr>
          <a:xfrm>
            <a:off x="1657085" y="1613414"/>
            <a:ext cx="2386500" cy="1149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GB" sz="1200"/>
              <a:t>Acts as the sensor hub to collect real-time air quality data.</a:t>
            </a:r>
          </a:p>
          <a:p>
            <a:pPr marL="0" lvl="0" indent="0" algn="ctr" rtl="0">
              <a:spcBef>
                <a:spcPts val="0"/>
              </a:spcBef>
              <a:spcAft>
                <a:spcPts val="0"/>
              </a:spcAft>
              <a:buNone/>
            </a:pPr>
            <a:r>
              <a:rPr lang="en-GB" sz="1200"/>
              <a:t>Interfaces with various air quality sensors to measure pollutants.</a:t>
            </a:r>
          </a:p>
          <a:p>
            <a:pPr marL="0" lvl="0" indent="0" algn="ctr" rtl="0">
              <a:spcBef>
                <a:spcPts val="0"/>
              </a:spcBef>
              <a:spcAft>
                <a:spcPts val="0"/>
              </a:spcAft>
              <a:buNone/>
            </a:pPr>
            <a:r>
              <a:rPr lang="en-GB" sz="1200"/>
              <a:t>Communicates the sensor data to Raspberry Pi for further processing.</a:t>
            </a:r>
          </a:p>
        </p:txBody>
      </p:sp>
      <p:sp>
        <p:nvSpPr>
          <p:cNvPr id="300" name="Google Shape;300;p33"/>
          <p:cNvSpPr txBox="1">
            <a:spLocks noGrp="1"/>
          </p:cNvSpPr>
          <p:nvPr>
            <p:ph type="subTitle" idx="1"/>
          </p:nvPr>
        </p:nvSpPr>
        <p:spPr>
          <a:xfrm>
            <a:off x="1242695" y="3166210"/>
            <a:ext cx="2877185" cy="348615"/>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altLang="en-GB"/>
              <a:t>Communication Protocols</a:t>
            </a:r>
          </a:p>
        </p:txBody>
      </p:sp>
      <p:sp>
        <p:nvSpPr>
          <p:cNvPr id="301" name="Google Shape;301;p33"/>
          <p:cNvSpPr txBox="1">
            <a:spLocks noGrp="1"/>
          </p:cNvSpPr>
          <p:nvPr>
            <p:ph type="subTitle" idx="2"/>
          </p:nvPr>
        </p:nvSpPr>
        <p:spPr>
          <a:xfrm>
            <a:off x="4847590" y="1239459"/>
            <a:ext cx="2386500" cy="348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GB" dirty="0"/>
              <a:t>Raspberry Pi </a:t>
            </a:r>
          </a:p>
        </p:txBody>
      </p:sp>
      <p:sp>
        <p:nvSpPr>
          <p:cNvPr id="302" name="Google Shape;302;p33"/>
          <p:cNvSpPr txBox="1">
            <a:spLocks noGrp="1"/>
          </p:cNvSpPr>
          <p:nvPr>
            <p:ph type="subTitle" idx="4"/>
          </p:nvPr>
        </p:nvSpPr>
        <p:spPr>
          <a:xfrm>
            <a:off x="4877510" y="1605601"/>
            <a:ext cx="2386500" cy="1149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GB" dirty="0"/>
              <a:t>Receives data from the Arduino</a:t>
            </a:r>
            <a:r>
              <a:rPr lang="en-IN" altLang="en-GB" dirty="0"/>
              <a:t>.</a:t>
            </a:r>
            <a:r>
              <a:rPr lang="en-GB" dirty="0"/>
              <a:t>Logs the air quality data in a database. Visualizes the data through a web interface or desktop display </a:t>
            </a:r>
            <a:r>
              <a:rPr lang="en-IN" altLang="en-GB" dirty="0"/>
              <a:t>Sends alerts.</a:t>
            </a:r>
          </a:p>
        </p:txBody>
      </p:sp>
      <p:sp>
        <p:nvSpPr>
          <p:cNvPr id="303" name="Google Shape;303;p33"/>
          <p:cNvSpPr txBox="1">
            <a:spLocks noGrp="1"/>
          </p:cNvSpPr>
          <p:nvPr>
            <p:ph type="title"/>
          </p:nvPr>
        </p:nvSpPr>
        <p:spPr>
          <a:xfrm>
            <a:off x="713225" y="539496"/>
            <a:ext cx="7708500" cy="576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altLang="en-GB"/>
              <a:t>KEY COMPONENTS</a:t>
            </a:r>
            <a:endParaRPr lang="en-IN" altLang="en-GB">
              <a:solidFill>
                <a:schemeClr val="accent1"/>
              </a:solidFill>
            </a:endParaRPr>
          </a:p>
        </p:txBody>
      </p:sp>
      <p:cxnSp>
        <p:nvCxnSpPr>
          <p:cNvPr id="321" name="Google Shape;321;p33"/>
          <p:cNvCxnSpPr/>
          <p:nvPr/>
        </p:nvCxnSpPr>
        <p:spPr>
          <a:xfrm>
            <a:off x="4572000" y="1578138"/>
            <a:ext cx="0" cy="3029700"/>
          </a:xfrm>
          <a:prstGeom prst="straightConnector1">
            <a:avLst/>
          </a:prstGeom>
          <a:noFill/>
          <a:ln w="19050" cap="flat" cmpd="sng">
            <a:solidFill>
              <a:schemeClr val="accent1"/>
            </a:solidFill>
            <a:prstDash val="solid"/>
            <a:round/>
            <a:headEnd type="none" w="med" len="med"/>
            <a:tailEnd type="none" w="med" len="med"/>
          </a:ln>
          <a:effectLst>
            <a:outerShdw blurRad="114300" dist="19050" dir="2640000" algn="bl" rotWithShape="0">
              <a:schemeClr val="accent1">
                <a:alpha val="76000"/>
              </a:schemeClr>
            </a:outerShdw>
          </a:effectLst>
        </p:spPr>
      </p:cxnSp>
      <p:sp>
        <p:nvSpPr>
          <p:cNvPr id="2" name="Text Box 1"/>
          <p:cNvSpPr txBox="1"/>
          <p:nvPr/>
        </p:nvSpPr>
        <p:spPr>
          <a:xfrm>
            <a:off x="1171575" y="1199170"/>
            <a:ext cx="3277235" cy="429895"/>
          </a:xfrm>
          <a:prstGeom prst="rect">
            <a:avLst/>
          </a:prstGeom>
          <a:noFill/>
        </p:spPr>
        <p:txBody>
          <a:bodyPr wrap="square" rtlCol="0" anchor="t">
            <a:spAutoFit/>
          </a:bodyPr>
          <a:lstStyle/>
          <a:p>
            <a:pPr marL="0" lvl="0" indent="0" algn="ctr" rtl="0">
              <a:spcBef>
                <a:spcPts val="0"/>
              </a:spcBef>
              <a:spcAft>
                <a:spcPts val="0"/>
              </a:spcAft>
              <a:buNone/>
            </a:pPr>
            <a:r>
              <a:rPr lang="en-GB" sz="2200">
                <a:solidFill>
                  <a:schemeClr val="tx1"/>
                </a:solidFill>
                <a:latin typeface="Oswald" charset="0"/>
                <a:cs typeface="Oswald" charset="0"/>
                <a:sym typeface="+mn-ea"/>
              </a:rPr>
              <a:t>Arduino Nano</a:t>
            </a:r>
          </a:p>
        </p:txBody>
      </p:sp>
      <p:sp>
        <p:nvSpPr>
          <p:cNvPr id="3" name="Text Box 2"/>
          <p:cNvSpPr txBox="1"/>
          <p:nvPr/>
        </p:nvSpPr>
        <p:spPr>
          <a:xfrm>
            <a:off x="1657350" y="3663315"/>
            <a:ext cx="2515870" cy="1014730"/>
          </a:xfrm>
          <a:prstGeom prst="rect">
            <a:avLst/>
          </a:prstGeom>
          <a:noFill/>
        </p:spPr>
        <p:txBody>
          <a:bodyPr wrap="square" rtlCol="0" anchor="t">
            <a:spAutoFit/>
          </a:bodyPr>
          <a:lstStyle/>
          <a:p>
            <a:r>
              <a:rPr lang="en-US" sz="1200">
                <a:solidFill>
                  <a:schemeClr val="tx1"/>
                </a:solidFill>
                <a:latin typeface="DM Sans" charset="0"/>
                <a:cs typeface="DM Sans" charset="0"/>
              </a:rPr>
              <a:t>UART (Serial) or I2C for wired communication.</a:t>
            </a:r>
          </a:p>
          <a:p>
            <a:r>
              <a:rPr lang="en-US" sz="1200">
                <a:solidFill>
                  <a:schemeClr val="tx1"/>
                </a:solidFill>
                <a:latin typeface="DM Sans" charset="0"/>
                <a:cs typeface="DM Sans" charset="0"/>
              </a:rPr>
              <a:t>Wi-Fi (through the Nano 33 IoT’s onboard module) for wireless communication</a:t>
            </a:r>
          </a:p>
        </p:txBody>
      </p:sp>
      <p:sp>
        <p:nvSpPr>
          <p:cNvPr id="5" name="Text Box 4"/>
          <p:cNvSpPr txBox="1"/>
          <p:nvPr/>
        </p:nvSpPr>
        <p:spPr>
          <a:xfrm>
            <a:off x="4802505" y="3059529"/>
            <a:ext cx="2776220" cy="492125"/>
          </a:xfrm>
          <a:prstGeom prst="rect">
            <a:avLst/>
          </a:prstGeom>
          <a:noFill/>
        </p:spPr>
        <p:txBody>
          <a:bodyPr wrap="square" rtlCol="0" anchor="t">
            <a:noAutofit/>
          </a:bodyPr>
          <a:lstStyle/>
          <a:p>
            <a:pPr marL="0" lvl="0" indent="0" algn="ctr" rtl="0">
              <a:spcBef>
                <a:spcPts val="0"/>
              </a:spcBef>
              <a:spcAft>
                <a:spcPts val="0"/>
              </a:spcAft>
              <a:buNone/>
            </a:pPr>
            <a:r>
              <a:rPr lang="en-IN" altLang="en-GB" sz="2200" dirty="0">
                <a:solidFill>
                  <a:schemeClr val="tx1"/>
                </a:solidFill>
                <a:latin typeface="Oswald" charset="0"/>
                <a:cs typeface="Oswald" charset="0"/>
                <a:sym typeface="+mn-ea"/>
              </a:rPr>
              <a:t>Air Quality Sensors (connected to Arduino)</a:t>
            </a:r>
          </a:p>
        </p:txBody>
      </p:sp>
      <p:sp>
        <p:nvSpPr>
          <p:cNvPr id="6" name="Text Box 5"/>
          <p:cNvSpPr txBox="1"/>
          <p:nvPr/>
        </p:nvSpPr>
        <p:spPr>
          <a:xfrm>
            <a:off x="4702810" y="3783335"/>
            <a:ext cx="3112770" cy="1268095"/>
          </a:xfrm>
          <a:prstGeom prst="rect">
            <a:avLst/>
          </a:prstGeom>
          <a:noFill/>
        </p:spPr>
        <p:txBody>
          <a:bodyPr wrap="square" rtlCol="0" anchor="t">
            <a:noAutofit/>
          </a:bodyPr>
          <a:lstStyle/>
          <a:p>
            <a:r>
              <a:rPr lang="en-US" sz="1200">
                <a:solidFill>
                  <a:schemeClr val="tx1"/>
                </a:solidFill>
                <a:latin typeface="DM Sans" charset="0"/>
                <a:cs typeface="DM Sans" charset="0"/>
              </a:rPr>
              <a:t>MQ-135 </a:t>
            </a:r>
            <a:r>
              <a:rPr lang="en-IN" altLang="en-US" sz="1200">
                <a:solidFill>
                  <a:schemeClr val="tx1"/>
                </a:solidFill>
                <a:latin typeface="DM Sans" charset="0"/>
                <a:cs typeface="DM Sans" charset="0"/>
              </a:rPr>
              <a:t>- </a:t>
            </a:r>
            <a:r>
              <a:rPr lang="en-US" sz="1200">
                <a:solidFill>
                  <a:schemeClr val="tx1"/>
                </a:solidFill>
                <a:latin typeface="DM Sans" charset="0"/>
                <a:cs typeface="DM Sans" charset="0"/>
              </a:rPr>
              <a:t>for detecting gases like CO2, NH3, Benzene, Alcohol, and Smok</a:t>
            </a:r>
            <a:r>
              <a:rPr lang="en-IN" altLang="en-US" sz="1200">
                <a:solidFill>
                  <a:schemeClr val="tx1"/>
                </a:solidFill>
                <a:latin typeface="DM Sans" charset="0"/>
                <a:cs typeface="DM Sans" charset="0"/>
              </a:rPr>
              <a:t>e</a:t>
            </a:r>
            <a:endParaRPr lang="en-US" sz="1200">
              <a:solidFill>
                <a:schemeClr val="tx1"/>
              </a:solidFill>
              <a:latin typeface="DM Sans" charset="0"/>
              <a:cs typeface="DM Sans" charset="0"/>
            </a:endParaRPr>
          </a:p>
          <a:p>
            <a:r>
              <a:rPr lang="en-US" sz="1200">
                <a:solidFill>
                  <a:schemeClr val="tx1"/>
                </a:solidFill>
                <a:latin typeface="DM Sans" charset="0"/>
                <a:cs typeface="DM Sans" charset="0"/>
              </a:rPr>
              <a:t>DHT22</a:t>
            </a:r>
            <a:r>
              <a:rPr lang="en-IN" altLang="en-US" sz="1200">
                <a:solidFill>
                  <a:schemeClr val="tx1"/>
                </a:solidFill>
                <a:latin typeface="DM Sans" charset="0"/>
                <a:cs typeface="DM Sans" charset="0"/>
              </a:rPr>
              <a:t> - </a:t>
            </a:r>
            <a:r>
              <a:rPr lang="en-US" sz="1200">
                <a:solidFill>
                  <a:schemeClr val="tx1"/>
                </a:solidFill>
                <a:latin typeface="DM Sans" charset="0"/>
                <a:cs typeface="DM Sans" charset="0"/>
              </a:rPr>
              <a:t>for temperature and humidity, which affect air quality</a:t>
            </a:r>
          </a:p>
          <a:p>
            <a:r>
              <a:rPr lang="en-US" sz="1200">
                <a:solidFill>
                  <a:schemeClr val="tx1"/>
                </a:solidFill>
                <a:latin typeface="DM Sans" charset="0"/>
                <a:cs typeface="DM Sans" charset="0"/>
              </a:rPr>
              <a:t>PM2.5 Sensor </a:t>
            </a:r>
            <a:r>
              <a:rPr lang="en-IN" altLang="en-US" sz="1200">
                <a:solidFill>
                  <a:schemeClr val="tx1"/>
                </a:solidFill>
                <a:latin typeface="DM Sans" charset="0"/>
                <a:cs typeface="DM Sans" charset="0"/>
              </a:rPr>
              <a:t>- </a:t>
            </a:r>
            <a:r>
              <a:rPr lang="en-US" sz="1200">
                <a:solidFill>
                  <a:schemeClr val="tx1"/>
                </a:solidFill>
                <a:latin typeface="DM Sans" charset="0"/>
                <a:cs typeface="DM Sans" charset="0"/>
              </a:rPr>
              <a:t>particulate matter in the air).</a:t>
            </a:r>
          </a:p>
          <a:p>
            <a:r>
              <a:rPr lang="en-US" sz="1200">
                <a:solidFill>
                  <a:schemeClr val="tx1"/>
                </a:solidFill>
                <a:latin typeface="DM Sans" charset="0"/>
                <a:cs typeface="DM Sans" charset="0"/>
              </a:rPr>
              <a:t>MQ-7 (for detecting Carbon Monoxide).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grpSp>
        <p:nvGrpSpPr>
          <p:cNvPr id="326" name="Google Shape;326;p34"/>
          <p:cNvGrpSpPr/>
          <p:nvPr/>
        </p:nvGrpSpPr>
        <p:grpSpPr>
          <a:xfrm rot="5400000" flipH="1">
            <a:off x="642710" y="2353952"/>
            <a:ext cx="1923589" cy="4155628"/>
            <a:chOff x="7350442" y="2608992"/>
            <a:chExt cx="777239" cy="1673160"/>
          </a:xfrm>
        </p:grpSpPr>
        <p:sp>
          <p:nvSpPr>
            <p:cNvPr id="327" name="Google Shape;327;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8" name="Google Shape;328;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9" name="Google Shape;329;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0" name="Google Shape;330;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1" name="Google Shape;331;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2" name="Google Shape;332;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3" name="Google Shape;333;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4" name="Google Shape;334;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35" name="Google Shape;335;p34"/>
          <p:cNvGrpSpPr/>
          <p:nvPr/>
        </p:nvGrpSpPr>
        <p:grpSpPr>
          <a:xfrm rot="-5400000">
            <a:off x="6219010" y="-1200773"/>
            <a:ext cx="1923589" cy="4155628"/>
            <a:chOff x="7350442" y="2608992"/>
            <a:chExt cx="777239" cy="1673160"/>
          </a:xfrm>
        </p:grpSpPr>
        <p:sp>
          <p:nvSpPr>
            <p:cNvPr id="336" name="Google Shape;336;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7" name="Google Shape;337;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8" name="Google Shape;338;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9" name="Google Shape;339;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0" name="Google Shape;340;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1" name="Google Shape;341;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2" name="Google Shape;342;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3" name="Google Shape;343;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44" name="Google Shape;344;p34"/>
          <p:cNvSpPr/>
          <p:nvPr/>
        </p:nvSpPr>
        <p:spPr>
          <a:xfrm>
            <a:off x="2190425" y="970100"/>
            <a:ext cx="4810800" cy="3201900"/>
          </a:xfrm>
          <a:prstGeom prst="roundRect">
            <a:avLst>
              <a:gd name="adj" fmla="val 11903"/>
            </a:avLst>
          </a:prstGeom>
          <a:solidFill>
            <a:schemeClr val="accent4"/>
          </a:solid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txBox="1">
            <a:spLocks noGrp="1"/>
          </p:cNvSpPr>
          <p:nvPr>
            <p:ph type="title"/>
          </p:nvPr>
        </p:nvSpPr>
        <p:spPr>
          <a:xfrm>
            <a:off x="2815275" y="2227870"/>
            <a:ext cx="3357900" cy="576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altLang="en-GB" sz="4800"/>
              <a:t>DETAILED STEPS TO BUILD THE PROJECT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grpSp>
        <p:nvGrpSpPr>
          <p:cNvPr id="351" name="Google Shape;351;p35"/>
          <p:cNvGrpSpPr/>
          <p:nvPr/>
        </p:nvGrpSpPr>
        <p:grpSpPr>
          <a:xfrm rot="5400000">
            <a:off x="6657806" y="2004329"/>
            <a:ext cx="2029371" cy="4383847"/>
            <a:chOff x="7350442" y="2608992"/>
            <a:chExt cx="777239" cy="1673160"/>
          </a:xfrm>
        </p:grpSpPr>
        <p:sp>
          <p:nvSpPr>
            <p:cNvPr id="352" name="Google Shape;352;p35"/>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3" name="Google Shape;353;p35"/>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4" name="Google Shape;354;p35"/>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5" name="Google Shape;355;p35"/>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6" name="Google Shape;356;p35"/>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7" name="Google Shape;357;p35"/>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8" name="Google Shape;358;p35"/>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9" name="Google Shape;359;p35"/>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61" name="Google Shape;361;p35"/>
          <p:cNvSpPr txBox="1">
            <a:spLocks noGrp="1"/>
          </p:cNvSpPr>
          <p:nvPr>
            <p:ph type="body" idx="1"/>
          </p:nvPr>
        </p:nvSpPr>
        <p:spPr>
          <a:xfrm>
            <a:off x="978535" y="340360"/>
            <a:ext cx="7141210" cy="231902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altLang="en-GB" sz="1100" dirty="0"/>
              <a:t>1. </a:t>
            </a:r>
            <a:r>
              <a:rPr lang="en-IN" altLang="en-GB" sz="1100" b="1" dirty="0"/>
              <a:t>Setting Up Arduino Nano 33 IoT with Sensors</a:t>
            </a:r>
            <a:r>
              <a:rPr lang="en-IN" altLang="en-GB" sz="1100" dirty="0"/>
              <a:t>  </a:t>
            </a:r>
          </a:p>
          <a:p>
            <a:pPr marL="0" lvl="0" indent="0" algn="l" rtl="0">
              <a:spcBef>
                <a:spcPts val="0"/>
              </a:spcBef>
              <a:spcAft>
                <a:spcPts val="0"/>
              </a:spcAft>
              <a:buNone/>
            </a:pPr>
            <a:r>
              <a:rPr lang="en-IN" altLang="en-GB" sz="1100" dirty="0"/>
              <a:t>- Connect air quality sensors (MQ-135, PM2.5) to Arduino.  </a:t>
            </a:r>
          </a:p>
          <a:p>
            <a:pPr marL="0" lvl="0" indent="0" algn="l" rtl="0">
              <a:spcBef>
                <a:spcPts val="0"/>
              </a:spcBef>
              <a:spcAft>
                <a:spcPts val="0"/>
              </a:spcAft>
              <a:buNone/>
            </a:pPr>
            <a:r>
              <a:rPr lang="en-IN" altLang="en-GB" sz="1100" dirty="0"/>
              <a:t>- Read sensor data and process it into meaningful values (e.g., pollutant concentration).  </a:t>
            </a:r>
          </a:p>
          <a:p>
            <a:pPr marL="0" lvl="0" indent="0" algn="l" rtl="0">
              <a:spcBef>
                <a:spcPts val="0"/>
              </a:spcBef>
              <a:spcAft>
                <a:spcPts val="0"/>
              </a:spcAft>
              <a:buNone/>
            </a:pPr>
            <a:r>
              <a:rPr lang="en-IN" altLang="en-GB" sz="1100" dirty="0"/>
              <a:t>- Send processed data to Raspberry Pi via UART, I2C, or Wi-Fi.</a:t>
            </a:r>
          </a:p>
          <a:p>
            <a:pPr marL="0" lvl="0" indent="0" algn="l" rtl="0">
              <a:spcBef>
                <a:spcPts val="0"/>
              </a:spcBef>
              <a:spcAft>
                <a:spcPts val="0"/>
              </a:spcAft>
              <a:buNone/>
            </a:pPr>
            <a:endParaRPr lang="en-IN" altLang="en-GB" sz="1100" dirty="0"/>
          </a:p>
          <a:p>
            <a:pPr marL="0" lvl="0" indent="0" algn="l" rtl="0">
              <a:spcBef>
                <a:spcPts val="0"/>
              </a:spcBef>
              <a:spcAft>
                <a:spcPts val="0"/>
              </a:spcAft>
              <a:buNone/>
            </a:pPr>
            <a:r>
              <a:rPr lang="en-IN" altLang="en-GB" sz="1100" dirty="0"/>
              <a:t>2. </a:t>
            </a:r>
            <a:r>
              <a:rPr lang="en-IN" altLang="en-GB" sz="1100" b="1" dirty="0"/>
              <a:t>Configuring Raspberry Pi to Receive Data</a:t>
            </a:r>
            <a:endParaRPr lang="en-IN" altLang="en-GB" sz="1100" dirty="0"/>
          </a:p>
          <a:p>
            <a:pPr marL="0" lvl="0" indent="0" algn="l" rtl="0">
              <a:spcBef>
                <a:spcPts val="0"/>
              </a:spcBef>
              <a:spcAft>
                <a:spcPts val="0"/>
              </a:spcAft>
              <a:buNone/>
            </a:pPr>
            <a:r>
              <a:rPr lang="en-IN" altLang="en-GB" sz="1100" dirty="0"/>
              <a:t>- Set up Raspberry Pi for communication using </a:t>
            </a:r>
            <a:r>
              <a:rPr lang="en-IN" altLang="en-GB" sz="1100" dirty="0" err="1"/>
              <a:t>pySerial</a:t>
            </a:r>
            <a:r>
              <a:rPr lang="en-IN" altLang="en-GB" sz="1100" dirty="0"/>
              <a:t> (UART), </a:t>
            </a:r>
            <a:r>
              <a:rPr lang="en-IN" altLang="en-GB" sz="1100" dirty="0" err="1"/>
              <a:t>smbus</a:t>
            </a:r>
            <a:r>
              <a:rPr lang="en-IN" altLang="en-GB" sz="1100" dirty="0"/>
              <a:t> (I2C), or Wi-Fi (HTTP/MQTT).  </a:t>
            </a:r>
          </a:p>
          <a:p>
            <a:pPr marL="0" lvl="0" indent="0" algn="l" rtl="0">
              <a:spcBef>
                <a:spcPts val="0"/>
              </a:spcBef>
              <a:spcAft>
                <a:spcPts val="0"/>
              </a:spcAft>
              <a:buNone/>
            </a:pPr>
            <a:r>
              <a:rPr lang="en-IN" altLang="en-GB" sz="1100" dirty="0"/>
              <a:t>- Create a Python script to receive and store data in a database (SQLite/MySQL/</a:t>
            </a:r>
            <a:r>
              <a:rPr lang="en-IN" altLang="en-GB" sz="1100" dirty="0" err="1"/>
              <a:t>InfluxDB</a:t>
            </a:r>
            <a:r>
              <a:rPr lang="en-IN" altLang="en-GB" sz="1100" dirty="0"/>
              <a:t>).</a:t>
            </a:r>
          </a:p>
          <a:p>
            <a:pPr marL="0" lvl="0" indent="0" algn="l" rtl="0">
              <a:spcBef>
                <a:spcPts val="0"/>
              </a:spcBef>
              <a:spcAft>
                <a:spcPts val="0"/>
              </a:spcAft>
              <a:buNone/>
            </a:pPr>
            <a:endParaRPr lang="en-IN" altLang="en-GB" sz="1100" dirty="0"/>
          </a:p>
          <a:p>
            <a:pPr marL="0" lvl="0" indent="0" algn="l" rtl="0">
              <a:spcBef>
                <a:spcPts val="0"/>
              </a:spcBef>
              <a:spcAft>
                <a:spcPts val="0"/>
              </a:spcAft>
              <a:buNone/>
            </a:pPr>
            <a:r>
              <a:rPr lang="en-IN" altLang="en-GB" sz="1100" dirty="0"/>
              <a:t>3. </a:t>
            </a:r>
            <a:r>
              <a:rPr lang="en-IN" altLang="en-GB" sz="1100" b="1" dirty="0"/>
              <a:t>Data Logging and Visualization</a:t>
            </a:r>
            <a:r>
              <a:rPr lang="en-IN" altLang="en-GB" sz="1100" dirty="0"/>
              <a:t> </a:t>
            </a:r>
          </a:p>
          <a:p>
            <a:pPr marL="0" lvl="0" indent="0" algn="l" rtl="0">
              <a:spcBef>
                <a:spcPts val="0"/>
              </a:spcBef>
              <a:spcAft>
                <a:spcPts val="0"/>
              </a:spcAft>
              <a:buNone/>
            </a:pPr>
            <a:r>
              <a:rPr lang="en-IN" altLang="en-GB" sz="1100" dirty="0"/>
              <a:t>- Log air quality data with timestamps.  </a:t>
            </a:r>
          </a:p>
          <a:p>
            <a:pPr marL="0" lvl="0" indent="0" algn="l" rtl="0">
              <a:spcBef>
                <a:spcPts val="0"/>
              </a:spcBef>
              <a:spcAft>
                <a:spcPts val="0"/>
              </a:spcAft>
              <a:buNone/>
            </a:pPr>
            <a:r>
              <a:rPr lang="en-IN" altLang="en-GB" sz="1100" dirty="0"/>
              <a:t>- Set up a web server (Flask/Node.js) or Grafana to visualize data with real-time graphs.</a:t>
            </a:r>
          </a:p>
          <a:p>
            <a:pPr marL="0" lvl="0" indent="0" algn="l" rtl="0">
              <a:spcBef>
                <a:spcPts val="0"/>
              </a:spcBef>
              <a:spcAft>
                <a:spcPts val="0"/>
              </a:spcAft>
              <a:buNone/>
            </a:pPr>
            <a:endParaRPr lang="en-IN" altLang="en-GB" sz="1100" dirty="0"/>
          </a:p>
          <a:p>
            <a:pPr marL="0" lvl="0" indent="0" algn="l" rtl="0">
              <a:spcBef>
                <a:spcPts val="0"/>
              </a:spcBef>
              <a:spcAft>
                <a:spcPts val="0"/>
              </a:spcAft>
              <a:buNone/>
            </a:pPr>
            <a:r>
              <a:rPr lang="en-IN" altLang="en-GB" sz="1100" dirty="0"/>
              <a:t>4. </a:t>
            </a:r>
            <a:r>
              <a:rPr lang="en-IN" altLang="en-GB" sz="1100" b="1" dirty="0"/>
              <a:t>Setting Up Alerts for Dangerous Air Quality Levels</a:t>
            </a:r>
            <a:r>
              <a:rPr lang="en-IN" altLang="en-GB" sz="1100" dirty="0"/>
              <a:t>  </a:t>
            </a:r>
          </a:p>
          <a:p>
            <a:pPr marL="0" lvl="0" indent="0" algn="l" rtl="0">
              <a:spcBef>
                <a:spcPts val="0"/>
              </a:spcBef>
              <a:spcAft>
                <a:spcPts val="0"/>
              </a:spcAft>
              <a:buNone/>
            </a:pPr>
            <a:r>
              <a:rPr lang="en-IN" altLang="en-GB" sz="1100" dirty="0"/>
              <a:t>- Define thresholds (e.g., PM2.5 &gt; 35 µg/m³, CO2 &gt; 1000 ppm).  </a:t>
            </a:r>
          </a:p>
          <a:p>
            <a:pPr marL="0" lvl="0" indent="0" algn="l" rtl="0">
              <a:spcBef>
                <a:spcPts val="0"/>
              </a:spcBef>
              <a:spcAft>
                <a:spcPts val="0"/>
              </a:spcAft>
              <a:buNone/>
            </a:pPr>
            <a:r>
              <a:rPr lang="en-IN" altLang="en-GB" sz="1100" dirty="0"/>
              <a:t>- Send email or SMS alerts using Python (</a:t>
            </a:r>
            <a:r>
              <a:rPr lang="en-IN" altLang="en-GB" sz="1100" dirty="0" err="1"/>
              <a:t>smtplib</a:t>
            </a:r>
            <a:r>
              <a:rPr lang="en-IN" altLang="en-GB" sz="1100" dirty="0"/>
              <a:t> or Twilio) when thresholds are exceeded.</a:t>
            </a:r>
          </a:p>
          <a:p>
            <a:pPr marL="0" lvl="0" indent="0" algn="l" rtl="0">
              <a:spcBef>
                <a:spcPts val="0"/>
              </a:spcBef>
              <a:spcAft>
                <a:spcPts val="0"/>
              </a:spcAft>
              <a:buNone/>
            </a:pPr>
            <a:endParaRPr lang="en-IN" altLang="en-GB" sz="1100" dirty="0"/>
          </a:p>
          <a:p>
            <a:pPr marL="0" lvl="0" indent="0" algn="l" rtl="0">
              <a:spcBef>
                <a:spcPts val="0"/>
              </a:spcBef>
              <a:spcAft>
                <a:spcPts val="0"/>
              </a:spcAft>
              <a:buNone/>
            </a:pPr>
            <a:r>
              <a:rPr lang="en-IN" altLang="en-GB" sz="1100" dirty="0"/>
              <a:t>5. </a:t>
            </a:r>
            <a:r>
              <a:rPr lang="en-IN" altLang="en-GB" sz="1100" b="1" dirty="0"/>
              <a:t>Powering and Deploying the System</a:t>
            </a:r>
            <a:r>
              <a:rPr lang="en-IN" altLang="en-GB" sz="1100" dirty="0"/>
              <a:t>  </a:t>
            </a:r>
          </a:p>
          <a:p>
            <a:pPr marL="0" lvl="0" indent="0" algn="l" rtl="0">
              <a:spcBef>
                <a:spcPts val="0"/>
              </a:spcBef>
              <a:spcAft>
                <a:spcPts val="0"/>
              </a:spcAft>
              <a:buNone/>
            </a:pPr>
            <a:r>
              <a:rPr lang="en-IN" altLang="en-GB" sz="1100" dirty="0"/>
              <a:t>- Ensure stable power supply with battery backup for deployment in unstable environments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6"/>
          <p:cNvSpPr/>
          <p:nvPr/>
        </p:nvSpPr>
        <p:spPr>
          <a:xfrm>
            <a:off x="4835875" y="1388200"/>
            <a:ext cx="3594900" cy="1473000"/>
          </a:xfrm>
          <a:prstGeom prst="roundRect">
            <a:avLst>
              <a:gd name="adj" fmla="val 16667"/>
            </a:avLst>
          </a:prstGeom>
          <a:noFill/>
          <a:ln w="19050" cap="flat" cmpd="sng">
            <a:solidFill>
              <a:schemeClr val="accent1"/>
            </a:solidFill>
            <a:prstDash val="solid"/>
            <a:round/>
            <a:headEnd type="none" w="sm" len="sm"/>
            <a:tailEnd type="none" w="sm" len="sm"/>
          </a:ln>
          <a:effectLst>
            <a:outerShdw blurRad="200025" dist="19050" dir="5400000" algn="bl" rotWithShape="0">
              <a:srgbClr val="98FAFC">
                <a:alpha val="6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a:off x="2774550" y="3132975"/>
            <a:ext cx="3594900" cy="1473000"/>
          </a:xfrm>
          <a:prstGeom prst="roundRect">
            <a:avLst>
              <a:gd name="adj" fmla="val 16667"/>
            </a:avLst>
          </a:prstGeom>
          <a:noFill/>
          <a:ln w="19050" cap="flat" cmpd="sng">
            <a:solidFill>
              <a:schemeClr val="accent1"/>
            </a:solidFill>
            <a:prstDash val="solid"/>
            <a:round/>
            <a:headEnd type="none" w="sm" len="sm"/>
            <a:tailEnd type="none" w="sm" len="sm"/>
          </a:ln>
          <a:effectLst>
            <a:outerShdw blurRad="200025" dist="19050" dir="5400000" algn="bl" rotWithShape="0">
              <a:srgbClr val="98FAFC">
                <a:alpha val="6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a:off x="713225" y="1388200"/>
            <a:ext cx="3594900" cy="1473000"/>
          </a:xfrm>
          <a:prstGeom prst="roundRect">
            <a:avLst>
              <a:gd name="adj" fmla="val 16667"/>
            </a:avLst>
          </a:prstGeom>
          <a:noFill/>
          <a:ln w="19050" cap="flat" cmpd="sng">
            <a:solidFill>
              <a:schemeClr val="accent1"/>
            </a:solidFill>
            <a:prstDash val="solid"/>
            <a:round/>
            <a:headEnd type="none" w="sm" len="sm"/>
            <a:tailEnd type="none" w="sm" len="sm"/>
          </a:ln>
          <a:effectLst>
            <a:outerShdw blurRad="200025" dist="19050" dir="5400000" algn="bl" rotWithShape="0">
              <a:srgbClr val="98FAFC">
                <a:alpha val="6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36"/>
          <p:cNvGrpSpPr/>
          <p:nvPr/>
        </p:nvGrpSpPr>
        <p:grpSpPr>
          <a:xfrm rot="5400000">
            <a:off x="6793563" y="-1154209"/>
            <a:ext cx="959680" cy="3741186"/>
            <a:chOff x="7557897" y="2608992"/>
            <a:chExt cx="429195" cy="1673160"/>
          </a:xfrm>
        </p:grpSpPr>
        <p:sp>
          <p:nvSpPr>
            <p:cNvPr id="371" name="Google Shape;371;p36"/>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2" name="Google Shape;372;p36"/>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3" name="Google Shape;373;p36"/>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75" name="Google Shape;375;p36"/>
          <p:cNvSpPr txBox="1">
            <a:spLocks noGrp="1"/>
          </p:cNvSpPr>
          <p:nvPr>
            <p:ph type="subTitle" idx="1"/>
          </p:nvPr>
        </p:nvSpPr>
        <p:spPr>
          <a:xfrm>
            <a:off x="720725" y="1414145"/>
            <a:ext cx="3533775" cy="138684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100"/>
              <a:t>Raspberry Pi 4 Model B with microSD card (Raspbian OS installed).</a:t>
            </a:r>
          </a:p>
          <a:p>
            <a:pPr marL="0" lvl="0" indent="0" algn="l" rtl="0">
              <a:spcBef>
                <a:spcPts val="0"/>
              </a:spcBef>
              <a:spcAft>
                <a:spcPts val="0"/>
              </a:spcAft>
              <a:buNone/>
            </a:pPr>
            <a:r>
              <a:rPr lang="en-GB" sz="1100"/>
              <a:t>Arduino Nano 33 IoT.</a:t>
            </a:r>
          </a:p>
          <a:p>
            <a:pPr marL="0" lvl="0" indent="0" algn="l" rtl="0">
              <a:spcBef>
                <a:spcPts val="0"/>
              </a:spcBef>
              <a:spcAft>
                <a:spcPts val="0"/>
              </a:spcAft>
              <a:buNone/>
            </a:pPr>
            <a:r>
              <a:rPr lang="en-GB" sz="1100"/>
              <a:t>MQ-135 Gas Sensor for detecting multiple gases (CO2, NH3, etc.).</a:t>
            </a:r>
          </a:p>
          <a:p>
            <a:pPr marL="0" lvl="0" indent="0" algn="l" rtl="0">
              <a:spcBef>
                <a:spcPts val="0"/>
              </a:spcBef>
              <a:spcAft>
                <a:spcPts val="0"/>
              </a:spcAft>
              <a:buNone/>
            </a:pPr>
            <a:r>
              <a:rPr lang="en-GB" sz="1100"/>
              <a:t>PM2.5 Sensor for particulate matter (dust).</a:t>
            </a:r>
          </a:p>
          <a:p>
            <a:pPr marL="0" lvl="0" indent="0" algn="l" rtl="0">
              <a:spcBef>
                <a:spcPts val="0"/>
              </a:spcBef>
              <a:spcAft>
                <a:spcPts val="0"/>
              </a:spcAft>
              <a:buNone/>
            </a:pPr>
            <a:r>
              <a:rPr lang="en-GB" sz="1100"/>
              <a:t>DHT22 Temperature and Humidity Sensor.</a:t>
            </a:r>
          </a:p>
          <a:p>
            <a:pPr marL="0" lvl="0" indent="0" algn="l" rtl="0">
              <a:spcBef>
                <a:spcPts val="0"/>
              </a:spcBef>
              <a:spcAft>
                <a:spcPts val="0"/>
              </a:spcAft>
              <a:buNone/>
            </a:pPr>
            <a:r>
              <a:rPr lang="en-GB" sz="1100"/>
              <a:t>Power Supply (for both Raspberry Pi and Arduino).</a:t>
            </a:r>
          </a:p>
        </p:txBody>
      </p:sp>
      <p:sp>
        <p:nvSpPr>
          <p:cNvPr id="377" name="Google Shape;377;p36"/>
          <p:cNvSpPr txBox="1">
            <a:spLocks noGrp="1"/>
          </p:cNvSpPr>
          <p:nvPr>
            <p:ph type="subTitle" idx="3"/>
          </p:nvPr>
        </p:nvSpPr>
        <p:spPr>
          <a:xfrm>
            <a:off x="4836160" y="1399540"/>
            <a:ext cx="3587750" cy="146177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100"/>
              <a:t>Jumper wires and breadboard for wiring.</a:t>
            </a:r>
          </a:p>
          <a:p>
            <a:pPr marL="0" lvl="0" indent="0" algn="l" rtl="0">
              <a:spcBef>
                <a:spcPts val="0"/>
              </a:spcBef>
              <a:spcAft>
                <a:spcPts val="0"/>
              </a:spcAft>
              <a:buNone/>
            </a:pPr>
            <a:r>
              <a:rPr lang="en-GB" sz="1100"/>
              <a:t>USB-to-serial cable (if using UART communication).</a:t>
            </a:r>
          </a:p>
          <a:p>
            <a:pPr marL="0" lvl="0" indent="0" algn="l" rtl="0">
              <a:spcBef>
                <a:spcPts val="0"/>
              </a:spcBef>
              <a:spcAft>
                <a:spcPts val="0"/>
              </a:spcAft>
              <a:buNone/>
            </a:pPr>
            <a:r>
              <a:rPr lang="en-GB" sz="1100"/>
              <a:t>Software Requirements</a:t>
            </a:r>
          </a:p>
          <a:p>
            <a:pPr marL="0" lvl="0" indent="0" algn="l" rtl="0">
              <a:spcBef>
                <a:spcPts val="0"/>
              </a:spcBef>
              <a:spcAft>
                <a:spcPts val="0"/>
              </a:spcAft>
              <a:buNone/>
            </a:pPr>
            <a:r>
              <a:rPr lang="en-GB" sz="1100"/>
              <a:t>Arduino IDE (to program Arduino Nano 33 IoT).</a:t>
            </a:r>
          </a:p>
          <a:p>
            <a:pPr marL="0" lvl="0" indent="0" algn="l" rtl="0">
              <a:spcBef>
                <a:spcPts val="0"/>
              </a:spcBef>
              <a:spcAft>
                <a:spcPts val="0"/>
              </a:spcAft>
              <a:buNone/>
            </a:pPr>
            <a:r>
              <a:rPr lang="en-GB" sz="1100"/>
              <a:t>Raspbian OS (for Raspberry Pi).</a:t>
            </a:r>
          </a:p>
          <a:p>
            <a:pPr marL="0" lvl="0" indent="0" algn="l" rtl="0">
              <a:spcBef>
                <a:spcPts val="0"/>
              </a:spcBef>
              <a:spcAft>
                <a:spcPts val="0"/>
              </a:spcAft>
              <a:buNone/>
            </a:pPr>
            <a:r>
              <a:rPr lang="en-GB" sz="1100"/>
              <a:t>pySerial (for UART communication between Pi and Arduino).</a:t>
            </a:r>
          </a:p>
        </p:txBody>
      </p:sp>
      <p:sp>
        <p:nvSpPr>
          <p:cNvPr id="385" name="Google Shape;385;p36"/>
          <p:cNvSpPr txBox="1">
            <a:spLocks noGrp="1"/>
          </p:cNvSpPr>
          <p:nvPr>
            <p:ph type="subTitle" idx="5"/>
          </p:nvPr>
        </p:nvSpPr>
        <p:spPr>
          <a:xfrm>
            <a:off x="2887980" y="3176270"/>
            <a:ext cx="3386455" cy="13652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200"/>
              <a:t>smbus (for I2C communication).</a:t>
            </a:r>
          </a:p>
          <a:p>
            <a:pPr marL="0" lvl="0" indent="0" algn="l" rtl="0">
              <a:spcBef>
                <a:spcPts val="0"/>
              </a:spcBef>
              <a:spcAft>
                <a:spcPts val="0"/>
              </a:spcAft>
              <a:buNone/>
            </a:pPr>
            <a:r>
              <a:rPr lang="en-GB" sz="1200"/>
              <a:t>Flask or Node.js (for web dashboard on Raspberry Pi).</a:t>
            </a:r>
          </a:p>
          <a:p>
            <a:pPr marL="0" lvl="0" indent="0" algn="l" rtl="0">
              <a:spcBef>
                <a:spcPts val="0"/>
              </a:spcBef>
              <a:spcAft>
                <a:spcPts val="0"/>
              </a:spcAft>
              <a:buNone/>
            </a:pPr>
            <a:r>
              <a:rPr lang="en-GB" sz="1200"/>
              <a:t>Grafana (for advanced data visualization).</a:t>
            </a:r>
          </a:p>
          <a:p>
            <a:pPr marL="0" lvl="0" indent="0" algn="l" rtl="0">
              <a:spcBef>
                <a:spcPts val="0"/>
              </a:spcBef>
              <a:spcAft>
                <a:spcPts val="0"/>
              </a:spcAft>
              <a:buNone/>
            </a:pPr>
            <a:r>
              <a:rPr lang="en-GB" sz="1200"/>
              <a:t>Twilio or SMTP libraries for sending alerts (optional).</a:t>
            </a:r>
          </a:p>
        </p:txBody>
      </p:sp>
      <p:sp>
        <p:nvSpPr>
          <p:cNvPr id="386" name="Google Shape;386;p36"/>
          <p:cNvSpPr txBox="1">
            <a:spLocks noGrp="1"/>
          </p:cNvSpPr>
          <p:nvPr>
            <p:ph type="title" idx="6"/>
          </p:nvPr>
        </p:nvSpPr>
        <p:spPr>
          <a:xfrm>
            <a:off x="720000" y="539500"/>
            <a:ext cx="7710900" cy="576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altLang="en-GB">
                <a:solidFill>
                  <a:schemeClr val="accent1">
                    <a:lumMod val="20000"/>
                    <a:lumOff val="80000"/>
                  </a:schemeClr>
                </a:solidFill>
              </a:rPr>
              <a:t>HARDWARE REQUIREMENTS</a:t>
            </a:r>
          </a:p>
        </p:txBody>
      </p:sp>
      <p:grpSp>
        <p:nvGrpSpPr>
          <p:cNvPr id="404" name="Google Shape;404;p36"/>
          <p:cNvGrpSpPr/>
          <p:nvPr/>
        </p:nvGrpSpPr>
        <p:grpSpPr>
          <a:xfrm>
            <a:off x="720000" y="3089050"/>
            <a:ext cx="1600800" cy="1600800"/>
            <a:chOff x="720000" y="3089050"/>
            <a:chExt cx="1600800" cy="1600800"/>
          </a:xfrm>
        </p:grpSpPr>
        <p:sp>
          <p:nvSpPr>
            <p:cNvPr id="405" name="Google Shape;405;p36"/>
            <p:cNvSpPr/>
            <p:nvPr/>
          </p:nvSpPr>
          <p:spPr>
            <a:xfrm>
              <a:off x="720000" y="3089050"/>
              <a:ext cx="1600800" cy="16008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rgbClr val="FFFFFF"/>
                </a:solidFill>
                <a:latin typeface="Oswald ExtraLight"/>
                <a:ea typeface="Oswald ExtraLight"/>
                <a:cs typeface="Oswald ExtraLight"/>
                <a:sym typeface="Oswald ExtraLight"/>
              </a:endParaRPr>
            </a:p>
          </p:txBody>
        </p:sp>
        <p:sp>
          <p:nvSpPr>
            <p:cNvPr id="406" name="Google Shape;406;p36"/>
            <p:cNvSpPr/>
            <p:nvPr/>
          </p:nvSpPr>
          <p:spPr>
            <a:xfrm rot="5400000">
              <a:off x="823981" y="3192879"/>
              <a:ext cx="1392900" cy="1392900"/>
            </a:xfrm>
            <a:prstGeom prst="blockArc">
              <a:avLst>
                <a:gd name="adj1" fmla="val 7558344"/>
                <a:gd name="adj2" fmla="val 1850511"/>
                <a:gd name="adj3" fmla="val 9051"/>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6"/>
            <p:cNvSpPr/>
            <p:nvPr/>
          </p:nvSpPr>
          <p:spPr>
            <a:xfrm>
              <a:off x="1386833" y="3751320"/>
              <a:ext cx="267300" cy="2673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rgbClr val="FFFFFF"/>
                </a:solidFill>
                <a:latin typeface="Oswald ExtraLight"/>
                <a:ea typeface="Oswald ExtraLight"/>
                <a:cs typeface="Oswald ExtraLight"/>
                <a:sym typeface="Oswald ExtraLight"/>
              </a:endParaRPr>
            </a:p>
          </p:txBody>
        </p:sp>
        <p:sp>
          <p:nvSpPr>
            <p:cNvPr id="408" name="Google Shape;408;p36"/>
            <p:cNvSpPr/>
            <p:nvPr/>
          </p:nvSpPr>
          <p:spPr>
            <a:xfrm rot="-3600057">
              <a:off x="1109401" y="3473975"/>
              <a:ext cx="822023" cy="822023"/>
            </a:xfrm>
            <a:prstGeom prst="blockArc">
              <a:avLst>
                <a:gd name="adj1" fmla="val 7558344"/>
                <a:gd name="adj2" fmla="val 1861461"/>
                <a:gd name="adj3" fmla="val 12146"/>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36"/>
          <p:cNvGrpSpPr/>
          <p:nvPr/>
        </p:nvGrpSpPr>
        <p:grpSpPr>
          <a:xfrm>
            <a:off x="6672250" y="2933623"/>
            <a:ext cx="1902600" cy="1902600"/>
            <a:chOff x="6672250" y="2933623"/>
            <a:chExt cx="1902600" cy="1902600"/>
          </a:xfrm>
        </p:grpSpPr>
        <p:sp>
          <p:nvSpPr>
            <p:cNvPr id="410" name="Google Shape;410;p36"/>
            <p:cNvSpPr/>
            <p:nvPr/>
          </p:nvSpPr>
          <p:spPr>
            <a:xfrm>
              <a:off x="6823200" y="3084575"/>
              <a:ext cx="1600800" cy="16008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rgbClr val="FFFFFF"/>
                </a:solidFill>
                <a:latin typeface="Oswald ExtraLight"/>
                <a:ea typeface="Oswald ExtraLight"/>
                <a:cs typeface="Oswald ExtraLight"/>
                <a:sym typeface="Oswald ExtraLight"/>
              </a:endParaRPr>
            </a:p>
          </p:txBody>
        </p:sp>
        <p:sp>
          <p:nvSpPr>
            <p:cNvPr id="411" name="Google Shape;411;p36"/>
            <p:cNvSpPr/>
            <p:nvPr/>
          </p:nvSpPr>
          <p:spPr>
            <a:xfrm rot="-9000337">
              <a:off x="6927131" y="3188504"/>
              <a:ext cx="1392836" cy="1392836"/>
            </a:xfrm>
            <a:prstGeom prst="blockArc">
              <a:avLst>
                <a:gd name="adj1" fmla="val 7558344"/>
                <a:gd name="adj2" fmla="val 1850511"/>
                <a:gd name="adj3" fmla="val 9051"/>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6"/>
            <p:cNvSpPr/>
            <p:nvPr/>
          </p:nvSpPr>
          <p:spPr>
            <a:xfrm>
              <a:off x="7490033" y="3746845"/>
              <a:ext cx="267300" cy="2673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rgbClr val="FFFFFF"/>
                </a:solidFill>
                <a:latin typeface="Oswald ExtraLight"/>
                <a:ea typeface="Oswald ExtraLight"/>
                <a:cs typeface="Oswald ExtraLight"/>
                <a:sym typeface="Oswald ExtraLight"/>
              </a:endParaRPr>
            </a:p>
          </p:txBody>
        </p:sp>
        <p:sp>
          <p:nvSpPr>
            <p:cNvPr id="413" name="Google Shape;413;p36"/>
            <p:cNvSpPr/>
            <p:nvPr/>
          </p:nvSpPr>
          <p:spPr>
            <a:xfrm rot="1799943">
              <a:off x="7212526" y="3469434"/>
              <a:ext cx="822023" cy="822023"/>
            </a:xfrm>
            <a:prstGeom prst="blockArc">
              <a:avLst>
                <a:gd name="adj1" fmla="val 7558344"/>
                <a:gd name="adj2" fmla="val 1861461"/>
                <a:gd name="adj3" fmla="val 12146"/>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7"/>
          <p:cNvSpPr/>
          <p:nvPr/>
        </p:nvSpPr>
        <p:spPr>
          <a:xfrm>
            <a:off x="663575" y="1226820"/>
            <a:ext cx="8061325" cy="3423920"/>
          </a:xfrm>
          <a:prstGeom prst="roundRect">
            <a:avLst>
              <a:gd name="adj" fmla="val 16667"/>
            </a:avLst>
          </a:prstGeom>
          <a:no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4" name="Google Shape;424;p37"/>
          <p:cNvGrpSpPr/>
          <p:nvPr/>
        </p:nvGrpSpPr>
        <p:grpSpPr>
          <a:xfrm rot="-5400000">
            <a:off x="681702" y="-823119"/>
            <a:ext cx="1182802" cy="2546215"/>
            <a:chOff x="7350442" y="2608992"/>
            <a:chExt cx="777239" cy="1673160"/>
          </a:xfrm>
        </p:grpSpPr>
        <p:sp>
          <p:nvSpPr>
            <p:cNvPr id="425" name="Google Shape;425;p37"/>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6" name="Google Shape;426;p37"/>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7" name="Google Shape;427;p37"/>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8" name="Google Shape;428;p37"/>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9" name="Google Shape;429;p37"/>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0" name="Google Shape;430;p37"/>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1" name="Google Shape;431;p37"/>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2" name="Google Shape;432;p37"/>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33" name="Google Shape;433;p37"/>
          <p:cNvGrpSpPr/>
          <p:nvPr/>
        </p:nvGrpSpPr>
        <p:grpSpPr>
          <a:xfrm rot="5400000" flipH="1">
            <a:off x="7363145" y="-827538"/>
            <a:ext cx="1182802" cy="2555083"/>
            <a:chOff x="7350442" y="2608992"/>
            <a:chExt cx="777239" cy="1673160"/>
          </a:xfrm>
        </p:grpSpPr>
        <p:sp>
          <p:nvSpPr>
            <p:cNvPr id="434" name="Google Shape;434;p37"/>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5" name="Google Shape;435;p37"/>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6" name="Google Shape;436;p37"/>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7" name="Google Shape;437;p37"/>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8" name="Google Shape;438;p37"/>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9" name="Google Shape;439;p37"/>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0" name="Google Shape;440;p37"/>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1" name="Google Shape;441;p37"/>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48" name="Google Shape;448;p37"/>
          <p:cNvSpPr txBox="1">
            <a:spLocks noGrp="1"/>
          </p:cNvSpPr>
          <p:nvPr>
            <p:ph type="title" idx="15"/>
          </p:nvPr>
        </p:nvSpPr>
        <p:spPr>
          <a:xfrm>
            <a:off x="720000" y="539500"/>
            <a:ext cx="7704000" cy="576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altLang="en-GB"/>
              <a:t>PROJECT WORKFLOW</a:t>
            </a:r>
            <a:endParaRPr lang="en-IN" altLang="en-GB">
              <a:solidFill>
                <a:schemeClr val="accent1"/>
              </a:solidFill>
            </a:endParaRPr>
          </a:p>
        </p:txBody>
      </p:sp>
      <p:sp>
        <p:nvSpPr>
          <p:cNvPr id="13" name="Text Box 12"/>
          <p:cNvSpPr txBox="1"/>
          <p:nvPr/>
        </p:nvSpPr>
        <p:spPr>
          <a:xfrm>
            <a:off x="876935" y="1348105"/>
            <a:ext cx="7745730" cy="3234690"/>
          </a:xfrm>
          <a:prstGeom prst="rect">
            <a:avLst/>
          </a:prstGeom>
          <a:noFill/>
        </p:spPr>
        <p:txBody>
          <a:bodyPr wrap="square" rtlCol="0" anchor="t">
            <a:noAutofit/>
          </a:bodyPr>
          <a:lstStyle/>
          <a:p>
            <a:r>
              <a:rPr lang="en-US">
                <a:solidFill>
                  <a:schemeClr val="tx1"/>
                </a:solidFill>
                <a:latin typeface="DM Sans" charset="0"/>
                <a:cs typeface="DM Sans" charset="0"/>
              </a:rPr>
              <a:t>Arduino Nano 33 IoT continuously reads sensor data (air pollutants like CO2, PM2.5).</a:t>
            </a:r>
          </a:p>
          <a:p>
            <a:r>
              <a:rPr lang="en-US">
                <a:solidFill>
                  <a:schemeClr val="tx1"/>
                </a:solidFill>
                <a:latin typeface="DM Sans" charset="0"/>
                <a:cs typeface="DM Sans" charset="0"/>
              </a:rPr>
              <a:t>Arduino sends this data to Raspberry Pi via UART or I2C.</a:t>
            </a:r>
          </a:p>
          <a:p>
            <a:r>
              <a:rPr lang="en-US">
                <a:solidFill>
                  <a:schemeClr val="tx1"/>
                </a:solidFill>
                <a:latin typeface="DM Sans" charset="0"/>
                <a:cs typeface="DM Sans" charset="0"/>
              </a:rPr>
              <a:t>Raspberry Pi logs the data in a local or cloud database.</a:t>
            </a:r>
          </a:p>
          <a:p>
            <a:r>
              <a:rPr lang="en-US">
                <a:solidFill>
                  <a:schemeClr val="tx1"/>
                </a:solidFill>
                <a:latin typeface="DM Sans" charset="0"/>
                <a:cs typeface="DM Sans" charset="0"/>
              </a:rPr>
              <a:t>The Raspberry Pi also hosts a web dashboard for real-time air quality visualization.</a:t>
            </a:r>
          </a:p>
          <a:p>
            <a:r>
              <a:rPr lang="en-US">
                <a:solidFill>
                  <a:schemeClr val="tx1"/>
                </a:solidFill>
                <a:latin typeface="DM Sans" charset="0"/>
                <a:cs typeface="DM Sans" charset="0"/>
              </a:rPr>
              <a:t>If air quality exceeds predefined thresholds, the Pi sends email/SMS alerts to notify the user.</a:t>
            </a:r>
          </a:p>
          <a:p>
            <a:r>
              <a:rPr lang="en-US">
                <a:solidFill>
                  <a:schemeClr val="tx1"/>
                </a:solidFill>
                <a:latin typeface="DM Sans" charset="0"/>
                <a:cs typeface="DM Sans" charset="0"/>
              </a:rPr>
              <a:t>Optionally, the data can be accessed remotely via a cloud-based interface.</a:t>
            </a:r>
          </a:p>
          <a:p>
            <a:r>
              <a:rPr lang="en-US">
                <a:solidFill>
                  <a:schemeClr val="tx1"/>
                </a:solidFill>
                <a:latin typeface="DM Sans" charset="0"/>
                <a:cs typeface="DM Sans" charset="0"/>
              </a:rPr>
              <a:t>To accurately represent air quality, the sensor data collected from the Arduino is processed on the Raspberry Pi. The system uses established formulas to convert raw sensor readings, such as particulate matter levels and gas concentrations, into an Air Quality Index (AQI) value. The AQI formula takes into account various pollutants and their concentration ranges, assigning an index value that reflects the air quality level. The Raspberry Pi processes this data continuously, allowing real-time tracking of air quality. The resulting AQI values can be visualized on a local display, sent to a web interface, or uploaded to a cloud platform for further analysis.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8F6CF-584B-4FA4-D0B0-92086ECF5BEB}"/>
              </a:ext>
            </a:extLst>
          </p:cNvPr>
          <p:cNvSpPr>
            <a:spLocks noGrp="1"/>
          </p:cNvSpPr>
          <p:nvPr>
            <p:ph type="title"/>
          </p:nvPr>
        </p:nvSpPr>
        <p:spPr>
          <a:xfrm>
            <a:off x="2240273" y="-432424"/>
            <a:ext cx="4522777" cy="1893900"/>
          </a:xfrm>
        </p:spPr>
        <p:txBody>
          <a:bodyPr/>
          <a:lstStyle/>
          <a:p>
            <a:r>
              <a:rPr lang="en-US" sz="3600" dirty="0"/>
              <a:t>Block Diagram</a:t>
            </a:r>
            <a:endParaRPr lang="en-IN" sz="3600" dirty="0"/>
          </a:p>
        </p:txBody>
      </p:sp>
      <p:pic>
        <p:nvPicPr>
          <p:cNvPr id="4" name="Picture 3">
            <a:extLst>
              <a:ext uri="{FF2B5EF4-FFF2-40B4-BE49-F238E27FC236}">
                <a16:creationId xmlns:a16="http://schemas.microsoft.com/office/drawing/2014/main" id="{2AD431DE-FA0F-F0FA-B029-359288FF3E31}"/>
              </a:ext>
            </a:extLst>
          </p:cNvPr>
          <p:cNvPicPr>
            <a:picLocks noChangeAspect="1"/>
          </p:cNvPicPr>
          <p:nvPr/>
        </p:nvPicPr>
        <p:blipFill>
          <a:blip r:embed="rId2"/>
          <a:stretch>
            <a:fillRect/>
          </a:stretch>
        </p:blipFill>
        <p:spPr>
          <a:xfrm>
            <a:off x="0" y="1031631"/>
            <a:ext cx="9144000" cy="4017107"/>
          </a:xfrm>
          <a:prstGeom prst="rect">
            <a:avLst/>
          </a:prstGeom>
        </p:spPr>
      </p:pic>
    </p:spTree>
    <p:extLst>
      <p:ext uri="{BB962C8B-B14F-4D97-AF65-F5344CB8AC3E}">
        <p14:creationId xmlns:p14="http://schemas.microsoft.com/office/powerpoint/2010/main" val="3864073638"/>
      </p:ext>
    </p:extLst>
  </p:cSld>
  <p:clrMapOvr>
    <a:masterClrMapping/>
  </p:clrMapOvr>
</p:sld>
</file>

<file path=ppt/theme/theme1.xml><?xml version="1.0" encoding="utf-8"?>
<a:theme xmlns:a="http://schemas.openxmlformats.org/drawingml/2006/main" name="Technology Project Proposal Minitheme by Slidesgo">
  <a:themeElements>
    <a:clrScheme name="Simple Light">
      <a:dk1>
        <a:srgbClr val="FFFFFF"/>
      </a:dk1>
      <a:lt1>
        <a:srgbClr val="E0E0E0"/>
      </a:lt1>
      <a:dk2>
        <a:srgbClr val="666666"/>
      </a:dk2>
      <a:lt2>
        <a:srgbClr val="000000"/>
      </a:lt2>
      <a:accent1>
        <a:srgbClr val="96FFF3"/>
      </a:accent1>
      <a:accent2>
        <a:srgbClr val="8F1EA0"/>
      </a:accent2>
      <a:accent3>
        <a:srgbClr val="3DC6FF"/>
      </a:accent3>
      <a:accent4>
        <a:srgbClr val="2619AA"/>
      </a:accent4>
      <a:accent5>
        <a:srgbClr val="190057"/>
      </a:accent5>
      <a:accent6>
        <a:srgbClr val="F139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989</Words>
  <Application>Microsoft Office PowerPoint</Application>
  <PresentationFormat>On-screen Show (16:9)</PresentationFormat>
  <Paragraphs>84</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Oswald ExtraLight</vt:lpstr>
      <vt:lpstr>Oswald</vt:lpstr>
      <vt:lpstr>DM Sans</vt:lpstr>
      <vt:lpstr>Arial</vt:lpstr>
      <vt:lpstr>Roboto Condensed Light</vt:lpstr>
      <vt:lpstr>Technology Project Proposal Minitheme by Slidesgo</vt:lpstr>
      <vt:lpstr>AIR QUALITY MONITORING</vt:lpstr>
      <vt:lpstr>INTRODUCTION OF THE PROJECT</vt:lpstr>
      <vt:lpstr>KEY COMPONENTS</vt:lpstr>
      <vt:lpstr>KEY COMPONENTS</vt:lpstr>
      <vt:lpstr>DETAILED STEPS TO BUILD THE PROJECT</vt:lpstr>
      <vt:lpstr>PowerPoint Presentation</vt:lpstr>
      <vt:lpstr>HARDWARE REQUIREMENTS</vt:lpstr>
      <vt:lpstr>PROJECT WORKFLOW</vt:lpstr>
      <vt:lpstr>Block Diagram</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MONITORING</dc:title>
  <dc:creator>Tushar Mehra</dc:creator>
  <cp:lastModifiedBy>Tushar Mehra</cp:lastModifiedBy>
  <cp:revision>5</cp:revision>
  <dcterms:created xsi:type="dcterms:W3CDTF">2024-09-23T21:57:00Z</dcterms:created>
  <dcterms:modified xsi:type="dcterms:W3CDTF">2024-09-24T10:07:13Z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65AE36BF351344FAB4050328C3641D9F_12</vt:lpwstr>
  </property>
  <property fmtid="{D5CDD505-2E9C-101B-9397-08002B2CF9AE}" pid="3" name="KSOProductBuildVer">
    <vt:lpwstr>1033-12.2.0.17562</vt:lpwstr>
  </property>
</Properties>
</file>