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9" r:id="rId2"/>
    <p:sldId id="261" r:id="rId3"/>
    <p:sldId id="257" r:id="rId4"/>
    <p:sldId id="258" r:id="rId5"/>
    <p:sldId id="260" r:id="rId6"/>
    <p:sldId id="262" r:id="rId7"/>
    <p:sldId id="264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31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4" name="TYP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65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1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429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2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3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1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1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97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09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77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37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27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17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14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6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5ABE-8CBE-46CE-9985-821AC9D1405A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F4EA-3035-41CB-B21F-8BFD41090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8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19" name="TYPE.WAV"/>
          </p:stSnd>
        </p:sndAc>
      </p:transition>
    </mc:Choice>
    <mc:Fallback xmlns="">
      <p:transition spd="slow" advTm="10000">
        <p:fade/>
        <p:sndAc>
          <p:stSnd>
            <p:snd r:embed="rId21" name="TYPE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calculator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www.slideshare.net/anujdrajput/scientific-calculator-using-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839B-43BA-463A-AB01-5D9600FA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74" y="1091910"/>
            <a:ext cx="10546670" cy="1127507"/>
          </a:xfrm>
        </p:spPr>
        <p:txBody>
          <a:bodyPr>
            <a:normAutofit fontScale="90000"/>
          </a:bodyPr>
          <a:lstStyle/>
          <a:p>
            <a:r>
              <a:rPr lang="en-US" sz="6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SCIENTIFIC CALCULATOR….</a:t>
            </a:r>
            <a:endParaRPr lang="en-IN" sz="6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3593-5EDE-4AB9-A501-B6019867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295" y="2219418"/>
            <a:ext cx="8946541" cy="2831976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PRESENTED BY :</a:t>
            </a:r>
          </a:p>
          <a:p>
            <a:pPr marL="457200" lvl="1" indent="0">
              <a:buNone/>
            </a:pPr>
            <a:r>
              <a:rPr lang="en-US" sz="2400" b="1" i="1" u="sng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en-US" sz="2400" b="1" i="1" u="sng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NUMBER</a:t>
            </a:r>
            <a:r>
              <a:rPr lang="en-US" sz="24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lvl="1" indent="0">
              <a:buNone/>
            </a:pPr>
            <a:r>
              <a:rPr lang="en-US" sz="2400" b="1" dirty="0"/>
              <a:t>TUSHAR SARIN				1806410116</a:t>
            </a:r>
          </a:p>
          <a:p>
            <a:pPr marL="457200" lvl="1" indent="0">
              <a:buNone/>
            </a:pPr>
            <a:r>
              <a:rPr lang="en-US" sz="2400" b="1" dirty="0"/>
              <a:t>VIKAS SINGH RATHORE               	1806410121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B2D014-59C2-4BE6-9BD0-4B8E78B4D374}"/>
              </a:ext>
            </a:extLst>
          </p:cNvPr>
          <p:cNvCxnSpPr/>
          <p:nvPr/>
        </p:nvCxnSpPr>
        <p:spPr>
          <a:xfrm>
            <a:off x="5220070" y="6125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6B3F76-C1BE-422C-9BF2-C5C8B7E07262}"/>
              </a:ext>
            </a:extLst>
          </p:cNvPr>
          <p:cNvCxnSpPr/>
          <p:nvPr/>
        </p:nvCxnSpPr>
        <p:spPr>
          <a:xfrm>
            <a:off x="1105274" y="2325950"/>
            <a:ext cx="4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24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CE96-8B2E-450C-9479-7F185C2C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195265"/>
            <a:ext cx="8947522" cy="11452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-:</a:t>
            </a: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REFERENCES:-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C27E-56DE-48B1-9CFF-7D16B48B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4" y="1351582"/>
            <a:ext cx="8946541" cy="4195481"/>
          </a:xfrm>
        </p:spPr>
        <p:txBody>
          <a:bodyPr/>
          <a:lstStyle/>
          <a:p>
            <a:r>
              <a:rPr lang="en-US" b="1" dirty="0"/>
              <a:t>@ </a:t>
            </a:r>
            <a:r>
              <a:rPr lang="en-US" b="1" dirty="0">
                <a:hlinkClick r:id="rId3"/>
              </a:rPr>
              <a:t>https://en.wikipedia.org/wiki/Scientific_calculator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@ </a:t>
            </a:r>
            <a:r>
              <a:rPr lang="en-US" b="1" dirty="0">
                <a:hlinkClick r:id="rId4"/>
              </a:rPr>
              <a:t>https://www.slideshare.net/anujdrajput/scientific-calculator-using-c</a:t>
            </a:r>
            <a:endParaRPr lang="en-US" b="1" dirty="0"/>
          </a:p>
          <a:p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656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5" name="TYPE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6AFB-549E-4160-86AE-E4DB0021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494" y="2411860"/>
            <a:ext cx="5331011" cy="674240"/>
          </a:xfrm>
          <a:effectLst>
            <a:reflection blurRad="6350" stA="50000" endA="300" endPos="90000" dist="50800" dir="5400000" sy="-100000" algn="bl" rotWithShape="0"/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THANKING YOU…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868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5796-3ADF-4FF9-8513-3E77C217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00" y="250789"/>
            <a:ext cx="8947522" cy="878932"/>
          </a:xfrm>
        </p:spPr>
        <p:txBody>
          <a:bodyPr/>
          <a:lstStyle/>
          <a:p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-:TABLE OF CONTENTS:-</a:t>
            </a:r>
            <a:endParaRPr lang="en-IN" b="1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2C89-238C-4DAB-B90E-3D8DD2ED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ABSTRACT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INTRODUCTION  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BASIC FUNCTION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POCKET CALCULATIONS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APPLICATION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REFRENCES              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65042F5-C8F4-4139-A771-717A57D338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88" y="1022817"/>
            <a:ext cx="914400" cy="9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4B2BC39-0DC7-45AD-A06A-8AC15446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937217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7E9B13-EE9E-41B0-B9EC-18B5E1721F5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38" y="3029408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88F08C9-6C1E-4736-A1D5-9558A5E46F2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908" y="3364564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35028D-9074-4BD9-A2D6-30A7C34245E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40" y="3852579"/>
            <a:ext cx="822089" cy="8220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9848A32-4AA2-4E37-833F-433FD6CC1BD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2" y="4574240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7BE4FF3-3774-4D4C-98EA-F068C141D2F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64" y="2993606"/>
            <a:ext cx="741916" cy="7419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F92B1E1-745B-450D-846D-511359A7C56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34" y="5105902"/>
            <a:ext cx="952500" cy="9525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708AEEC-E484-4D2A-9AB8-F486671CA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34" y="725636"/>
            <a:ext cx="1064841" cy="10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33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1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F2B9-E3C7-49FE-B597-FF30F7E2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558" y="159798"/>
            <a:ext cx="9083814" cy="701379"/>
          </a:xfrm>
        </p:spPr>
        <p:txBody>
          <a:bodyPr/>
          <a:lstStyle/>
          <a:p>
            <a:pPr algn="ctr"/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</a:t>
            </a:r>
            <a:r>
              <a:rPr lang="en-US" sz="40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sz="2800" b="1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C9E4-82B0-4526-BD7C-244B60A3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58" y="861176"/>
            <a:ext cx="9274683" cy="5433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This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involves in the formation of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CALCULATOR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3.7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(32-bit)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work also focused principally on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calculations.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This project will help immensely in the following way :</a:t>
            </a:r>
          </a:p>
          <a:p>
            <a:pPr marL="457200" lvl="1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Easy calculation of difficult mathematical problems.</a:t>
            </a:r>
          </a:p>
          <a:p>
            <a:pPr marL="457200" lvl="1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Easy to retrieval of error.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It will also be of a good assistance to any researchers.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BB5F1-3CE5-4CDA-9964-79B4D0163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9"/>
          <a:stretch/>
        </p:blipFill>
        <p:spPr>
          <a:xfrm>
            <a:off x="7781776" y="4295775"/>
            <a:ext cx="3324666" cy="2218835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114300" stA="50000" endA="300" endPos="56000" dist="1143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238389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4" name="TYP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1BDB-D264-4316-A88E-E45F7F16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28726"/>
            <a:ext cx="8946541" cy="807911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-:INTRODUCTION:-</a:t>
            </a:r>
            <a:endParaRPr lang="en-IN" b="1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53B2-AF15-433B-AA70-66DF2343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36637"/>
            <a:ext cx="9301317" cy="548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scientific calculator is a type of electronic calculator ,designed to calculate problems in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professional fields.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</a:t>
            </a:r>
            <a:r>
              <a:rPr lang="en-GB" sz="24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MODIFIED FUNCTIONS</a:t>
            </a:r>
            <a:r>
              <a:rPr lang="en-US" sz="2400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Scientific notation.</a:t>
            </a:r>
          </a:p>
          <a:p>
            <a:pPr marL="457200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Floating-point arithmetic.</a:t>
            </a:r>
          </a:p>
          <a:p>
            <a:pPr marL="457200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Logarithmic functions, using both base 10 and base e.</a:t>
            </a:r>
          </a:p>
          <a:p>
            <a:pPr marL="457200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Trigonometric functions.</a:t>
            </a:r>
          </a:p>
          <a:p>
            <a:pPr marL="457200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Exponential functions and root beyond the square root.</a:t>
            </a:r>
          </a:p>
          <a:p>
            <a:pPr marL="457200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Quick access to constants like ‘pi’ and ‘e’.</a:t>
            </a:r>
          </a:p>
          <a:p>
            <a:pPr lvl="1"/>
            <a:endParaRPr lang="en-US" sz="22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4621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F1B-2D10-4B78-AAF2-04054A75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6541" cy="772400"/>
          </a:xfrm>
        </p:spPr>
        <p:txBody>
          <a:bodyPr/>
          <a:lstStyle/>
          <a:p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-:BASIC FUNCTIONS:-</a:t>
            </a:r>
            <a:endParaRPr lang="en-IN" b="1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FF03-ECFC-4213-AEE3-BF4DB32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78" y="1225118"/>
            <a:ext cx="8946541" cy="5375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ADDITION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SUBSTRACTION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MULTIPLICATION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DIVISION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SQUARE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SQUARE ROOT</a:t>
            </a:r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EXPONENT</a:t>
            </a:r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LOGARITHM</a:t>
            </a:r>
          </a:p>
          <a:p>
            <a:pPr marL="0" indent="0">
              <a:buNone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A929E-9D22-4707-B986-28ADB737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48" y="530413"/>
            <a:ext cx="3693277" cy="3155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8C777-F43C-4A67-A1D0-1260351C8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48" y="4097789"/>
            <a:ext cx="4096052" cy="23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7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5" name="TYP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98C5-E635-4062-A8C5-750FE18F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75165"/>
            <a:ext cx="8946541" cy="976587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</a:t>
            </a:r>
            <a:r>
              <a:rPr lang="en-GB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POCKET CALCULATIONS</a:t>
            </a: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b="1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30D7-07A6-4FE5-A62D-83DC3C78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44" y="1251752"/>
            <a:ext cx="8946541" cy="51135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ADDITION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:-</a:t>
            </a:r>
          </a:p>
          <a:p>
            <a:pPr marL="0" indent="0">
              <a:buNone/>
            </a:pPr>
            <a:r>
              <a:rPr lang="en-US" b="1" dirty="0"/>
              <a:t>&gt; The addition (sum function) is used by clicking on the “+” button or using the keyboard.</a:t>
            </a:r>
          </a:p>
          <a:p>
            <a:pPr marL="0" indent="0">
              <a:buNone/>
            </a:pPr>
            <a:r>
              <a:rPr lang="en-US" b="1" dirty="0"/>
              <a:t>&gt; The function results in x + y.</a:t>
            </a:r>
          </a:p>
          <a:p>
            <a:pPr marL="0" indent="0">
              <a:buNone/>
            </a:pPr>
            <a:r>
              <a:rPr lang="en-US" sz="2400" i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SUBTRACTION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:-</a:t>
            </a:r>
          </a:p>
          <a:p>
            <a:pPr marL="0" indent="0">
              <a:buNone/>
            </a:pPr>
            <a:r>
              <a:rPr lang="en-US" b="1" dirty="0"/>
              <a:t>&gt; The subtraction (minus function) is used by clicking on the “-” button or using keyboard.</a:t>
            </a:r>
          </a:p>
          <a:p>
            <a:pPr marL="0" indent="0">
              <a:buNone/>
            </a:pPr>
            <a:r>
              <a:rPr lang="en-US" b="1" dirty="0"/>
              <a:t>&gt; The function results in x – y.</a:t>
            </a:r>
          </a:p>
          <a:p>
            <a:pPr marL="0" indent="0">
              <a:buNone/>
            </a:pPr>
            <a:r>
              <a:rPr lang="en-US" sz="2400" i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Division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:-</a:t>
            </a:r>
          </a:p>
          <a:p>
            <a:pPr marL="0" indent="0">
              <a:buNone/>
            </a:pPr>
            <a:r>
              <a:rPr lang="en-US" b="1" dirty="0"/>
              <a:t>&gt; The division (divide function) is used by clicking on the “/” button or using keyboard.</a:t>
            </a:r>
          </a:p>
          <a:p>
            <a:pPr marL="0" indent="0">
              <a:buNone/>
            </a:pPr>
            <a:r>
              <a:rPr lang="en-US" b="1" dirty="0"/>
              <a:t>&gt;The function results in x / y.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3ED87-8E4A-4F34-B8F7-E2C2F329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51" y="2303799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97EBA-3658-4B19-87A5-87A7D902DD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46" y="4003828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FFEF4-1D26-4E6A-A795-0B44235D5D4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59" y="560624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6" name="TYP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7EBE-93FC-4ED9-8D93-E12FB29B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09" y="266330"/>
            <a:ext cx="8940144" cy="5982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The square function is used by clicking on the “x^2” button or type “^2”.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-:SQUARE ROOT:-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&gt;The square function is used by clicking on the “sqrt()”.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-:EXPONENT:-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The exponent (y raised to the power x function) is used by clicking on the “y/x” button or type “^”.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-:LOGARITHM:-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The logarithm (LOG) is used by clicking on the “LOG” button or type “LOG()”.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Sin, Cos, Tan, Cosec, Sec, Cot.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3F6CB-1C8B-4389-93F2-227ED4A9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38" y="1565931"/>
            <a:ext cx="893831" cy="893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276C2-8BB8-4443-BD8E-6A4009DD137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635" y="3209647"/>
            <a:ext cx="952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CFE74-488B-4333-BB0D-924EE6AF42B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69" y="5295899"/>
            <a:ext cx="9525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5DF5C-DC8E-47A0-95B2-F700C94845B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79" y="17977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60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7" name="TYP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8B7-D127-489F-AE2A-EA4DCF26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31" y="115410"/>
            <a:ext cx="8947522" cy="93215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-:APPLICATIONS:-</a:t>
            </a:r>
            <a:endParaRPr lang="en-IN" b="1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64C4-91A1-413B-A32E-FE5AE686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6749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 calculator helps people perform tasks that involve adding, multiplying, dividing or subtracting numbers.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Physicists and engineers use scientific calculators, which are much more advanced than standard calculators.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Accountants and other finance professionals also use specialized calculators, known as financial calculators.</a:t>
            </a:r>
            <a:endParaRPr lang="en-IN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193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C82B-9C30-40B3-9CD7-99220959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FUTURE SCOPE…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457-734F-4E1B-83B1-D8B78D95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will be able to implement in  future after making some changes and modification as we make our project at a very low </a:t>
            </a:r>
            <a:r>
              <a:rPr lang="en-US" dirty="0" err="1"/>
              <a:t>level.So</a:t>
            </a:r>
            <a:r>
              <a:rPr lang="en-US" dirty="0"/>
              <a:t> the modification that can be done in our project are:</a:t>
            </a:r>
          </a:p>
          <a:p>
            <a:r>
              <a:rPr lang="en-US" dirty="0"/>
              <a:t>To make it screen touch as in our mobile phones so no need to touch key buttons.</a:t>
            </a:r>
          </a:p>
        </p:txBody>
      </p:sp>
    </p:spTree>
    <p:extLst>
      <p:ext uri="{BB962C8B-B14F-4D97-AF65-F5344CB8AC3E}">
        <p14:creationId xmlns:p14="http://schemas.microsoft.com/office/powerpoint/2010/main" val="203267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  <p:sndAc>
          <p:stSnd>
            <p:snd r:embed="rId2" name="TYPE.WAV"/>
          </p:stSnd>
        </p:sndAc>
      </p:transition>
    </mc:Choice>
    <mc:Fallback xmlns="">
      <p:transition spd="slow" advTm="10000">
        <p:fade/>
        <p:sndAc>
          <p:stSnd>
            <p:snd r:embed="rId3" name="TYP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472</TotalTime>
  <Words>542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Tw Cen MT</vt:lpstr>
      <vt:lpstr>Wingdings</vt:lpstr>
      <vt:lpstr>Circuit</vt:lpstr>
      <vt:lpstr>SIMPLE SCIENTIFIC CALCULATOR….</vt:lpstr>
      <vt:lpstr>-:TABLE OF CONTENTS:-</vt:lpstr>
      <vt:lpstr>-:ABSTRACT:-</vt:lpstr>
      <vt:lpstr>-:INTRODUCTION:-</vt:lpstr>
      <vt:lpstr>-:BASIC FUNCTIONS:-</vt:lpstr>
      <vt:lpstr>-:POCKET CALCULATIONS:-</vt:lpstr>
      <vt:lpstr>PowerPoint Presentation</vt:lpstr>
      <vt:lpstr>-:APPLICATIONS:-</vt:lpstr>
      <vt:lpstr>FUTURE SCOPE…</vt:lpstr>
      <vt:lpstr>-:REFERENCES:-</vt:lpstr>
      <vt:lpstr>THANKING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ON SCIENTIFIC CALCULATOR</dc:title>
  <dc:creator>DELL</dc:creator>
  <cp:lastModifiedBy>Windows User</cp:lastModifiedBy>
  <cp:revision>55</cp:revision>
  <dcterms:created xsi:type="dcterms:W3CDTF">2019-08-24T16:05:39Z</dcterms:created>
  <dcterms:modified xsi:type="dcterms:W3CDTF">2019-12-03T06:18:12Z</dcterms:modified>
</cp:coreProperties>
</file>