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9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0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05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4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669AF7-7BEB-44E4-9852-375E34362B5B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613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9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3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4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2BEA474-078D-4E9B-9B14-09A87B19DC46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2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07D986-8816-4272-A432-0437A28A9828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mathdro.id/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933" y="925905"/>
            <a:ext cx="3214307" cy="236697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Covid-19 Tracker with Voice </a:t>
            </a:r>
            <a:r>
              <a:rPr lang="en-US" sz="3600" b="1" u="sng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Assistant</a:t>
            </a:r>
            <a:endParaRPr lang="en-US" sz="3600" b="1" u="sng" dirty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B6AC-5A20-4CF0-868B-2F2554B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62644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 Condensed" panose="020B0502040204020203" pitchFamily="34" charset="0"/>
              </a:rPr>
              <a:t>What is covid-19 Tracker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9C3D-432D-491C-8437-0393DE79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981" y="1045029"/>
            <a:ext cx="7631142" cy="4334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200" dirty="0">
                <a:latin typeface="Arial Black" panose="020B0A04020102020204" pitchFamily="34" charset="0"/>
              </a:rPr>
              <a:t>Here </a:t>
            </a:r>
            <a:r>
              <a:rPr lang="en-IN" sz="6200" dirty="0" smtClean="0">
                <a:latin typeface="Arial Black" panose="020B0A04020102020204" pitchFamily="34" charset="0"/>
              </a:rPr>
              <a:t>is the Expected Design of our Web App.</a:t>
            </a:r>
          </a:p>
          <a:p>
            <a:pPr marL="0" indent="0">
              <a:buNone/>
            </a:pPr>
            <a:r>
              <a:rPr lang="en-IN" sz="4800" dirty="0" smtClean="0">
                <a:latin typeface="Arial Black" panose="020B0A04020102020204" pitchFamily="34" charset="0"/>
              </a:rPr>
              <a:t>Its Show Number of infected , number of deaths and number of recovered cases along with the graphical representations</a:t>
            </a:r>
            <a:r>
              <a:rPr lang="en-IN" sz="2400" dirty="0" smtClean="0"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24D7E-7244-49D1-B148-5B668650BB8F}"/>
              </a:ext>
            </a:extLst>
          </p:cNvPr>
          <p:cNvSpPr txBox="1"/>
          <p:nvPr/>
        </p:nvSpPr>
        <p:spPr>
          <a:xfrm>
            <a:off x="4344671" y="2016579"/>
            <a:ext cx="368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ahnschrift Light Condensed" panose="020B0502040204020203" pitchFamily="34" charset="0"/>
              </a:rPr>
              <a:t>How does it look like ?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D699E-4B32-4DF4-8FC5-9CECD9F1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1924730"/>
            <a:ext cx="8392886" cy="47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1876B-5723-4182-BDEE-3A18AA0A5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239744"/>
            <a:ext cx="6157913" cy="43467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9ECED-6D44-4962-9729-A0332A90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chart shows the daily confirmed deaths due to COVID-19, given as the rolling average over three days.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94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8C18F-56EC-4F0B-8D50-90F89BBD9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239744"/>
            <a:ext cx="6157913" cy="43467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B267-6880-4F28-BD83-8A0347C8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/>
              <a:t>The previous chart looked at daily deaths per million people. This map shows total confirmed deaths per million people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0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386CA-8E99-44E5-80D5-FFD767A5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239744"/>
            <a:ext cx="6157913" cy="43467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2E12-C2E8-4756-9E76-EAD39CA1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chart brings our data on testing together with the data on confirmed cases.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99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CDC-4A34-494E-A002-3B7872A7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55" y="294628"/>
            <a:ext cx="10178322" cy="1492132"/>
          </a:xfrm>
        </p:spPr>
        <p:txBody>
          <a:bodyPr/>
          <a:lstStyle/>
          <a:p>
            <a:r>
              <a:rPr lang="en-IN" dirty="0" smtClean="0"/>
              <a:t>				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012-6D6B-45B1-A471-FBAAA361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051"/>
            <a:ext cx="10178322" cy="4336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 smtClean="0"/>
              <a:t>We are going to use a API:</a:t>
            </a:r>
          </a:p>
          <a:p>
            <a:pPr marL="0" indent="0">
              <a:buNone/>
            </a:pPr>
            <a:r>
              <a:rPr lang="en-IN" sz="5400" dirty="0" smtClean="0"/>
              <a:t>Click on the link to have a look of the data: </a:t>
            </a:r>
            <a:r>
              <a:rPr lang="en-US" sz="5400" dirty="0">
                <a:hlinkClick r:id="rId2"/>
              </a:rPr>
              <a:t>https://covid19.mathdro.id/api</a:t>
            </a:r>
            <a:r>
              <a:rPr lang="en-US" sz="5400" dirty="0" smtClean="0">
                <a:hlinkClick r:id="rId2"/>
              </a:rPr>
              <a:t>/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5777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4B69-D849-4E61-88F9-232F7C0A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69" y="257634"/>
            <a:ext cx="10178322" cy="149213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		Voice </a:t>
            </a:r>
            <a:r>
              <a:rPr lang="en-IN" sz="6000" dirty="0" smtClean="0"/>
              <a:t>Assistant</a:t>
            </a:r>
            <a:endParaRPr lang="en-IN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CB46B-68C3-423A-8BCF-9F15F3471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72" y="2688318"/>
            <a:ext cx="25336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0F24A-0245-4B06-8AC9-755FFA0445FB}"/>
              </a:ext>
            </a:extLst>
          </p:cNvPr>
          <p:cNvSpPr txBox="1"/>
          <p:nvPr/>
        </p:nvSpPr>
        <p:spPr>
          <a:xfrm>
            <a:off x="5119006" y="2688318"/>
            <a:ext cx="6091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With voice assistant we will get daily updates about the cases as per the select Locations and here we will get notifications about it.</a:t>
            </a:r>
          </a:p>
        </p:txBody>
      </p:sp>
    </p:spTree>
    <p:extLst>
      <p:ext uri="{BB962C8B-B14F-4D97-AF65-F5344CB8AC3E}">
        <p14:creationId xmlns:p14="http://schemas.microsoft.com/office/powerpoint/2010/main" val="23878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D7949-4732-46E0-B650-1B6A87F9DC34}"/>
              </a:ext>
            </a:extLst>
          </p:cNvPr>
          <p:cNvSpPr txBox="1"/>
          <p:nvPr/>
        </p:nvSpPr>
        <p:spPr>
          <a:xfrm>
            <a:off x="3658227" y="336619"/>
            <a:ext cx="48263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Constantia" panose="02030602050306030303" pitchFamily="18" charset="0"/>
              </a:rPr>
              <a:t>Thank </a:t>
            </a:r>
            <a:r>
              <a:rPr lang="en-IN" sz="7200" dirty="0" smtClean="0">
                <a:latin typeface="Constantia" panose="02030602050306030303" pitchFamily="18" charset="0"/>
              </a:rPr>
              <a:t>You</a:t>
            </a:r>
          </a:p>
          <a:p>
            <a:endParaRPr lang="en-IN" sz="7200" dirty="0" smtClean="0">
              <a:latin typeface="Constantia" panose="02030602050306030303" pitchFamily="18" charset="0"/>
            </a:endParaRPr>
          </a:p>
          <a:p>
            <a:r>
              <a:rPr lang="en-IN" sz="3600" dirty="0" smtClean="0">
                <a:latin typeface="Constantia" panose="02030602050306030303" pitchFamily="18" charset="0"/>
              </a:rPr>
              <a:t>1.Tushar Saxena</a:t>
            </a:r>
          </a:p>
          <a:p>
            <a:r>
              <a:rPr lang="en-IN" sz="3600" dirty="0" smtClean="0">
                <a:latin typeface="Constantia" panose="02030602050306030303" pitchFamily="18" charset="0"/>
              </a:rPr>
              <a:t>2.Divyanshi Bansal</a:t>
            </a:r>
          </a:p>
          <a:p>
            <a:r>
              <a:rPr lang="en-IN" sz="3600" dirty="0" smtClean="0">
                <a:latin typeface="Constantia" panose="02030602050306030303" pitchFamily="18" charset="0"/>
              </a:rPr>
              <a:t>3.Vipul</a:t>
            </a:r>
          </a:p>
          <a:p>
            <a:r>
              <a:rPr lang="en-IN" sz="3600" dirty="0" smtClean="0">
                <a:latin typeface="Constantia" panose="02030602050306030303" pitchFamily="18" charset="0"/>
              </a:rPr>
              <a:t>4.Ananya Jain</a:t>
            </a:r>
          </a:p>
          <a:p>
            <a:r>
              <a:rPr lang="en-IN" sz="3600" dirty="0" smtClean="0">
                <a:latin typeface="Constantia" panose="02030602050306030303" pitchFamily="18" charset="0"/>
              </a:rPr>
              <a:t>5.Umesh Pratap Singh</a:t>
            </a:r>
            <a:endParaRPr lang="en-IN" sz="3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585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163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Rounded MT Bold</vt:lpstr>
      <vt:lpstr>Bahnschrift Condensed</vt:lpstr>
      <vt:lpstr>Bahnschrift Light Condensed</vt:lpstr>
      <vt:lpstr>Constantia</vt:lpstr>
      <vt:lpstr>Gill Sans MT</vt:lpstr>
      <vt:lpstr>Impact</vt:lpstr>
      <vt:lpstr>Badge</vt:lpstr>
      <vt:lpstr>Covid-19 Tracker with Voice Assistant</vt:lpstr>
      <vt:lpstr>What is covid-19 Tracker ?</vt:lpstr>
      <vt:lpstr>PowerPoint Presentation</vt:lpstr>
      <vt:lpstr>PowerPoint Presentation</vt:lpstr>
      <vt:lpstr>PowerPoint Presentation</vt:lpstr>
      <vt:lpstr>    Dataset</vt:lpstr>
      <vt:lpstr>  Voice Assistant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2020-08-06T03:47:10Z</dcterms:created>
  <dcterms:modified xsi:type="dcterms:W3CDTF">2020-08-06T05:57:59Z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