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9" name=""/>
        <p:cNvGrpSpPr/>
        <p:nvPr/>
      </p:nvGrpSpPr>
      <p:grpSpPr>
        <a:xfrm>
          <a:off x="0" y="0"/>
          <a:ext cx="0" cy="0"/>
          <a:chOff x="0" y="0"/>
          <a:chExt cx="0" cy="0"/>
        </a:xfrm>
      </p:grpSpPr>
      <p:sp>
        <p:nvSpPr>
          <p:cNvPr id="104875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5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5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5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5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5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9" name=""/>
        <p:cNvGrpSpPr/>
        <p:nvPr/>
      </p:nvGrpSpPr>
      <p:grpSpPr>
        <a:xfrm>
          <a:off x="0" y="0"/>
          <a:ext cx="0" cy="0"/>
          <a:chOff x="0" y="0"/>
          <a:chExt cx="0" cy="0"/>
        </a:xfrm>
      </p:grpSpPr>
      <p:pic>
        <p:nvPicPr>
          <p:cNvPr id="2097157" name="Picture 6" descr="HD-ShadowLong.png"/>
          <p:cNvPicPr>
            <a:picLocks noChangeAspect="1"/>
          </p:cNvPicPr>
          <p:nvPr/>
        </p:nvPicPr>
        <p:blipFill>
          <a:blip xmlns:r="http://schemas.openxmlformats.org/officeDocument/2006/relationships" r:embed="rId1"/>
          <a:stretch>
            <a:fillRect/>
          </a:stretch>
        </p:blipFill>
        <p:spPr>
          <a:xfrm>
            <a:off x="1" y="4242851"/>
            <a:ext cx="8968084" cy="275942"/>
          </a:xfrm>
          <a:prstGeom prst="rect"/>
        </p:spPr>
      </p:pic>
      <p:pic>
        <p:nvPicPr>
          <p:cNvPr id="2097158" name="Picture 7" descr="HD-ShadowShort.png"/>
          <p:cNvPicPr>
            <a:picLocks noChangeAspect="1"/>
          </p:cNvPicPr>
          <p:nvPr/>
        </p:nvPicPr>
        <p:blipFill>
          <a:blip xmlns:r="http://schemas.openxmlformats.org/officeDocument/2006/relationships" r:embed="rId2"/>
          <a:stretch>
            <a:fillRect/>
          </a:stretch>
        </p:blipFill>
        <p:spPr>
          <a:xfrm>
            <a:off x="9111716" y="4243845"/>
            <a:ext cx="3077108" cy="276940"/>
          </a:xfrm>
          <a:prstGeom prst="rect"/>
        </p:spPr>
      </p:pic>
      <p:sp>
        <p:nvSpPr>
          <p:cNvPr id="1048607" name="Rectangle 8"/>
          <p:cNvSpPr/>
          <p:nvPr/>
        </p:nvSpPr>
        <p:spPr bwMode="ltGray">
          <a:xfrm>
            <a:off x="0" y="2590078"/>
            <a:ext cx="8968085" cy="1660332"/>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8" name="Rectangle 9"/>
          <p:cNvSpPr/>
          <p:nvPr/>
        </p:nvSpPr>
        <p:spPr>
          <a:xfrm>
            <a:off x="9111715" y="2590078"/>
            <a:ext cx="3077109" cy="166033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9"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dirty="0" lang="en-US"/>
          </a:p>
        </p:txBody>
      </p:sp>
      <p:sp>
        <p:nvSpPr>
          <p:cNvPr id="1048610" name="Subtitle 2"/>
          <p:cNvSpPr>
            <a:spLocks noGrp="1"/>
          </p:cNvSpPr>
          <p:nvPr>
            <p:ph type="subTitle" idx="1"/>
          </p:nvPr>
        </p:nvSpPr>
        <p:spPr>
          <a:xfrm>
            <a:off x="680322" y="4394039"/>
            <a:ext cx="8144134" cy="1117687"/>
          </a:xfrm>
        </p:spPr>
        <p:txBody>
          <a:bodyPr>
            <a:normAutofit/>
          </a:bodyPr>
          <a:lstStyle>
            <a:lvl1pPr algn="r"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11" name="Date Placeholder 3"/>
          <p:cNvSpPr>
            <a:spLocks noGrp="1"/>
          </p:cNvSpPr>
          <p:nvPr>
            <p:ph type="dt" sz="half" idx="10"/>
          </p:nvPr>
        </p:nvSpPr>
        <p:spPr/>
        <p:txBody>
          <a:bodyPr/>
          <a:p>
            <a:fld id="{78ABE3C1-DBE1-495D-B57B-2849774B866A}" type="datetimeFigureOut">
              <a:rPr dirty="0" lang="en-US"/>
              <a:t>7/28/2020</a:t>
            </a:fld>
            <a:endParaRPr dirty="0" lang="en-US"/>
          </a:p>
        </p:txBody>
      </p:sp>
      <p:sp>
        <p:nvSpPr>
          <p:cNvPr id="1048612" name="Footer Placeholder 4"/>
          <p:cNvSpPr>
            <a:spLocks noGrp="1"/>
          </p:cNvSpPr>
          <p:nvPr>
            <p:ph type="ftr" sz="quarter" idx="11"/>
          </p:nvPr>
        </p:nvSpPr>
        <p:spPr/>
        <p:txBody>
          <a:bodyPr/>
          <a:p>
            <a:endParaRPr dirty="0" lang="en-US"/>
          </a:p>
        </p:txBody>
      </p:sp>
      <p:sp>
        <p:nvSpPr>
          <p:cNvPr id="1048613" name="Slide Number Placeholder 5"/>
          <p:cNvSpPr>
            <a:spLocks noGrp="1"/>
          </p:cNvSpPr>
          <p:nvPr>
            <p:ph type="sldNum" sz="quarter" idx="12"/>
          </p:nvPr>
        </p:nvSpPr>
        <p:spPr>
          <a:xfrm>
            <a:off x="9255346" y="2750337"/>
            <a:ext cx="1171888" cy="1356442"/>
          </a:xfrm>
        </p:spPr>
        <p:txBody>
          <a:bodyPr/>
          <a:p>
            <a:fld id="{6D22F896-40B5-4ADD-8801-0D06FADFA09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74" name=""/>
        <p:cNvGrpSpPr/>
        <p:nvPr/>
      </p:nvGrpSpPr>
      <p:grpSpPr>
        <a:xfrm>
          <a:off x="0" y="0"/>
          <a:ext cx="0" cy="0"/>
          <a:chOff x="0" y="0"/>
          <a:chExt cx="0" cy="0"/>
        </a:xfrm>
      </p:grpSpPr>
      <p:pic>
        <p:nvPicPr>
          <p:cNvPr id="2097182" name="Picture 7" descr="HD-ShadowLong.png"/>
          <p:cNvPicPr>
            <a:picLocks noChangeAspect="1"/>
          </p:cNvPicPr>
          <p:nvPr/>
        </p:nvPicPr>
        <p:blipFill>
          <a:blip xmlns:r="http://schemas.openxmlformats.org/officeDocument/2006/relationships" r:embed="rId1"/>
          <a:stretch>
            <a:fillRect/>
          </a:stretch>
        </p:blipFill>
        <p:spPr>
          <a:xfrm>
            <a:off x="1" y="5928628"/>
            <a:ext cx="10437812" cy="321164"/>
          </a:xfrm>
          <a:prstGeom prst="rect"/>
        </p:spPr>
      </p:pic>
      <p:pic>
        <p:nvPicPr>
          <p:cNvPr id="2097183" name="Picture 8" descr="HD-ShadowShort.png"/>
          <p:cNvPicPr>
            <a:picLocks noChangeAspect="1"/>
          </p:cNvPicPr>
          <p:nvPr/>
        </p:nvPicPr>
        <p:blipFill>
          <a:blip xmlns:r="http://schemas.openxmlformats.org/officeDocument/2006/relationships" r:embed="rId2"/>
          <a:stretch>
            <a:fillRect/>
          </a:stretch>
        </p:blipFill>
        <p:spPr>
          <a:xfrm>
            <a:off x="10585826" y="5929622"/>
            <a:ext cx="1602997" cy="144270"/>
          </a:xfrm>
          <a:prstGeom prst="rect"/>
        </p:spPr>
      </p:pic>
      <p:sp>
        <p:nvSpPr>
          <p:cNvPr id="1048710" name="Rectangle 9"/>
          <p:cNvSpPr/>
          <p:nvPr/>
        </p:nvSpPr>
        <p:spPr bwMode="ltGray">
          <a:xfrm>
            <a:off x="0" y="4567988"/>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11" name="Rectangle 10"/>
          <p:cNvSpPr/>
          <p:nvPr/>
        </p:nvSpPr>
        <p:spPr>
          <a:xfrm>
            <a:off x="10585827" y="4567988"/>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1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dirty="0" lang="en-US"/>
          </a:p>
        </p:txBody>
      </p:sp>
      <p:sp>
        <p:nvSpPr>
          <p:cNvPr id="1048713" name="Picture Placeholder 2"/>
          <p:cNvSpPr>
            <a:spLocks noChangeAspect="1" noGrp="1"/>
          </p:cNvSpPr>
          <p:nvPr>
            <p:ph type="pic" idx="1"/>
          </p:nvPr>
        </p:nvSpPr>
        <p:spPr>
          <a:xfrm>
            <a:off x="680322" y="609597"/>
            <a:ext cx="9613859" cy="3589575"/>
          </a:xfrm>
          <a:noFill/>
          <a:ln>
            <a:noFill/>
          </a:ln>
          <a:effectLst>
            <a:outerShdw algn="tl" blurRad="76200" dir="5040000" dist="63500" rotWithShape="0">
              <a:srgbClr val="000000">
                <a:alpha val="41000"/>
              </a:srgbClr>
            </a:outerShdw>
          </a:effectLst>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14" name="Text Placeholder 3"/>
          <p:cNvSpPr>
            <a:spLocks noGrp="1"/>
          </p:cNvSpPr>
          <p:nvPr>
            <p:ph type="body" sz="half" idx="2"/>
          </p:nvPr>
        </p:nvSpPr>
        <p:spPr>
          <a:xfrm>
            <a:off x="680319" y="5169583"/>
            <a:ext cx="9613862" cy="62297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5" name="Date Placeholder 4"/>
          <p:cNvSpPr>
            <a:spLocks noGrp="1"/>
          </p:cNvSpPr>
          <p:nvPr>
            <p:ph type="dt" sz="half" idx="10"/>
          </p:nvPr>
        </p:nvSpPr>
        <p:spPr/>
        <p:txBody>
          <a:bodyPr/>
          <a:p>
            <a:fld id="{446C117F-5CCF-4837-BE5F-2B92066CAFAF}" type="datetimeFigureOut">
              <a:rPr dirty="0" lang="en-US"/>
              <a:t>7/28/2020</a:t>
            </a:fld>
            <a:endParaRPr dirty="0" lang="en-US"/>
          </a:p>
        </p:txBody>
      </p:sp>
      <p:sp>
        <p:nvSpPr>
          <p:cNvPr id="1048716" name="Footer Placeholder 5"/>
          <p:cNvSpPr>
            <a:spLocks noGrp="1"/>
          </p:cNvSpPr>
          <p:nvPr>
            <p:ph type="ftr" sz="quarter" idx="11"/>
          </p:nvPr>
        </p:nvSpPr>
        <p:spPr/>
        <p:txBody>
          <a:bodyPr/>
          <a:p>
            <a:endParaRPr dirty="0" lang="en-US"/>
          </a:p>
        </p:txBody>
      </p:sp>
      <p:sp>
        <p:nvSpPr>
          <p:cNvPr id="1048717" name="Slide Number Placeholder 6"/>
          <p:cNvSpPr>
            <a:spLocks noGrp="1"/>
          </p:cNvSpPr>
          <p:nvPr>
            <p:ph type="sldNum" sz="quarter" idx="12"/>
          </p:nvPr>
        </p:nvSpPr>
        <p:spPr>
          <a:xfrm>
            <a:off x="10729455" y="4711309"/>
            <a:ext cx="1154151" cy="1090789"/>
          </a:xfrm>
        </p:spPr>
        <p:txBody>
          <a:bodyPr/>
          <a:p>
            <a:fld id="{6D22F896-40B5-4ADD-8801-0D06FADFA09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8" name=""/>
        <p:cNvGrpSpPr/>
        <p:nvPr/>
      </p:nvGrpSpPr>
      <p:grpSpPr>
        <a:xfrm>
          <a:off x="0" y="0"/>
          <a:ext cx="0" cy="0"/>
          <a:chOff x="0" y="0"/>
          <a:chExt cx="0" cy="0"/>
        </a:xfrm>
      </p:grpSpPr>
      <p:pic>
        <p:nvPicPr>
          <p:cNvPr id="2097172" name="Picture 7" descr="HD-ShadowLong.png"/>
          <p:cNvPicPr>
            <a:picLocks noChangeAspect="1"/>
          </p:cNvPicPr>
          <p:nvPr/>
        </p:nvPicPr>
        <p:blipFill>
          <a:blip xmlns:r="http://schemas.openxmlformats.org/officeDocument/2006/relationships" r:embed="rId1"/>
          <a:stretch>
            <a:fillRect/>
          </a:stretch>
        </p:blipFill>
        <p:spPr>
          <a:xfrm>
            <a:off x="1" y="5928628"/>
            <a:ext cx="10437812" cy="321164"/>
          </a:xfrm>
          <a:prstGeom prst="rect"/>
        </p:spPr>
      </p:pic>
      <p:pic>
        <p:nvPicPr>
          <p:cNvPr id="2097173" name="Picture 8" descr="HD-ShadowShort.png"/>
          <p:cNvPicPr>
            <a:picLocks noChangeAspect="1"/>
          </p:cNvPicPr>
          <p:nvPr/>
        </p:nvPicPr>
        <p:blipFill>
          <a:blip xmlns:r="http://schemas.openxmlformats.org/officeDocument/2006/relationships" r:embed="rId2"/>
          <a:stretch>
            <a:fillRect/>
          </a:stretch>
        </p:blipFill>
        <p:spPr>
          <a:xfrm>
            <a:off x="10585826" y="5929622"/>
            <a:ext cx="1602997" cy="144270"/>
          </a:xfrm>
          <a:prstGeom prst="rect"/>
        </p:spPr>
      </p:pic>
      <p:sp>
        <p:nvSpPr>
          <p:cNvPr id="1048656" name="Rectangle 9"/>
          <p:cNvSpPr/>
          <p:nvPr/>
        </p:nvSpPr>
        <p:spPr bwMode="ltGray">
          <a:xfrm>
            <a:off x="0" y="4567988"/>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7" name="Rectangle 10"/>
          <p:cNvSpPr/>
          <p:nvPr/>
        </p:nvSpPr>
        <p:spPr>
          <a:xfrm>
            <a:off x="10585827" y="4567988"/>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8"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dirty="0" lang="en-US"/>
          </a:p>
        </p:txBody>
      </p:sp>
      <p:sp>
        <p:nvSpPr>
          <p:cNvPr id="1048659" name="Text Placeholder 3"/>
          <p:cNvSpPr>
            <a:spLocks noGrp="1"/>
          </p:cNvSpPr>
          <p:nvPr>
            <p:ph type="body" sz="half" idx="2"/>
          </p:nvPr>
        </p:nvSpPr>
        <p:spPr>
          <a:xfrm>
            <a:off x="680322" y="4711615"/>
            <a:ext cx="9613859" cy="1090789"/>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0" name="Date Placeholder 4"/>
          <p:cNvSpPr>
            <a:spLocks noGrp="1"/>
          </p:cNvSpPr>
          <p:nvPr>
            <p:ph type="dt" sz="half" idx="10"/>
          </p:nvPr>
        </p:nvSpPr>
        <p:spPr/>
        <p:txBody>
          <a:bodyPr/>
          <a:p>
            <a:fld id="{84EB90BD-B6CE-46B7-997F-7313B992CCDC}" type="datetimeFigureOut">
              <a:rPr dirty="0" lang="en-US"/>
              <a:t>7/28/2020</a:t>
            </a:fld>
            <a:endParaRPr dirty="0" lang="en-US"/>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a:xfrm>
            <a:off x="10729455" y="4711615"/>
            <a:ext cx="1154151" cy="1090789"/>
          </a:xfrm>
        </p:spPr>
        <p:txBody>
          <a:bodyPr/>
          <a:p>
            <a:fld id="{6D22F896-40B5-4ADD-8801-0D06FADFA09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73" name=""/>
        <p:cNvGrpSpPr/>
        <p:nvPr/>
      </p:nvGrpSpPr>
      <p:grpSpPr>
        <a:xfrm>
          <a:off x="0" y="0"/>
          <a:ext cx="0" cy="0"/>
          <a:chOff x="0" y="0"/>
          <a:chExt cx="0" cy="0"/>
        </a:xfrm>
      </p:grpSpPr>
      <p:pic>
        <p:nvPicPr>
          <p:cNvPr id="2097180" name="Picture 10" descr="HD-ShadowLong.png"/>
          <p:cNvPicPr>
            <a:picLocks noChangeAspect="1"/>
          </p:cNvPicPr>
          <p:nvPr/>
        </p:nvPicPr>
        <p:blipFill>
          <a:blip xmlns:r="http://schemas.openxmlformats.org/officeDocument/2006/relationships" r:embed="rId1"/>
          <a:stretch>
            <a:fillRect/>
          </a:stretch>
        </p:blipFill>
        <p:spPr>
          <a:xfrm>
            <a:off x="1" y="5928628"/>
            <a:ext cx="10437812" cy="321164"/>
          </a:xfrm>
          <a:prstGeom prst="rect"/>
        </p:spPr>
      </p:pic>
      <p:pic>
        <p:nvPicPr>
          <p:cNvPr id="2097181" name="Picture 12" descr="HD-ShadowShort.png"/>
          <p:cNvPicPr>
            <a:picLocks noChangeAspect="1"/>
          </p:cNvPicPr>
          <p:nvPr/>
        </p:nvPicPr>
        <p:blipFill>
          <a:blip xmlns:r="http://schemas.openxmlformats.org/officeDocument/2006/relationships" r:embed="rId2"/>
          <a:stretch>
            <a:fillRect/>
          </a:stretch>
        </p:blipFill>
        <p:spPr>
          <a:xfrm>
            <a:off x="10585826" y="5929622"/>
            <a:ext cx="1602997" cy="144270"/>
          </a:xfrm>
          <a:prstGeom prst="rect"/>
        </p:spPr>
      </p:pic>
      <p:sp>
        <p:nvSpPr>
          <p:cNvPr id="1048700" name="Rectangle 13"/>
          <p:cNvSpPr/>
          <p:nvPr/>
        </p:nvSpPr>
        <p:spPr bwMode="ltGray">
          <a:xfrm>
            <a:off x="0" y="4567988"/>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1" name="Rectangle 14"/>
          <p:cNvSpPr/>
          <p:nvPr/>
        </p:nvSpPr>
        <p:spPr>
          <a:xfrm>
            <a:off x="10585827" y="4567988"/>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dirty="0" lang="en-US"/>
          </a:p>
        </p:txBody>
      </p:sp>
      <p:sp>
        <p:nvSpPr>
          <p:cNvPr id="1048703" name="Text Placeholder 3"/>
          <p:cNvSpPr>
            <a:spLocks noGrp="1"/>
          </p:cNvSpPr>
          <p:nvPr>
            <p:ph type="body" sz="half" idx="13"/>
          </p:nvPr>
        </p:nvSpPr>
        <p:spPr>
          <a:xfrm>
            <a:off x="1402288" y="3653379"/>
            <a:ext cx="8156579" cy="548968"/>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4" name="Text Placeholder 3"/>
          <p:cNvSpPr>
            <a:spLocks noGrp="1"/>
          </p:cNvSpPr>
          <p:nvPr>
            <p:ph type="body" sz="half" idx="2"/>
          </p:nvPr>
        </p:nvSpPr>
        <p:spPr>
          <a:xfrm>
            <a:off x="680322" y="4711615"/>
            <a:ext cx="9613859" cy="1090789"/>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5" name="Date Placeholder 4"/>
          <p:cNvSpPr>
            <a:spLocks noGrp="1"/>
          </p:cNvSpPr>
          <p:nvPr>
            <p:ph type="dt" sz="half" idx="10"/>
          </p:nvPr>
        </p:nvSpPr>
        <p:spPr/>
        <p:txBody>
          <a:bodyPr/>
          <a:p>
            <a:fld id="{CDB9D11F-B188-461D-B23F-39381795C052}" type="datetimeFigureOut">
              <a:rPr dirty="0" lang="en-US"/>
              <a:t>7/28/2020</a:t>
            </a:fld>
            <a:endParaRPr dirty="0" lang="en-US"/>
          </a:p>
        </p:txBody>
      </p:sp>
      <p:sp>
        <p:nvSpPr>
          <p:cNvPr id="1048706" name="Footer Placeholder 5"/>
          <p:cNvSpPr>
            <a:spLocks noGrp="1"/>
          </p:cNvSpPr>
          <p:nvPr>
            <p:ph type="ftr" sz="quarter" idx="11"/>
          </p:nvPr>
        </p:nvSpPr>
        <p:spPr/>
        <p:txBody>
          <a:bodyPr/>
          <a:p>
            <a:endParaRPr dirty="0" lang="en-US"/>
          </a:p>
        </p:txBody>
      </p:sp>
      <p:sp>
        <p:nvSpPr>
          <p:cNvPr id="1048707" name="Slide Number Placeholder 6"/>
          <p:cNvSpPr>
            <a:spLocks noGrp="1"/>
          </p:cNvSpPr>
          <p:nvPr>
            <p:ph type="sldNum" sz="quarter" idx="12"/>
          </p:nvPr>
        </p:nvSpPr>
        <p:spPr>
          <a:xfrm>
            <a:off x="10729455" y="4709925"/>
            <a:ext cx="1154151" cy="1090789"/>
          </a:xfrm>
        </p:spPr>
        <p:txBody>
          <a:bodyPr/>
          <a:p>
            <a:fld id="{6D22F896-40B5-4ADD-8801-0D06FADFA095}" type="slidenum">
              <a:rPr dirty="0" lang="en-US"/>
              <a:t>‹#›</a:t>
            </a:fld>
            <a:endParaRPr dirty="0" lang="en-US"/>
          </a:p>
        </p:txBody>
      </p:sp>
      <p:sp>
        <p:nvSpPr>
          <p:cNvPr id="1048708" name="TextBox 15"/>
          <p:cNvSpPr txBox="1"/>
          <p:nvPr/>
        </p:nvSpPr>
        <p:spPr>
          <a:xfrm>
            <a:off x="583572" y="748116"/>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7200" lang="en-US">
                <a:solidFill>
                  <a:schemeClr val="tx1"/>
                </a:solidFill>
                <a:effectLst/>
              </a:rPr>
              <a:t>“</a:t>
            </a:r>
          </a:p>
        </p:txBody>
      </p:sp>
      <p:sp>
        <p:nvSpPr>
          <p:cNvPr id="1048709" name="TextBox 16"/>
          <p:cNvSpPr txBox="1"/>
          <p:nvPr/>
        </p:nvSpPr>
        <p:spPr>
          <a:xfrm>
            <a:off x="9662809" y="3033524"/>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72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5" name=""/>
        <p:cNvGrpSpPr/>
        <p:nvPr/>
      </p:nvGrpSpPr>
      <p:grpSpPr>
        <a:xfrm>
          <a:off x="0" y="0"/>
          <a:ext cx="0" cy="0"/>
          <a:chOff x="0" y="0"/>
          <a:chExt cx="0" cy="0"/>
        </a:xfrm>
      </p:grpSpPr>
      <p:pic>
        <p:nvPicPr>
          <p:cNvPr id="2097155" name="Picture 8" descr="HD-ShadowLong.png"/>
          <p:cNvPicPr>
            <a:picLocks noChangeAspect="1"/>
          </p:cNvPicPr>
          <p:nvPr/>
        </p:nvPicPr>
        <p:blipFill>
          <a:blip xmlns:r="http://schemas.openxmlformats.org/officeDocument/2006/relationships" r:embed="rId1"/>
          <a:stretch>
            <a:fillRect/>
          </a:stretch>
        </p:blipFill>
        <p:spPr>
          <a:xfrm>
            <a:off x="1" y="5928628"/>
            <a:ext cx="10437812" cy="321164"/>
          </a:xfrm>
          <a:prstGeom prst="rect"/>
        </p:spPr>
      </p:pic>
      <p:pic>
        <p:nvPicPr>
          <p:cNvPr id="2097156" name="Picture 9" descr="HD-ShadowShort.png"/>
          <p:cNvPicPr>
            <a:picLocks noChangeAspect="1"/>
          </p:cNvPicPr>
          <p:nvPr/>
        </p:nvPicPr>
        <p:blipFill>
          <a:blip xmlns:r="http://schemas.openxmlformats.org/officeDocument/2006/relationships" r:embed="rId2"/>
          <a:stretch>
            <a:fillRect/>
          </a:stretch>
        </p:blipFill>
        <p:spPr>
          <a:xfrm>
            <a:off x="10585826" y="5929622"/>
            <a:ext cx="1602997" cy="144270"/>
          </a:xfrm>
          <a:prstGeom prst="rect"/>
        </p:spPr>
      </p:pic>
      <p:sp>
        <p:nvSpPr>
          <p:cNvPr id="1048594" name="Rectangle 10"/>
          <p:cNvSpPr/>
          <p:nvPr/>
        </p:nvSpPr>
        <p:spPr bwMode="ltGray">
          <a:xfrm>
            <a:off x="0" y="4567988"/>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95" name="Rectangle 11"/>
          <p:cNvSpPr/>
          <p:nvPr/>
        </p:nvSpPr>
        <p:spPr>
          <a:xfrm>
            <a:off x="10585827" y="4567988"/>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96"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dirty="0" lang="en-US"/>
          </a:p>
        </p:txBody>
      </p:sp>
      <p:sp>
        <p:nvSpPr>
          <p:cNvPr id="1048597" name="Text Placeholder 3"/>
          <p:cNvSpPr>
            <a:spLocks noGrp="1"/>
          </p:cNvSpPr>
          <p:nvPr>
            <p:ph type="body" sz="half" idx="2"/>
          </p:nvPr>
        </p:nvSpPr>
        <p:spPr>
          <a:xfrm>
            <a:off x="680320" y="5300149"/>
            <a:ext cx="9613862" cy="50225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598" name="Date Placeholder 4"/>
          <p:cNvSpPr>
            <a:spLocks noGrp="1"/>
          </p:cNvSpPr>
          <p:nvPr>
            <p:ph type="dt" sz="half" idx="10"/>
          </p:nvPr>
        </p:nvSpPr>
        <p:spPr/>
        <p:txBody>
          <a:bodyPr/>
          <a:p>
            <a:fld id="{52E6D8D9-55A2-4063-B0F3-121F44549695}" type="datetimeFigureOut">
              <a:rPr dirty="0" lang="en-US"/>
              <a:t>7/28/2020</a:t>
            </a:fld>
            <a:endParaRPr dirty="0" lang="en-US"/>
          </a:p>
        </p:txBody>
      </p:sp>
      <p:sp>
        <p:nvSpPr>
          <p:cNvPr id="1048599" name="Footer Placeholder 5"/>
          <p:cNvSpPr>
            <a:spLocks noGrp="1"/>
          </p:cNvSpPr>
          <p:nvPr>
            <p:ph type="ftr" sz="quarter" idx="11"/>
          </p:nvPr>
        </p:nvSpPr>
        <p:spPr/>
        <p:txBody>
          <a:bodyPr/>
          <a:p>
            <a:endParaRPr dirty="0" lang="en-US"/>
          </a:p>
        </p:txBody>
      </p:sp>
      <p:sp>
        <p:nvSpPr>
          <p:cNvPr id="1048600" name="Slide Number Placeholder 6"/>
          <p:cNvSpPr>
            <a:spLocks noGrp="1"/>
          </p:cNvSpPr>
          <p:nvPr>
            <p:ph type="sldNum" sz="quarter" idx="12"/>
          </p:nvPr>
        </p:nvSpPr>
        <p:spPr>
          <a:xfrm>
            <a:off x="10729455" y="4709925"/>
            <a:ext cx="1154151" cy="1090789"/>
          </a:xfrm>
        </p:spPr>
        <p:txBody>
          <a:bodyPr/>
          <a:p>
            <a:fld id="{6D22F896-40B5-4ADD-8801-0D06FADFA09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76" name=""/>
        <p:cNvGrpSpPr/>
        <p:nvPr/>
      </p:nvGrpSpPr>
      <p:grpSpPr>
        <a:xfrm>
          <a:off x="0" y="0"/>
          <a:ext cx="0" cy="0"/>
          <a:chOff x="0" y="0"/>
          <a:chExt cx="0" cy="0"/>
        </a:xfrm>
      </p:grpSpPr>
      <p:pic>
        <p:nvPicPr>
          <p:cNvPr id="2097186" name="Picture 12" descr="HD-ShadowLong.png"/>
          <p:cNvPicPr>
            <a:picLocks noChangeAspect="1"/>
          </p:cNvPicPr>
          <p:nvPr/>
        </p:nvPicPr>
        <p:blipFill>
          <a:blip xmlns:r="http://schemas.openxmlformats.org/officeDocument/2006/relationships" r:embed="rId1"/>
          <a:stretch>
            <a:fillRect/>
          </a:stretch>
        </p:blipFill>
        <p:spPr>
          <a:xfrm>
            <a:off x="1" y="1970240"/>
            <a:ext cx="10437812" cy="321164"/>
          </a:xfrm>
          <a:prstGeom prst="rect"/>
        </p:spPr>
      </p:pic>
      <p:pic>
        <p:nvPicPr>
          <p:cNvPr id="2097187" name="Picture 13" descr="HD-ShadowShort.png"/>
          <p:cNvPicPr>
            <a:picLocks noChangeAspect="1"/>
          </p:cNvPicPr>
          <p:nvPr/>
        </p:nvPicPr>
        <p:blipFill>
          <a:blip xmlns:r="http://schemas.openxmlformats.org/officeDocument/2006/relationships" r:embed="rId2"/>
          <a:stretch>
            <a:fillRect/>
          </a:stretch>
        </p:blipFill>
        <p:spPr>
          <a:xfrm>
            <a:off x="10585826" y="1971234"/>
            <a:ext cx="1602997" cy="144270"/>
          </a:xfrm>
          <a:prstGeom prst="rect"/>
        </p:spPr>
      </p:pic>
      <p:sp>
        <p:nvSpPr>
          <p:cNvPr id="1048726" name="Rectangle 15"/>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7" name="Rectangle 16"/>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8" name="Title 1"/>
          <p:cNvSpPr>
            <a:spLocks noGrp="1"/>
          </p:cNvSpPr>
          <p:nvPr>
            <p:ph type="title"/>
          </p:nvPr>
        </p:nvSpPr>
        <p:spPr>
          <a:xfrm>
            <a:off x="669222" y="753228"/>
            <a:ext cx="9624960" cy="1080938"/>
          </a:xfrm>
        </p:spPr>
        <p:txBody>
          <a:bodyPr/>
          <a:p>
            <a:r>
              <a:rPr lang="en-US"/>
              <a:t>Click to edit Master title style</a:t>
            </a:r>
            <a:endParaRPr dirty="0" lang="en-US"/>
          </a:p>
        </p:txBody>
      </p:sp>
      <p:sp>
        <p:nvSpPr>
          <p:cNvPr id="1048729" name="Text Placeholder 2"/>
          <p:cNvSpPr>
            <a:spLocks noGrp="1"/>
          </p:cNvSpPr>
          <p:nvPr>
            <p:ph type="body" idx="1"/>
          </p:nvPr>
        </p:nvSpPr>
        <p:spPr>
          <a:xfrm>
            <a:off x="660946" y="2336873"/>
            <a:ext cx="3070034" cy="576262"/>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0" name="Text Placeholder 3"/>
          <p:cNvSpPr>
            <a:spLocks noGrp="1"/>
          </p:cNvSpPr>
          <p:nvPr>
            <p:ph type="body" sz="half" idx="15"/>
          </p:nvPr>
        </p:nvSpPr>
        <p:spPr>
          <a:xfrm>
            <a:off x="680322" y="3022673"/>
            <a:ext cx="3049702" cy="291351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31" name="Text Placeholder 4"/>
          <p:cNvSpPr>
            <a:spLocks noGrp="1"/>
          </p:cNvSpPr>
          <p:nvPr>
            <p:ph type="body" sz="quarter" idx="3"/>
          </p:nvPr>
        </p:nvSpPr>
        <p:spPr>
          <a:xfrm>
            <a:off x="3956025" y="2336873"/>
            <a:ext cx="3063240" cy="576262"/>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2" name="Text Placeholder 3"/>
          <p:cNvSpPr>
            <a:spLocks noGrp="1"/>
          </p:cNvSpPr>
          <p:nvPr>
            <p:ph type="body" sz="half" idx="16"/>
          </p:nvPr>
        </p:nvSpPr>
        <p:spPr>
          <a:xfrm>
            <a:off x="3945470" y="3022673"/>
            <a:ext cx="3063240" cy="291351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33" name="Text Placeholder 4"/>
          <p:cNvSpPr>
            <a:spLocks noGrp="1"/>
          </p:cNvSpPr>
          <p:nvPr>
            <p:ph type="body" sz="quarter" idx="13"/>
          </p:nvPr>
        </p:nvSpPr>
        <p:spPr>
          <a:xfrm>
            <a:off x="7224156" y="2336873"/>
            <a:ext cx="3070025" cy="576262"/>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4" name="Text Placeholder 3"/>
          <p:cNvSpPr>
            <a:spLocks noGrp="1"/>
          </p:cNvSpPr>
          <p:nvPr>
            <p:ph type="body" sz="half" idx="17"/>
          </p:nvPr>
        </p:nvSpPr>
        <p:spPr>
          <a:xfrm>
            <a:off x="7224156" y="3022673"/>
            <a:ext cx="3070025" cy="291351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35" name="Date Placeholder 2"/>
          <p:cNvSpPr>
            <a:spLocks noGrp="1"/>
          </p:cNvSpPr>
          <p:nvPr>
            <p:ph type="dt" sz="half" idx="10"/>
          </p:nvPr>
        </p:nvSpPr>
        <p:spPr/>
        <p:txBody>
          <a:bodyPr/>
          <a:p>
            <a:fld id="{D4B24536-994D-4021-A283-9F449C0DB509}" type="datetimeFigureOut">
              <a:rPr dirty="0" lang="en-US"/>
              <a:t>7/28/2020</a:t>
            </a:fld>
            <a:endParaRPr dirty="0" lang="en-US"/>
          </a:p>
        </p:txBody>
      </p:sp>
      <p:sp>
        <p:nvSpPr>
          <p:cNvPr id="1048736" name="Footer Placeholder 3"/>
          <p:cNvSpPr>
            <a:spLocks noGrp="1"/>
          </p:cNvSpPr>
          <p:nvPr>
            <p:ph type="ftr" sz="quarter" idx="11"/>
          </p:nvPr>
        </p:nvSpPr>
        <p:spPr/>
        <p:txBody>
          <a:bodyPr/>
          <a:p>
            <a:endParaRPr dirty="0" lang="en-US"/>
          </a:p>
        </p:txBody>
      </p:sp>
      <p:sp>
        <p:nvSpPr>
          <p:cNvPr id="1048737"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70" name=""/>
        <p:cNvGrpSpPr/>
        <p:nvPr/>
      </p:nvGrpSpPr>
      <p:grpSpPr>
        <a:xfrm>
          <a:off x="0" y="0"/>
          <a:ext cx="0" cy="0"/>
          <a:chOff x="0" y="0"/>
          <a:chExt cx="0" cy="0"/>
        </a:xfrm>
      </p:grpSpPr>
      <p:pic>
        <p:nvPicPr>
          <p:cNvPr id="2097176" name="Picture 14" descr="HD-ShadowLong.png"/>
          <p:cNvPicPr>
            <a:picLocks noChangeAspect="1"/>
          </p:cNvPicPr>
          <p:nvPr/>
        </p:nvPicPr>
        <p:blipFill>
          <a:blip xmlns:r="http://schemas.openxmlformats.org/officeDocument/2006/relationships" r:embed="rId1"/>
          <a:stretch>
            <a:fillRect/>
          </a:stretch>
        </p:blipFill>
        <p:spPr>
          <a:xfrm>
            <a:off x="1" y="1970240"/>
            <a:ext cx="10437812" cy="321164"/>
          </a:xfrm>
          <a:prstGeom prst="rect"/>
        </p:spPr>
      </p:pic>
      <p:pic>
        <p:nvPicPr>
          <p:cNvPr id="2097177" name="Picture 15" descr="HD-ShadowShort.png"/>
          <p:cNvPicPr>
            <a:picLocks noChangeAspect="1"/>
          </p:cNvPicPr>
          <p:nvPr/>
        </p:nvPicPr>
        <p:blipFill>
          <a:blip xmlns:r="http://schemas.openxmlformats.org/officeDocument/2006/relationships" r:embed="rId2"/>
          <a:stretch>
            <a:fillRect/>
          </a:stretch>
        </p:blipFill>
        <p:spPr>
          <a:xfrm>
            <a:off x="10585826" y="1971234"/>
            <a:ext cx="1602997" cy="144270"/>
          </a:xfrm>
          <a:prstGeom prst="rect"/>
        </p:spPr>
      </p:pic>
      <p:sp>
        <p:nvSpPr>
          <p:cNvPr id="1048671" name="Rectangle 16"/>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2" name="Rectangle 17"/>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3" name="Title 1"/>
          <p:cNvSpPr>
            <a:spLocks noGrp="1"/>
          </p:cNvSpPr>
          <p:nvPr>
            <p:ph type="title"/>
          </p:nvPr>
        </p:nvSpPr>
        <p:spPr>
          <a:xfrm>
            <a:off x="680322" y="753228"/>
            <a:ext cx="9613860" cy="1080938"/>
          </a:xfrm>
        </p:spPr>
        <p:txBody>
          <a:bodyPr/>
          <a:p>
            <a:r>
              <a:rPr lang="en-US"/>
              <a:t>Click to edit Master title style</a:t>
            </a:r>
            <a:endParaRPr dirty="0" lang="en-US"/>
          </a:p>
        </p:txBody>
      </p:sp>
      <p:sp>
        <p:nvSpPr>
          <p:cNvPr id="1048674" name="Text Placeholder 2"/>
          <p:cNvSpPr>
            <a:spLocks noGrp="1"/>
          </p:cNvSpPr>
          <p:nvPr>
            <p:ph type="body" idx="1"/>
          </p:nvPr>
        </p:nvSpPr>
        <p:spPr>
          <a:xfrm>
            <a:off x="680318" y="4297503"/>
            <a:ext cx="3049705" cy="576262"/>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5" name="Picture Placeholder 2"/>
          <p:cNvSpPr>
            <a:spLocks noChangeAspect="1" noGrp="1"/>
          </p:cNvSpPr>
          <p:nvPr>
            <p:ph type="pic" idx="15"/>
          </p:nvPr>
        </p:nvSpPr>
        <p:spPr>
          <a:xfrm>
            <a:off x="680318" y="2336873"/>
            <a:ext cx="3049705"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6" name="Text Placeholder 3"/>
          <p:cNvSpPr>
            <a:spLocks noGrp="1"/>
          </p:cNvSpPr>
          <p:nvPr>
            <p:ph type="body" sz="half" idx="18"/>
          </p:nvPr>
        </p:nvSpPr>
        <p:spPr>
          <a:xfrm>
            <a:off x="680318" y="4873765"/>
            <a:ext cx="3049705" cy="106242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Text Placeholder 4"/>
          <p:cNvSpPr>
            <a:spLocks noGrp="1"/>
          </p:cNvSpPr>
          <p:nvPr>
            <p:ph type="body" sz="quarter" idx="3"/>
          </p:nvPr>
        </p:nvSpPr>
        <p:spPr>
          <a:xfrm>
            <a:off x="3945471" y="4297503"/>
            <a:ext cx="3063240" cy="576262"/>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8" name="Picture Placeholder 2"/>
          <p:cNvSpPr>
            <a:spLocks noChangeAspect="1" noGrp="1"/>
          </p:cNvSpPr>
          <p:nvPr>
            <p:ph type="pic" idx="21"/>
          </p:nvPr>
        </p:nvSpPr>
        <p:spPr>
          <a:xfrm>
            <a:off x="3945470" y="2336873"/>
            <a:ext cx="3063240"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9" name="Text Placeholder 3"/>
          <p:cNvSpPr>
            <a:spLocks noGrp="1"/>
          </p:cNvSpPr>
          <p:nvPr>
            <p:ph type="body" sz="half" idx="19"/>
          </p:nvPr>
        </p:nvSpPr>
        <p:spPr>
          <a:xfrm>
            <a:off x="3944117" y="4873764"/>
            <a:ext cx="3067297" cy="106242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0" name="Text Placeholder 4"/>
          <p:cNvSpPr>
            <a:spLocks noGrp="1"/>
          </p:cNvSpPr>
          <p:nvPr>
            <p:ph type="body" sz="quarter" idx="13"/>
          </p:nvPr>
        </p:nvSpPr>
        <p:spPr>
          <a:xfrm>
            <a:off x="7230678" y="4297503"/>
            <a:ext cx="3063505" cy="576262"/>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1" name="Picture Placeholder 2"/>
          <p:cNvSpPr>
            <a:spLocks noChangeAspect="1" noGrp="1"/>
          </p:cNvSpPr>
          <p:nvPr>
            <p:ph type="pic" idx="22"/>
          </p:nvPr>
        </p:nvSpPr>
        <p:spPr>
          <a:xfrm>
            <a:off x="7230677" y="2336873"/>
            <a:ext cx="3063505"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2" name="Text Placeholder 3"/>
          <p:cNvSpPr>
            <a:spLocks noGrp="1"/>
          </p:cNvSpPr>
          <p:nvPr>
            <p:ph type="body" sz="half" idx="20"/>
          </p:nvPr>
        </p:nvSpPr>
        <p:spPr>
          <a:xfrm>
            <a:off x="7230553" y="4873762"/>
            <a:ext cx="3067563" cy="106242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3" name="Date Placeholder 2"/>
          <p:cNvSpPr>
            <a:spLocks noGrp="1"/>
          </p:cNvSpPr>
          <p:nvPr>
            <p:ph type="dt" sz="half" idx="10"/>
          </p:nvPr>
        </p:nvSpPr>
        <p:spPr/>
        <p:txBody>
          <a:bodyPr/>
          <a:p>
            <a:fld id="{3CBBBB78-C96F-47B7-AB17-D852CA960AC9}" type="datetimeFigureOut">
              <a:rPr dirty="0" lang="en-US"/>
              <a:t>7/28/2020</a:t>
            </a:fld>
            <a:endParaRPr dirty="0" lang="en-US"/>
          </a:p>
        </p:txBody>
      </p:sp>
      <p:sp>
        <p:nvSpPr>
          <p:cNvPr id="1048684" name="Footer Placeholder 3"/>
          <p:cNvSpPr>
            <a:spLocks noGrp="1"/>
          </p:cNvSpPr>
          <p:nvPr>
            <p:ph type="ftr" sz="quarter" idx="11"/>
          </p:nvPr>
        </p:nvSpPr>
        <p:spPr/>
        <p:txBody>
          <a:bodyPr/>
          <a:p>
            <a:endParaRPr dirty="0" lang="en-US"/>
          </a:p>
        </p:txBody>
      </p:sp>
      <p:sp>
        <p:nvSpPr>
          <p:cNvPr id="1048685"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8" name=""/>
        <p:cNvGrpSpPr/>
        <p:nvPr/>
      </p:nvGrpSpPr>
      <p:grpSpPr>
        <a:xfrm>
          <a:off x="0" y="0"/>
          <a:ext cx="0" cy="0"/>
          <a:chOff x="0" y="0"/>
          <a:chExt cx="0" cy="0"/>
        </a:xfrm>
      </p:grpSpPr>
      <p:pic>
        <p:nvPicPr>
          <p:cNvPr id="2097190" name="Picture 6" descr="HD-ShadowLong.png"/>
          <p:cNvPicPr>
            <a:picLocks noChangeAspect="1"/>
          </p:cNvPicPr>
          <p:nvPr/>
        </p:nvPicPr>
        <p:blipFill>
          <a:blip xmlns:r="http://schemas.openxmlformats.org/officeDocument/2006/relationships" r:embed="rId1"/>
          <a:stretch>
            <a:fillRect/>
          </a:stretch>
        </p:blipFill>
        <p:spPr>
          <a:xfrm>
            <a:off x="1" y="1970240"/>
            <a:ext cx="10437812" cy="321164"/>
          </a:xfrm>
          <a:prstGeom prst="rect"/>
        </p:spPr>
      </p:pic>
      <p:pic>
        <p:nvPicPr>
          <p:cNvPr id="2097191" name="Picture 7" descr="HD-ShadowShort.png"/>
          <p:cNvPicPr>
            <a:picLocks noChangeAspect="1"/>
          </p:cNvPicPr>
          <p:nvPr/>
        </p:nvPicPr>
        <p:blipFill>
          <a:blip xmlns:r="http://schemas.openxmlformats.org/officeDocument/2006/relationships" r:embed="rId2"/>
          <a:stretch>
            <a:fillRect/>
          </a:stretch>
        </p:blipFill>
        <p:spPr>
          <a:xfrm>
            <a:off x="10585826" y="1971234"/>
            <a:ext cx="1602997" cy="144270"/>
          </a:xfrm>
          <a:prstGeom prst="rect"/>
        </p:spPr>
      </p:pic>
      <p:sp>
        <p:nvSpPr>
          <p:cNvPr id="1048746" name="Rectangle 8"/>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47" name="Rectangle 9"/>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48" name="Title 1"/>
          <p:cNvSpPr>
            <a:spLocks noGrp="1"/>
          </p:cNvSpPr>
          <p:nvPr>
            <p:ph type="title"/>
          </p:nvPr>
        </p:nvSpPr>
        <p:spPr/>
        <p:txBody>
          <a:bodyPr/>
          <a:lstStyle>
            <a:lvl1pPr algn="r"/>
          </a:lstStyle>
          <a:p>
            <a:r>
              <a:rPr lang="en-US"/>
              <a:t>Click to edit Master title style</a:t>
            </a:r>
            <a:endParaRPr dirty="0" lang="en-US"/>
          </a:p>
        </p:txBody>
      </p:sp>
      <p:sp>
        <p:nvSpPr>
          <p:cNvPr id="104874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0" name="Date Placeholder 3"/>
          <p:cNvSpPr>
            <a:spLocks noGrp="1"/>
          </p:cNvSpPr>
          <p:nvPr>
            <p:ph type="dt" sz="half" idx="10"/>
          </p:nvPr>
        </p:nvSpPr>
        <p:spPr/>
        <p:txBody>
          <a:bodyPr/>
          <a:p>
            <a:fld id="{1FA3F48C-C7C6-4055-9F49-3777875E72AE}" type="datetimeFigureOut">
              <a:rPr dirty="0" lang="en-US"/>
              <a:t>7/28/2020</a:t>
            </a:fld>
            <a:endParaRPr dirty="0" lang="en-US"/>
          </a:p>
        </p:txBody>
      </p:sp>
      <p:sp>
        <p:nvSpPr>
          <p:cNvPr id="1048751" name="Footer Placeholder 4"/>
          <p:cNvSpPr>
            <a:spLocks noGrp="1"/>
          </p:cNvSpPr>
          <p:nvPr>
            <p:ph type="ftr" sz="quarter" idx="11"/>
          </p:nvPr>
        </p:nvSpPr>
        <p:spPr/>
        <p:txBody>
          <a:bodyPr/>
          <a:p>
            <a:endParaRPr dirty="0" lang="en-US"/>
          </a:p>
        </p:txBody>
      </p:sp>
      <p:sp>
        <p:nvSpPr>
          <p:cNvPr id="1048752"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2" name=""/>
        <p:cNvGrpSpPr/>
        <p:nvPr/>
      </p:nvGrpSpPr>
      <p:grpSpPr>
        <a:xfrm>
          <a:off x="0" y="0"/>
          <a:ext cx="0" cy="0"/>
          <a:chOff x="0" y="0"/>
          <a:chExt cx="0" cy="0"/>
        </a:xfrm>
      </p:grpSpPr>
      <p:sp>
        <p:nvSpPr>
          <p:cNvPr id="1048693" name="Rectangle 6"/>
          <p:cNvSpPr/>
          <p:nvPr/>
        </p:nvSpPr>
        <p:spPr bwMode="ltGray">
          <a:xfrm rot="5400000">
            <a:off x="8116207" y="1869395"/>
            <a:ext cx="5106988"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4" name="Rectangle 7"/>
          <p:cNvSpPr/>
          <p:nvPr/>
        </p:nvSpPr>
        <p:spPr>
          <a:xfrm rot="5400000">
            <a:off x="9868202" y="5372403"/>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5" name="Vertical Title 1"/>
          <p:cNvSpPr>
            <a:spLocks noGrp="1"/>
          </p:cNvSpPr>
          <p:nvPr>
            <p:ph type="title" orient="vert"/>
          </p:nvPr>
        </p:nvSpPr>
        <p:spPr>
          <a:xfrm>
            <a:off x="10129231" y="609597"/>
            <a:ext cx="1073802" cy="4353760"/>
          </a:xfrm>
        </p:spPr>
        <p:txBody>
          <a:bodyPr vert="eaVert"/>
          <a:p>
            <a:r>
              <a:rPr lang="en-US"/>
              <a:t>Click to edit Master title style</a:t>
            </a:r>
            <a:endParaRPr dirty="0" lang="en-US"/>
          </a:p>
        </p:txBody>
      </p:sp>
      <p:sp>
        <p:nvSpPr>
          <p:cNvPr id="1048696" name="Vertical Text Placeholder 2"/>
          <p:cNvSpPr>
            <a:spLocks noGrp="1"/>
          </p:cNvSpPr>
          <p:nvPr>
            <p:ph type="body" orient="vert" idx="1"/>
          </p:nvPr>
        </p:nvSpPr>
        <p:spPr>
          <a:xfrm>
            <a:off x="680322" y="609597"/>
            <a:ext cx="8870004" cy="532658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7" name="Date Placeholder 3"/>
          <p:cNvSpPr>
            <a:spLocks noGrp="1"/>
          </p:cNvSpPr>
          <p:nvPr>
            <p:ph type="dt" sz="half" idx="10"/>
          </p:nvPr>
        </p:nvSpPr>
        <p:spPr>
          <a:xfrm>
            <a:off x="6807126" y="5936187"/>
            <a:ext cx="2743200" cy="365125"/>
          </a:xfrm>
        </p:spPr>
        <p:txBody>
          <a:bodyPr/>
          <a:p>
            <a:fld id="{6178E61D-D431-422C-9764-11DAFE33AB63}" type="datetimeFigureOut">
              <a:rPr dirty="0" lang="en-US"/>
              <a:t>7/28/2020</a:t>
            </a:fld>
            <a:endParaRPr dirty="0" lang="en-US"/>
          </a:p>
        </p:txBody>
      </p:sp>
      <p:sp>
        <p:nvSpPr>
          <p:cNvPr id="1048698" name="Footer Placeholder 4"/>
          <p:cNvSpPr>
            <a:spLocks noGrp="1"/>
          </p:cNvSpPr>
          <p:nvPr>
            <p:ph type="ftr" sz="quarter" idx="11"/>
          </p:nvPr>
        </p:nvSpPr>
        <p:spPr>
          <a:xfrm>
            <a:off x="680321" y="5936188"/>
            <a:ext cx="6126805" cy="365125"/>
          </a:xfrm>
        </p:spPr>
        <p:txBody>
          <a:bodyPr/>
          <a:p>
            <a:endParaRPr dirty="0" lang="en-US"/>
          </a:p>
        </p:txBody>
      </p:sp>
      <p:sp>
        <p:nvSpPr>
          <p:cNvPr id="1048699" name="Slide Number Placeholder 5"/>
          <p:cNvSpPr>
            <a:spLocks noGrp="1"/>
          </p:cNvSpPr>
          <p:nvPr>
            <p:ph type="sldNum" sz="quarter" idx="12"/>
          </p:nvPr>
        </p:nvSpPr>
        <p:spPr>
          <a:xfrm>
            <a:off x="10097550" y="5398633"/>
            <a:ext cx="1154151" cy="1090789"/>
          </a:xfrm>
        </p:spPr>
        <p:txBody>
          <a:bodyPr anchor="t"/>
          <a:lstStyle>
            <a:lvl1pPr algn="ctr"/>
          </a:lstStyle>
          <a:p>
            <a:fld id="{6D22F896-40B5-4ADD-8801-0D06FADFA09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pic>
        <p:nvPicPr>
          <p:cNvPr id="2097153" name="Picture 14" descr="HD-ShadowLong.png"/>
          <p:cNvPicPr>
            <a:picLocks noChangeAspect="1"/>
          </p:cNvPicPr>
          <p:nvPr/>
        </p:nvPicPr>
        <p:blipFill>
          <a:blip xmlns:r="http://schemas.openxmlformats.org/officeDocument/2006/relationships" r:embed="rId1"/>
          <a:stretch>
            <a:fillRect/>
          </a:stretch>
        </p:blipFill>
        <p:spPr>
          <a:xfrm>
            <a:off x="1" y="1970240"/>
            <a:ext cx="10437812" cy="321164"/>
          </a:xfrm>
          <a:prstGeom prst="rect"/>
        </p:spPr>
      </p:pic>
      <p:pic>
        <p:nvPicPr>
          <p:cNvPr id="2097154" name="Picture 15" descr="HD-ShadowShort.png"/>
          <p:cNvPicPr>
            <a:picLocks noChangeAspect="1"/>
          </p:cNvPicPr>
          <p:nvPr/>
        </p:nvPicPr>
        <p:blipFill>
          <a:blip xmlns:r="http://schemas.openxmlformats.org/officeDocument/2006/relationships" r:embed="rId2"/>
          <a:stretch>
            <a:fillRect/>
          </a:stretch>
        </p:blipFill>
        <p:spPr>
          <a:xfrm>
            <a:off x="10585826" y="1971234"/>
            <a:ext cx="1602997" cy="144270"/>
          </a:xfrm>
          <a:prstGeom prst="rect"/>
        </p:spPr>
      </p:pic>
      <p:sp>
        <p:nvSpPr>
          <p:cNvPr id="1048581" name="Rectangle 16"/>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2" name="Rectangle 17"/>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3" name="Title 1"/>
          <p:cNvSpPr>
            <a:spLocks noGrp="1"/>
          </p:cNvSpPr>
          <p:nvPr>
            <p:ph type="title"/>
          </p:nvPr>
        </p:nvSpPr>
        <p:spPr/>
        <p:txBody>
          <a:bodyPr/>
          <a:p>
            <a:r>
              <a:rPr lang="en-US"/>
              <a:t>Click to edit Master title style</a:t>
            </a:r>
            <a:endParaRPr dirty="0" lang="en-US"/>
          </a:p>
        </p:txBody>
      </p:sp>
      <p:sp>
        <p:nvSpPr>
          <p:cNvPr id="104858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5" name="Date Placeholder 3"/>
          <p:cNvSpPr>
            <a:spLocks noGrp="1"/>
          </p:cNvSpPr>
          <p:nvPr>
            <p:ph type="dt" sz="half" idx="10"/>
          </p:nvPr>
        </p:nvSpPr>
        <p:spPr/>
        <p:txBody>
          <a:bodyPr/>
          <a:p>
            <a:fld id="{12DE42F4-6EEF-4EF7-8ED4-2208F0F89A08}" type="datetimeFigureOut">
              <a:rPr dirty="0" lang="en-US"/>
              <a:t>7/28/2020</a:t>
            </a:fld>
            <a:endParaRPr dirty="0" lang="en-US"/>
          </a:p>
        </p:txBody>
      </p:sp>
      <p:sp>
        <p:nvSpPr>
          <p:cNvPr id="1048586" name="Footer Placeholder 4"/>
          <p:cNvSpPr>
            <a:spLocks noGrp="1"/>
          </p:cNvSpPr>
          <p:nvPr>
            <p:ph type="ftr" sz="quarter" idx="11"/>
          </p:nvPr>
        </p:nvSpPr>
        <p:spPr/>
        <p:txBody>
          <a:bodyPr/>
          <a:p>
            <a:endParaRPr dirty="0" lang="en-US"/>
          </a:p>
        </p:txBody>
      </p:sp>
      <p:sp>
        <p:nvSpPr>
          <p:cNvPr id="1048587"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1" name=""/>
        <p:cNvGrpSpPr/>
        <p:nvPr/>
      </p:nvGrpSpPr>
      <p:grpSpPr>
        <a:xfrm>
          <a:off x="0" y="0"/>
          <a:ext cx="0" cy="0"/>
          <a:chOff x="0" y="0"/>
          <a:chExt cx="0" cy="0"/>
        </a:xfrm>
      </p:grpSpPr>
      <p:pic>
        <p:nvPicPr>
          <p:cNvPr id="2097178" name="Picture 6" descr="HD-ShadowLong.png"/>
          <p:cNvPicPr>
            <a:picLocks noChangeAspect="1"/>
          </p:cNvPicPr>
          <p:nvPr/>
        </p:nvPicPr>
        <p:blipFill>
          <a:blip xmlns:r="http://schemas.openxmlformats.org/officeDocument/2006/relationships" r:embed="rId1"/>
          <a:stretch>
            <a:fillRect/>
          </a:stretch>
        </p:blipFill>
        <p:spPr>
          <a:xfrm>
            <a:off x="-1" y="4086907"/>
            <a:ext cx="10437812" cy="321164"/>
          </a:xfrm>
          <a:prstGeom prst="rect"/>
        </p:spPr>
      </p:pic>
      <p:pic>
        <p:nvPicPr>
          <p:cNvPr id="2097179" name="Picture 7" descr="HD-ShadowShort.png"/>
          <p:cNvPicPr>
            <a:picLocks noChangeAspect="1"/>
          </p:cNvPicPr>
          <p:nvPr/>
        </p:nvPicPr>
        <p:blipFill>
          <a:blip xmlns:r="http://schemas.openxmlformats.org/officeDocument/2006/relationships" r:embed="rId2"/>
          <a:stretch>
            <a:fillRect/>
          </a:stretch>
        </p:blipFill>
        <p:spPr>
          <a:xfrm>
            <a:off x="10585824" y="4087901"/>
            <a:ext cx="1602997" cy="144270"/>
          </a:xfrm>
          <a:prstGeom prst="rect"/>
        </p:spPr>
      </p:pic>
      <p:sp>
        <p:nvSpPr>
          <p:cNvPr id="1048686" name="Rectangle 8"/>
          <p:cNvSpPr/>
          <p:nvPr/>
        </p:nvSpPr>
        <p:spPr bwMode="ltGray">
          <a:xfrm>
            <a:off x="-2" y="2726267"/>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87" name="Rectangle 9"/>
          <p:cNvSpPr/>
          <p:nvPr/>
        </p:nvSpPr>
        <p:spPr>
          <a:xfrm>
            <a:off x="10585825" y="2726267"/>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88"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dirty="0" lang="en-US"/>
          </a:p>
        </p:txBody>
      </p:sp>
      <p:sp>
        <p:nvSpPr>
          <p:cNvPr id="1048689" name="Text Placeholder 2"/>
          <p:cNvSpPr>
            <a:spLocks noGrp="1"/>
          </p:cNvSpPr>
          <p:nvPr>
            <p:ph type="body" idx="1"/>
          </p:nvPr>
        </p:nvSpPr>
        <p:spPr>
          <a:xfrm>
            <a:off x="680322" y="4232171"/>
            <a:ext cx="9613860" cy="1704017"/>
          </a:xfrm>
        </p:spPr>
        <p:txBody>
          <a:bodyPr>
            <a:normAutofit/>
          </a:bodyPr>
          <a:lstStyle>
            <a:lvl1pPr algn="r" indent="0" marL="0">
              <a:buNone/>
              <a:defRPr sz="20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90" name="Date Placeholder 3"/>
          <p:cNvSpPr>
            <a:spLocks noGrp="1"/>
          </p:cNvSpPr>
          <p:nvPr>
            <p:ph type="dt" sz="half" idx="10"/>
          </p:nvPr>
        </p:nvSpPr>
        <p:spPr/>
        <p:txBody>
          <a:bodyPr/>
          <a:p>
            <a:fld id="{30578ACC-22D6-47C1-A373-4FD133E34F3C}" type="datetimeFigureOut">
              <a:rPr dirty="0" lang="en-US"/>
              <a:t>7/28/2020</a:t>
            </a:fld>
            <a:endParaRPr dirty="0" lang="en-US"/>
          </a:p>
        </p:txBody>
      </p:sp>
      <p:sp>
        <p:nvSpPr>
          <p:cNvPr id="1048691" name="Footer Placeholder 4"/>
          <p:cNvSpPr>
            <a:spLocks noGrp="1"/>
          </p:cNvSpPr>
          <p:nvPr>
            <p:ph type="ftr" sz="quarter" idx="11"/>
          </p:nvPr>
        </p:nvSpPr>
        <p:spPr/>
        <p:txBody>
          <a:bodyPr/>
          <a:p>
            <a:endParaRPr dirty="0" lang="en-US"/>
          </a:p>
        </p:txBody>
      </p:sp>
      <p:sp>
        <p:nvSpPr>
          <p:cNvPr id="1048692" name="Slide Number Placeholder 5"/>
          <p:cNvSpPr>
            <a:spLocks noGrp="1"/>
          </p:cNvSpPr>
          <p:nvPr>
            <p:ph type="sldNum" sz="quarter" idx="12"/>
          </p:nvPr>
        </p:nvSpPr>
        <p:spPr>
          <a:xfrm>
            <a:off x="10729455" y="2869895"/>
            <a:ext cx="1154151" cy="1090789"/>
          </a:xfrm>
        </p:spPr>
        <p:txBody>
          <a:bodyPr/>
          <a:p>
            <a:fld id="{6D22F896-40B5-4ADD-8801-0D06FADFA09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5" name=""/>
        <p:cNvGrpSpPr/>
        <p:nvPr/>
      </p:nvGrpSpPr>
      <p:grpSpPr>
        <a:xfrm>
          <a:off x="0" y="0"/>
          <a:ext cx="0" cy="0"/>
          <a:chOff x="0" y="0"/>
          <a:chExt cx="0" cy="0"/>
        </a:xfrm>
      </p:grpSpPr>
      <p:pic>
        <p:nvPicPr>
          <p:cNvPr id="2097184" name="Picture 7" descr="HD-ShadowLong.png"/>
          <p:cNvPicPr>
            <a:picLocks noChangeAspect="1"/>
          </p:cNvPicPr>
          <p:nvPr/>
        </p:nvPicPr>
        <p:blipFill>
          <a:blip xmlns:r="http://schemas.openxmlformats.org/officeDocument/2006/relationships" r:embed="rId1"/>
          <a:stretch>
            <a:fillRect/>
          </a:stretch>
        </p:blipFill>
        <p:spPr>
          <a:xfrm>
            <a:off x="1" y="1970240"/>
            <a:ext cx="10437812" cy="321164"/>
          </a:xfrm>
          <a:prstGeom prst="rect"/>
        </p:spPr>
      </p:pic>
      <p:pic>
        <p:nvPicPr>
          <p:cNvPr id="2097185" name="Picture 8" descr="HD-ShadowShort.png"/>
          <p:cNvPicPr>
            <a:picLocks noChangeAspect="1"/>
          </p:cNvPicPr>
          <p:nvPr/>
        </p:nvPicPr>
        <p:blipFill>
          <a:blip xmlns:r="http://schemas.openxmlformats.org/officeDocument/2006/relationships" r:embed="rId2"/>
          <a:stretch>
            <a:fillRect/>
          </a:stretch>
        </p:blipFill>
        <p:spPr>
          <a:xfrm>
            <a:off x="10585826" y="1971234"/>
            <a:ext cx="1602997" cy="144270"/>
          </a:xfrm>
          <a:prstGeom prst="rect"/>
        </p:spPr>
      </p:pic>
      <p:sp>
        <p:nvSpPr>
          <p:cNvPr id="1048718" name="Rectangle 9"/>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19" name="Rectangle 10"/>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0" name="Title 1"/>
          <p:cNvSpPr>
            <a:spLocks noGrp="1"/>
          </p:cNvSpPr>
          <p:nvPr>
            <p:ph type="title"/>
          </p:nvPr>
        </p:nvSpPr>
        <p:spPr/>
        <p:txBody>
          <a:bodyPr/>
          <a:p>
            <a:r>
              <a:rPr lang="en-US"/>
              <a:t>Click to edit Master title style</a:t>
            </a:r>
            <a:endParaRPr dirty="0" lang="en-US"/>
          </a:p>
        </p:txBody>
      </p:sp>
      <p:sp>
        <p:nvSpPr>
          <p:cNvPr id="1048721" name="Content Placeholder 2"/>
          <p:cNvSpPr>
            <a:spLocks noGrp="1"/>
          </p:cNvSpPr>
          <p:nvPr>
            <p:ph sz="half" idx="1"/>
          </p:nvPr>
        </p:nvSpPr>
        <p:spPr>
          <a:xfrm>
            <a:off x="680320" y="2336873"/>
            <a:ext cx="4698358" cy="359931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2" name="Content Placeholder 3"/>
          <p:cNvSpPr>
            <a:spLocks noGrp="1"/>
          </p:cNvSpPr>
          <p:nvPr>
            <p:ph sz="half" idx="2"/>
          </p:nvPr>
        </p:nvSpPr>
        <p:spPr>
          <a:xfrm>
            <a:off x="5594123" y="2336873"/>
            <a:ext cx="4700058" cy="359931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3" name="Date Placeholder 4"/>
          <p:cNvSpPr>
            <a:spLocks noGrp="1"/>
          </p:cNvSpPr>
          <p:nvPr>
            <p:ph type="dt" sz="half" idx="10"/>
          </p:nvPr>
        </p:nvSpPr>
        <p:spPr/>
        <p:txBody>
          <a:bodyPr/>
          <a:p>
            <a:fld id="{4E5A6C69-6797-4E8A-BF37-F2C3751466E9}" type="datetimeFigureOut">
              <a:rPr dirty="0" lang="en-US"/>
              <a:t>7/28/2020</a:t>
            </a:fld>
            <a:endParaRPr dirty="0" lang="en-US"/>
          </a:p>
        </p:txBody>
      </p:sp>
      <p:sp>
        <p:nvSpPr>
          <p:cNvPr id="1048724" name="Footer Placeholder 5"/>
          <p:cNvSpPr>
            <a:spLocks noGrp="1"/>
          </p:cNvSpPr>
          <p:nvPr>
            <p:ph type="ftr" sz="quarter" idx="11"/>
          </p:nvPr>
        </p:nvSpPr>
        <p:spPr/>
        <p:txBody>
          <a:bodyPr/>
          <a:p>
            <a:endParaRPr dirty="0" lang="en-US"/>
          </a:p>
        </p:txBody>
      </p:sp>
      <p:sp>
        <p:nvSpPr>
          <p:cNvPr id="1048725"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pic>
        <p:nvPicPr>
          <p:cNvPr id="2097163" name="Picture 9" descr="HD-ShadowLong.png"/>
          <p:cNvPicPr>
            <a:picLocks noChangeAspect="1"/>
          </p:cNvPicPr>
          <p:nvPr/>
        </p:nvPicPr>
        <p:blipFill>
          <a:blip xmlns:r="http://schemas.openxmlformats.org/officeDocument/2006/relationships" r:embed="rId1"/>
          <a:stretch>
            <a:fillRect/>
          </a:stretch>
        </p:blipFill>
        <p:spPr>
          <a:xfrm>
            <a:off x="1" y="1970240"/>
            <a:ext cx="10437812" cy="321164"/>
          </a:xfrm>
          <a:prstGeom prst="rect"/>
        </p:spPr>
      </p:pic>
      <p:pic>
        <p:nvPicPr>
          <p:cNvPr id="2097164" name="Picture 10" descr="HD-ShadowShort.png"/>
          <p:cNvPicPr>
            <a:picLocks noChangeAspect="1"/>
          </p:cNvPicPr>
          <p:nvPr/>
        </p:nvPicPr>
        <p:blipFill>
          <a:blip xmlns:r="http://schemas.openxmlformats.org/officeDocument/2006/relationships" r:embed="rId2"/>
          <a:stretch>
            <a:fillRect/>
          </a:stretch>
        </p:blipFill>
        <p:spPr>
          <a:xfrm>
            <a:off x="10585826" y="1971234"/>
            <a:ext cx="1602997" cy="144270"/>
          </a:xfrm>
          <a:prstGeom prst="rect"/>
        </p:spPr>
      </p:pic>
      <p:sp>
        <p:nvSpPr>
          <p:cNvPr id="1048623" name="Rectangle 11"/>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4" name="Rectangle 12"/>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5" name="Title 1"/>
          <p:cNvSpPr>
            <a:spLocks noGrp="1"/>
          </p:cNvSpPr>
          <p:nvPr>
            <p:ph type="title"/>
          </p:nvPr>
        </p:nvSpPr>
        <p:spPr>
          <a:xfrm>
            <a:off x="680319" y="753229"/>
            <a:ext cx="9613863" cy="1080937"/>
          </a:xfrm>
        </p:spPr>
        <p:txBody>
          <a:bodyPr/>
          <a:p>
            <a:r>
              <a:rPr lang="en-US"/>
              <a:t>Click to edit Master title style</a:t>
            </a:r>
            <a:endParaRPr dirty="0" lang="en-US"/>
          </a:p>
        </p:txBody>
      </p:sp>
      <p:sp>
        <p:nvSpPr>
          <p:cNvPr id="1048626" name="Text Placeholder 2"/>
          <p:cNvSpPr>
            <a:spLocks noGrp="1"/>
          </p:cNvSpPr>
          <p:nvPr>
            <p:ph type="body" idx="1"/>
          </p:nvPr>
        </p:nvSpPr>
        <p:spPr>
          <a:xfrm>
            <a:off x="906350" y="2336873"/>
            <a:ext cx="4472327" cy="693135"/>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27" name="Content Placeholder 3"/>
          <p:cNvSpPr>
            <a:spLocks noGrp="1"/>
          </p:cNvSpPr>
          <p:nvPr>
            <p:ph sz="half" idx="2"/>
          </p:nvPr>
        </p:nvSpPr>
        <p:spPr>
          <a:xfrm>
            <a:off x="680322" y="3030008"/>
            <a:ext cx="4698355" cy="290617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8" name="Text Placeholder 4"/>
          <p:cNvSpPr>
            <a:spLocks noGrp="1"/>
          </p:cNvSpPr>
          <p:nvPr>
            <p:ph type="body" sz="quarter" idx="3"/>
          </p:nvPr>
        </p:nvSpPr>
        <p:spPr>
          <a:xfrm>
            <a:off x="5820154" y="2336873"/>
            <a:ext cx="4474028" cy="692076"/>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29" name="Content Placeholder 5"/>
          <p:cNvSpPr>
            <a:spLocks noGrp="1"/>
          </p:cNvSpPr>
          <p:nvPr>
            <p:ph sz="quarter" idx="4"/>
          </p:nvPr>
        </p:nvSpPr>
        <p:spPr>
          <a:xfrm>
            <a:off x="5594123" y="3030008"/>
            <a:ext cx="4700059" cy="290617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0" name="Date Placeholder 6"/>
          <p:cNvSpPr>
            <a:spLocks noGrp="1"/>
          </p:cNvSpPr>
          <p:nvPr>
            <p:ph type="dt" sz="half" idx="10"/>
          </p:nvPr>
        </p:nvSpPr>
        <p:spPr/>
        <p:txBody>
          <a:bodyPr/>
          <a:p>
            <a:fld id="{D82014A1-A632-4878-A0D3-F52BA7563730}" type="datetimeFigureOut">
              <a:rPr dirty="0" lang="en-US"/>
              <a:t>7/28/2020</a:t>
            </a:fld>
            <a:endParaRPr dirty="0" lang="en-US"/>
          </a:p>
        </p:txBody>
      </p:sp>
      <p:sp>
        <p:nvSpPr>
          <p:cNvPr id="1048631" name="Footer Placeholder 7"/>
          <p:cNvSpPr>
            <a:spLocks noGrp="1"/>
          </p:cNvSpPr>
          <p:nvPr>
            <p:ph type="ftr" sz="quarter" idx="11"/>
          </p:nvPr>
        </p:nvSpPr>
        <p:spPr/>
        <p:txBody>
          <a:bodyPr/>
          <a:p>
            <a:endParaRPr dirty="0" lang="en-US"/>
          </a:p>
        </p:txBody>
      </p:sp>
      <p:sp>
        <p:nvSpPr>
          <p:cNvPr id="1048632" name="Slide Number Placeholder 8"/>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7" name=""/>
        <p:cNvGrpSpPr/>
        <p:nvPr/>
      </p:nvGrpSpPr>
      <p:grpSpPr>
        <a:xfrm>
          <a:off x="0" y="0"/>
          <a:ext cx="0" cy="0"/>
          <a:chOff x="0" y="0"/>
          <a:chExt cx="0" cy="0"/>
        </a:xfrm>
      </p:grpSpPr>
      <p:pic>
        <p:nvPicPr>
          <p:cNvPr id="2097167" name="Picture 5" descr="HD-ShadowLong.png"/>
          <p:cNvPicPr>
            <a:picLocks noChangeAspect="1"/>
          </p:cNvPicPr>
          <p:nvPr/>
        </p:nvPicPr>
        <p:blipFill>
          <a:blip xmlns:r="http://schemas.openxmlformats.org/officeDocument/2006/relationships" r:embed="rId1"/>
          <a:stretch>
            <a:fillRect/>
          </a:stretch>
        </p:blipFill>
        <p:spPr>
          <a:xfrm>
            <a:off x="1" y="1970240"/>
            <a:ext cx="10437812" cy="321164"/>
          </a:xfrm>
          <a:prstGeom prst="rect"/>
        </p:spPr>
      </p:pic>
      <p:pic>
        <p:nvPicPr>
          <p:cNvPr id="2097168" name="Picture 6" descr="HD-ShadowShort.png"/>
          <p:cNvPicPr>
            <a:picLocks noChangeAspect="1"/>
          </p:cNvPicPr>
          <p:nvPr/>
        </p:nvPicPr>
        <p:blipFill>
          <a:blip xmlns:r="http://schemas.openxmlformats.org/officeDocument/2006/relationships" r:embed="rId2"/>
          <a:stretch>
            <a:fillRect/>
          </a:stretch>
        </p:blipFill>
        <p:spPr>
          <a:xfrm>
            <a:off x="10585826" y="1971234"/>
            <a:ext cx="1602997" cy="144270"/>
          </a:xfrm>
          <a:prstGeom prst="rect"/>
        </p:spPr>
      </p:pic>
      <p:sp>
        <p:nvSpPr>
          <p:cNvPr id="1048636" name="Rectangle 7"/>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7" name="Rectangle 8"/>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8" name="Title 1"/>
          <p:cNvSpPr>
            <a:spLocks noGrp="1"/>
          </p:cNvSpPr>
          <p:nvPr>
            <p:ph type="title"/>
          </p:nvPr>
        </p:nvSpPr>
        <p:spPr/>
        <p:txBody>
          <a:bodyPr/>
          <a:p>
            <a:r>
              <a:rPr lang="en-US"/>
              <a:t>Click to edit Master title style</a:t>
            </a:r>
            <a:endParaRPr dirty="0" lang="en-US"/>
          </a:p>
        </p:txBody>
      </p:sp>
      <p:sp>
        <p:nvSpPr>
          <p:cNvPr id="1048639" name="Date Placeholder 2"/>
          <p:cNvSpPr>
            <a:spLocks noGrp="1"/>
          </p:cNvSpPr>
          <p:nvPr>
            <p:ph type="dt" sz="half" idx="10"/>
          </p:nvPr>
        </p:nvSpPr>
        <p:spPr/>
        <p:txBody>
          <a:bodyPr/>
          <a:p>
            <a:fld id="{CE99F462-093F-4566-844B-4C71F2739DA5}" type="datetimeFigureOut">
              <a:rPr dirty="0" lang="en-US"/>
              <a:t>7/28/2020</a:t>
            </a:fld>
            <a:endParaRPr dirty="0" lang="en-US"/>
          </a:p>
        </p:txBody>
      </p:sp>
      <p:sp>
        <p:nvSpPr>
          <p:cNvPr id="1048640" name="Footer Placeholder 3"/>
          <p:cNvSpPr>
            <a:spLocks noGrp="1"/>
          </p:cNvSpPr>
          <p:nvPr>
            <p:ph type="ftr" sz="quarter" idx="11"/>
          </p:nvPr>
        </p:nvSpPr>
        <p:spPr/>
        <p:txBody>
          <a:bodyPr/>
          <a:p>
            <a:endParaRPr dirty="0" lang="en-US"/>
          </a:p>
        </p:txBody>
      </p:sp>
      <p:sp>
        <p:nvSpPr>
          <p:cNvPr id="1048641"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pic>
        <p:nvPicPr>
          <p:cNvPr id="2097160" name="Picture 4" descr="HD-ShadowShort.png"/>
          <p:cNvPicPr>
            <a:picLocks noChangeAspect="1"/>
          </p:cNvPicPr>
          <p:nvPr/>
        </p:nvPicPr>
        <p:blipFill>
          <a:blip xmlns:r="http://schemas.openxmlformats.org/officeDocument/2006/relationships" r:embed="rId1"/>
          <a:stretch>
            <a:fillRect/>
          </a:stretch>
        </p:blipFill>
        <p:spPr>
          <a:xfrm>
            <a:off x="10585826" y="1971234"/>
            <a:ext cx="1602997" cy="144270"/>
          </a:xfrm>
          <a:prstGeom prst="rect"/>
        </p:spPr>
      </p:pic>
      <p:sp>
        <p:nvSpPr>
          <p:cNvPr id="1048617" name="Rectangle 5"/>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8" name="Date Placeholder 1"/>
          <p:cNvSpPr>
            <a:spLocks noGrp="1"/>
          </p:cNvSpPr>
          <p:nvPr>
            <p:ph type="dt" sz="half" idx="10"/>
          </p:nvPr>
        </p:nvSpPr>
        <p:spPr/>
        <p:txBody>
          <a:bodyPr/>
          <a:p>
            <a:fld id="{3D24A7AC-904D-4781-85BA-7D10C17ED021}" type="datetimeFigureOut">
              <a:rPr dirty="0" lang="en-US"/>
              <a:t>7/28/2020</a:t>
            </a:fld>
            <a:endParaRPr dirty="0" lang="en-US"/>
          </a:p>
        </p:txBody>
      </p:sp>
      <p:sp>
        <p:nvSpPr>
          <p:cNvPr id="1048619" name="Footer Placeholder 2"/>
          <p:cNvSpPr>
            <a:spLocks noGrp="1"/>
          </p:cNvSpPr>
          <p:nvPr>
            <p:ph type="ftr" sz="quarter" idx="11"/>
          </p:nvPr>
        </p:nvSpPr>
        <p:spPr/>
        <p:txBody>
          <a:bodyPr/>
          <a:p>
            <a:endParaRPr dirty="0" lang="en-US"/>
          </a:p>
        </p:txBody>
      </p:sp>
      <p:sp>
        <p:nvSpPr>
          <p:cNvPr id="1048620"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7" name=""/>
        <p:cNvGrpSpPr/>
        <p:nvPr/>
      </p:nvGrpSpPr>
      <p:grpSpPr>
        <a:xfrm>
          <a:off x="0" y="0"/>
          <a:ext cx="0" cy="0"/>
          <a:chOff x="0" y="0"/>
          <a:chExt cx="0" cy="0"/>
        </a:xfrm>
      </p:grpSpPr>
      <p:pic>
        <p:nvPicPr>
          <p:cNvPr id="2097188" name="Picture 7" descr="HD-ShadowLong.png"/>
          <p:cNvPicPr>
            <a:picLocks noChangeAspect="1"/>
          </p:cNvPicPr>
          <p:nvPr/>
        </p:nvPicPr>
        <p:blipFill>
          <a:blip xmlns:r="http://schemas.openxmlformats.org/officeDocument/2006/relationships" r:embed="rId1"/>
          <a:stretch>
            <a:fillRect/>
          </a:stretch>
        </p:blipFill>
        <p:spPr>
          <a:xfrm>
            <a:off x="1" y="1970240"/>
            <a:ext cx="10437812" cy="321164"/>
          </a:xfrm>
          <a:prstGeom prst="rect"/>
        </p:spPr>
      </p:pic>
      <p:pic>
        <p:nvPicPr>
          <p:cNvPr id="2097189" name="Picture 8" descr="HD-ShadowShort.png"/>
          <p:cNvPicPr>
            <a:picLocks noChangeAspect="1"/>
          </p:cNvPicPr>
          <p:nvPr/>
        </p:nvPicPr>
        <p:blipFill>
          <a:blip xmlns:r="http://schemas.openxmlformats.org/officeDocument/2006/relationships" r:embed="rId2"/>
          <a:stretch>
            <a:fillRect/>
          </a:stretch>
        </p:blipFill>
        <p:spPr>
          <a:xfrm>
            <a:off x="10585826" y="1971234"/>
            <a:ext cx="1602997" cy="144270"/>
          </a:xfrm>
          <a:prstGeom prst="rect"/>
        </p:spPr>
      </p:pic>
      <p:sp>
        <p:nvSpPr>
          <p:cNvPr id="1048738" name="Rectangle 9"/>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39" name="Rectangle 10"/>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40"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dirty="0" lang="en-US"/>
          </a:p>
        </p:txBody>
      </p:sp>
      <p:sp>
        <p:nvSpPr>
          <p:cNvPr id="1048741" name="Content Placeholder 2"/>
          <p:cNvSpPr>
            <a:spLocks noGrp="1"/>
          </p:cNvSpPr>
          <p:nvPr>
            <p:ph idx="1"/>
          </p:nvPr>
        </p:nvSpPr>
        <p:spPr>
          <a:xfrm>
            <a:off x="4685846" y="2336873"/>
            <a:ext cx="5608336" cy="359931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2" name="Text Placeholder 3"/>
          <p:cNvSpPr>
            <a:spLocks noGrp="1"/>
          </p:cNvSpPr>
          <p:nvPr>
            <p:ph type="body" sz="half" idx="2"/>
          </p:nvPr>
        </p:nvSpPr>
        <p:spPr>
          <a:xfrm>
            <a:off x="680322" y="2336872"/>
            <a:ext cx="3790078" cy="359931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43" name="Date Placeholder 4"/>
          <p:cNvSpPr>
            <a:spLocks noGrp="1"/>
          </p:cNvSpPr>
          <p:nvPr>
            <p:ph type="dt" sz="half" idx="10"/>
          </p:nvPr>
        </p:nvSpPr>
        <p:spPr/>
        <p:txBody>
          <a:bodyPr/>
          <a:p>
            <a:fld id="{E331444B-B92B-4E27-8C94-BB93EAF5CB18}" type="datetimeFigureOut">
              <a:rPr dirty="0" lang="en-US"/>
              <a:t>7/28/2020</a:t>
            </a:fld>
            <a:endParaRPr dirty="0" lang="en-US"/>
          </a:p>
        </p:txBody>
      </p:sp>
      <p:sp>
        <p:nvSpPr>
          <p:cNvPr id="1048744" name="Footer Placeholder 5"/>
          <p:cNvSpPr>
            <a:spLocks noGrp="1"/>
          </p:cNvSpPr>
          <p:nvPr>
            <p:ph type="ftr" sz="quarter" idx="11"/>
          </p:nvPr>
        </p:nvSpPr>
        <p:spPr/>
        <p:txBody>
          <a:bodyPr/>
          <a:p>
            <a:endParaRPr dirty="0" lang="en-US"/>
          </a:p>
        </p:txBody>
      </p:sp>
      <p:sp>
        <p:nvSpPr>
          <p:cNvPr id="1048745"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9" name=""/>
        <p:cNvGrpSpPr/>
        <p:nvPr/>
      </p:nvGrpSpPr>
      <p:grpSpPr>
        <a:xfrm>
          <a:off x="0" y="0"/>
          <a:ext cx="0" cy="0"/>
          <a:chOff x="0" y="0"/>
          <a:chExt cx="0" cy="0"/>
        </a:xfrm>
      </p:grpSpPr>
      <p:pic>
        <p:nvPicPr>
          <p:cNvPr id="2097174" name="Picture 7" descr="HD-ShadowLong.png"/>
          <p:cNvPicPr>
            <a:picLocks noChangeAspect="1"/>
          </p:cNvPicPr>
          <p:nvPr/>
        </p:nvPicPr>
        <p:blipFill>
          <a:blip xmlns:r="http://schemas.openxmlformats.org/officeDocument/2006/relationships" r:embed="rId1"/>
          <a:stretch>
            <a:fillRect/>
          </a:stretch>
        </p:blipFill>
        <p:spPr>
          <a:xfrm>
            <a:off x="1" y="1970240"/>
            <a:ext cx="10437812" cy="321164"/>
          </a:xfrm>
          <a:prstGeom prst="rect"/>
        </p:spPr>
      </p:pic>
      <p:pic>
        <p:nvPicPr>
          <p:cNvPr id="2097175" name="Picture 8" descr="HD-ShadowShort.png"/>
          <p:cNvPicPr>
            <a:picLocks noChangeAspect="1"/>
          </p:cNvPicPr>
          <p:nvPr/>
        </p:nvPicPr>
        <p:blipFill>
          <a:blip xmlns:r="http://schemas.openxmlformats.org/officeDocument/2006/relationships" r:embed="rId2"/>
          <a:stretch>
            <a:fillRect/>
          </a:stretch>
        </p:blipFill>
        <p:spPr>
          <a:xfrm>
            <a:off x="10585826" y="1971234"/>
            <a:ext cx="1602997" cy="144270"/>
          </a:xfrm>
          <a:prstGeom prst="rect"/>
        </p:spPr>
      </p:pic>
      <p:sp>
        <p:nvSpPr>
          <p:cNvPr id="1048663" name="Rectangle 9"/>
          <p:cNvSpPr/>
          <p:nvPr/>
        </p:nvSpPr>
        <p:spPr bwMode="ltGray">
          <a:xfrm>
            <a:off x="0" y="609600"/>
            <a:ext cx="10437812" cy="1368198"/>
          </a:xfrm>
          <a:prstGeom prst="rect"/>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4" name="Rectangle 10"/>
          <p:cNvSpPr/>
          <p:nvPr/>
        </p:nvSpPr>
        <p:spPr>
          <a:xfrm>
            <a:off x="10585827" y="609600"/>
            <a:ext cx="1602997" cy="13681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5"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dirty="0" lang="en-US"/>
          </a:p>
        </p:txBody>
      </p:sp>
      <p:sp>
        <p:nvSpPr>
          <p:cNvPr id="1048666" name="Picture Placeholder 2"/>
          <p:cNvSpPr>
            <a:spLocks noChangeAspect="1" noGrp="1"/>
          </p:cNvSpPr>
          <p:nvPr>
            <p:ph type="pic" idx="1"/>
          </p:nvPr>
        </p:nvSpPr>
        <p:spPr>
          <a:xfrm>
            <a:off x="4868333" y="2336874"/>
            <a:ext cx="5425849" cy="3599312"/>
          </a:xfrm>
          <a:noFill/>
          <a:ln>
            <a:noFill/>
          </a:ln>
          <a:effectLst>
            <a:outerShdw algn="tl" blurRad="76200" dir="5040000" dist="63500" rotWithShape="0">
              <a:srgbClr val="000000">
                <a:alpha val="41000"/>
              </a:srgbClr>
            </a:outerShdw>
          </a:effectLst>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67" name="Text Placeholder 3"/>
          <p:cNvSpPr>
            <a:spLocks noGrp="1"/>
          </p:cNvSpPr>
          <p:nvPr>
            <p:ph type="body" sz="half" idx="2"/>
          </p:nvPr>
        </p:nvSpPr>
        <p:spPr>
          <a:xfrm>
            <a:off x="680323" y="2336873"/>
            <a:ext cx="3876256" cy="3599315"/>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8" name="Date Placeholder 4"/>
          <p:cNvSpPr>
            <a:spLocks noGrp="1"/>
          </p:cNvSpPr>
          <p:nvPr>
            <p:ph type="dt" sz="half" idx="10"/>
          </p:nvPr>
        </p:nvSpPr>
        <p:spPr/>
        <p:txBody>
          <a:bodyPr/>
          <a:p>
            <a:fld id="{363EFA5E-FA76-400D-B3DC-F0BA90E6D107}" type="datetimeFigureOut">
              <a:rPr dirty="0" lang="en-US"/>
              <a:t>7/28/2020</a:t>
            </a:fld>
            <a:endParaRPr dirty="0" lang="en-US"/>
          </a:p>
        </p:txBody>
      </p:sp>
      <p:sp>
        <p:nvSpPr>
          <p:cNvPr id="1048669" name="Footer Placeholder 5"/>
          <p:cNvSpPr>
            <a:spLocks noGrp="1"/>
          </p:cNvSpPr>
          <p:nvPr>
            <p:ph type="ftr" sz="quarter" idx="11"/>
          </p:nvPr>
        </p:nvSpPr>
        <p:spPr/>
        <p:txBody>
          <a:bodyPr/>
          <a:p>
            <a:endParaRPr dirty="0" lang="en-US"/>
          </a:p>
        </p:txBody>
      </p:sp>
      <p:sp>
        <p:nvSpPr>
          <p:cNvPr id="1048670"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23" name=""/>
        <p:cNvGrpSpPr/>
        <p:nvPr/>
      </p:nvGrpSpPr>
      <p:grpSpPr>
        <a:xfrm>
          <a:off x="0" y="0"/>
          <a:ext cx="0" cy="0"/>
          <a:chOff x="0" y="0"/>
          <a:chExt cx="0" cy="0"/>
        </a:xfrm>
      </p:grpSpPr>
      <p:pic>
        <p:nvPicPr>
          <p:cNvPr id="2097152" name="Picture 6" descr="hashOverlay-FullResolve.png"/>
          <p:cNvPicPr>
            <a:picLocks noChangeAspect="1"/>
          </p:cNvPicPr>
          <p:nvPr/>
        </p:nvPicPr>
        <p:blipFill>
          <a:blip xmlns:r="http://schemas.openxmlformats.org/officeDocument/2006/relationships" r:embed="rId18">
            <a:alphaModFix amt="10000"/>
          </a:blip>
          <a:stretch>
            <a:fillRect/>
          </a:stretch>
        </p:blipFill>
        <p:spPr>
          <a:xfrm>
            <a:off x="0" y="0"/>
            <a:ext cx="12192000" cy="6858000"/>
          </a:xfrm>
          <a:prstGeom prst="rect"/>
        </p:spPr>
      </p:pic>
      <p:sp>
        <p:nvSpPr>
          <p:cNvPr id="1048576" name="Title Placeholder 1"/>
          <p:cNvSpPr>
            <a:spLocks noGrp="1"/>
          </p:cNvSpPr>
          <p:nvPr>
            <p:ph type="title"/>
          </p:nvPr>
        </p:nvSpPr>
        <p:spPr>
          <a:xfrm>
            <a:off x="680321" y="753228"/>
            <a:ext cx="9613861" cy="1080938"/>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0321" y="2336873"/>
            <a:ext cx="9613861" cy="359931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550981" y="5936187"/>
            <a:ext cx="2743200" cy="365125"/>
          </a:xfrm>
          <a:prstGeom prst="rect"/>
        </p:spPr>
        <p:txBody>
          <a:bodyPr anchor="ctr" bIns="45720" lIns="91440" rIns="91440" rtlCol="0" tIns="45720" vert="horz"/>
          <a:lstStyle>
            <a:lvl1pPr algn="r">
              <a:defRPr sz="1050">
                <a:solidFill>
                  <a:schemeClr val="tx1">
                    <a:tint val="75000"/>
                  </a:schemeClr>
                </a:solidFill>
              </a:defRPr>
            </a:lvl1pPr>
          </a:lstStyle>
          <a:p>
            <a:fld id="{9D6E9DEC-419B-4CC5-A080-3B06BD5A8291}" type="datetimeFigureOut">
              <a:rPr dirty="0" lang="en-US"/>
              <a:t>7/28/2020</a:t>
            </a:fld>
            <a:endParaRPr dirty="0" lang="en-US"/>
          </a:p>
        </p:txBody>
      </p:sp>
      <p:sp>
        <p:nvSpPr>
          <p:cNvPr id="1048579" name="Footer Placeholder 4"/>
          <p:cNvSpPr>
            <a:spLocks noGrp="1"/>
          </p:cNvSpPr>
          <p:nvPr>
            <p:ph type="ftr" sz="quarter" idx="3"/>
          </p:nvPr>
        </p:nvSpPr>
        <p:spPr>
          <a:xfrm>
            <a:off x="680321" y="5936188"/>
            <a:ext cx="6870660" cy="365125"/>
          </a:xfrm>
          <a:prstGeom prst="rect"/>
        </p:spPr>
        <p:txBody>
          <a:bodyPr anchor="ctr" bIns="45720" lIns="91440" rIns="91440" rtlCol="0" tIns="45720" vert="horz"/>
          <a:lstStyle>
            <a:lvl1pPr algn="l">
              <a:defRPr sz="105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10729455" y="753227"/>
            <a:ext cx="1154151" cy="1090789"/>
          </a:xfrm>
          <a:prstGeom prst="rect"/>
        </p:spPr>
        <p:txBody>
          <a:bodyPr anchor="ctr" bIns="45720" lIns="91440" rIns="91440" rtlCol="0" tIns="45720" vert="horz"/>
          <a:lstStyle>
            <a:lvl1pPr algn="l">
              <a:defRPr sz="3600">
                <a:solidFill>
                  <a:schemeClr val="tx1">
                    <a:tint val="75000"/>
                  </a:schemeClr>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lvl1pPr algn="l" defTabSz="914400" eaLnBrk="1" hangingPunct="1" latinLnBrk="0" rtl="0">
        <a:lnSpc>
          <a:spcPct val="90000"/>
        </a:lnSpc>
        <a:spcBef>
          <a:spcPct val="0"/>
        </a:spcBef>
        <a:buNone/>
        <a:defRPr sz="36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hyperlink" Target="https://scikit-learn.org/stable/modules/svm.html%23svm-kernels" TargetMode="Externa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hyperlink" Target="https://www.analyticsvidhya.com/wp-content/uploads/2015/10/SVM_1.png" TargetMode="External"/><Relationship Id="rId2" Type="http://schemas.openxmlformats.org/officeDocument/2006/relationships/image" Target="../media/image4.jpe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4" name="Title 1"/>
          <p:cNvSpPr>
            <a:spLocks noGrp="1"/>
          </p:cNvSpPr>
          <p:nvPr>
            <p:ph type="ctrTitle"/>
          </p:nvPr>
        </p:nvSpPr>
        <p:spPr/>
        <p:txBody>
          <a:bodyPr/>
          <a:p>
            <a:pPr algn="ctr"/>
            <a:r>
              <a:rPr b="1" sz="4800" lang="en-GB" u="sng">
                <a:latin typeface="Algerian" panose="02000000000000000000" pitchFamily="2" charset="0"/>
                <a:ea typeface="Algerian" panose="02000000000000000000" pitchFamily="2" charset="0"/>
              </a:rPr>
              <a:t>SUPPORT VECTOR MACHINE</a:t>
            </a:r>
            <a:endParaRPr b="1" sz="4800" lang="en-US" u="sng">
              <a:latin typeface="Algerian" panose="02000000000000000000" pitchFamily="2" charset="0"/>
              <a:ea typeface="Algerian"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pic>
        <p:nvPicPr>
          <p:cNvPr id="2097170" name="Picture 4"/>
          <p:cNvPicPr>
            <a:picLocks noChangeAspect="1" noGrp="1"/>
          </p:cNvPicPr>
          <p:nvPr>
            <p:ph idx="4294967295"/>
          </p:nvPr>
        </p:nvPicPr>
        <p:blipFill>
          <a:blip xmlns:r="http://schemas.openxmlformats.org/officeDocument/2006/relationships" r:embed="rId1"/>
          <a:stretch>
            <a:fillRect/>
          </a:stretch>
        </p:blipFill>
        <p:spPr>
          <a:xfrm>
            <a:off x="1081881" y="607218"/>
            <a:ext cx="10091707" cy="5679281"/>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48" name="Title 1"/>
          <p:cNvSpPr>
            <a:spLocks noGrp="1"/>
          </p:cNvSpPr>
          <p:nvPr>
            <p:ph type="title"/>
          </p:nvPr>
        </p:nvSpPr>
        <p:spPr/>
        <p:txBody>
          <a:bodyPr/>
          <a:p>
            <a:r>
              <a:rPr lang="en-GB"/>
              <a:t>Gamma</a:t>
            </a:r>
            <a:endParaRPr lang="en-US"/>
          </a:p>
        </p:txBody>
      </p:sp>
      <p:sp>
        <p:nvSpPr>
          <p:cNvPr id="1048649" name="Content Placeholder 2"/>
          <p:cNvSpPr>
            <a:spLocks noGrp="1"/>
          </p:cNvSpPr>
          <p:nvPr>
            <p:ph idx="1"/>
          </p:nvPr>
        </p:nvSpPr>
        <p:spPr/>
        <p:txBody>
          <a:bodyPr>
            <a:normAutofit/>
          </a:bodyPr>
          <a:p>
            <a:pPr indent="0" marL="0">
              <a:buNone/>
            </a:pPr>
            <a:r>
              <a:rPr b="0" sz="2800" i="0" lang="en-GB">
                <a:effectLst/>
                <a:latin typeface="-apple-system"/>
              </a:rPr>
              <a:t>The </a:t>
            </a:r>
            <a:r>
              <a:rPr b="0" sz="2800" i="0" lang="en-GB">
                <a:latin typeface="-apple-system"/>
              </a:rPr>
              <a:t>G</a:t>
            </a:r>
            <a:r>
              <a:rPr sz="2800" lang="en-GB">
                <a:effectLst/>
              </a:rPr>
              <a:t>amma</a:t>
            </a:r>
            <a:r>
              <a:rPr b="0" sz="2800" i="0" lang="en-GB">
                <a:effectLst/>
                <a:latin typeface="-apple-system"/>
              </a:rPr>
              <a:t> parameter defines how far the influence of a single training example reaches, with low values meaning ‘far’ and high values meaning ‘close’. The </a:t>
            </a:r>
            <a:r>
              <a:rPr b="0" sz="2800" i="0" lang="en-GB">
                <a:latin typeface="-apple-system"/>
              </a:rPr>
              <a:t>G</a:t>
            </a:r>
            <a:r>
              <a:rPr sz="2800" lang="en-GB">
                <a:effectLst/>
              </a:rPr>
              <a:t>amma</a:t>
            </a:r>
            <a:r>
              <a:rPr b="0" sz="2800" i="0" lang="en-GB">
                <a:effectLst/>
                <a:latin typeface="-apple-system"/>
              </a:rPr>
              <a:t> parameters can be seen as the inverse of the radius of influence of samples selected by the model as support vectors.</a:t>
            </a:r>
            <a:endParaRPr sz="28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pic>
        <p:nvPicPr>
          <p:cNvPr id="2097171" name="Picture 4"/>
          <p:cNvPicPr>
            <a:picLocks noChangeAspect="1"/>
          </p:cNvPicPr>
          <p:nvPr/>
        </p:nvPicPr>
        <p:blipFill>
          <a:blip xmlns:r="http://schemas.openxmlformats.org/officeDocument/2006/relationships" r:embed="rId1"/>
          <a:stretch>
            <a:fillRect/>
          </a:stretch>
        </p:blipFill>
        <p:spPr>
          <a:xfrm>
            <a:off x="926783" y="520303"/>
            <a:ext cx="10338433" cy="5817394"/>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0" name="Title 1"/>
          <p:cNvSpPr>
            <a:spLocks noGrp="1"/>
          </p:cNvSpPr>
          <p:nvPr>
            <p:ph type="title"/>
          </p:nvPr>
        </p:nvSpPr>
        <p:spPr/>
        <p:txBody>
          <a:bodyPr/>
          <a:p>
            <a:r>
              <a:rPr lang="en-GB"/>
              <a:t>Kernels</a:t>
            </a:r>
            <a:endParaRPr lang="en-US"/>
          </a:p>
        </p:txBody>
      </p:sp>
      <p:sp>
        <p:nvSpPr>
          <p:cNvPr id="1048651" name="Content Placeholder 2"/>
          <p:cNvSpPr>
            <a:spLocks noGrp="1"/>
          </p:cNvSpPr>
          <p:nvPr>
            <p:ph idx="1"/>
          </p:nvPr>
        </p:nvSpPr>
        <p:spPr/>
        <p:txBody>
          <a:bodyPr>
            <a:normAutofit/>
          </a:bodyPr>
          <a:p>
            <a:pPr algn="just" indent="0" marL="0">
              <a:buNone/>
            </a:pPr>
            <a:r>
              <a:rPr b="1" sz="2800" i="0" lang="en-GB">
                <a:effectLst/>
                <a:latin typeface="Roboto" panose="02000000000000000000" pitchFamily="2" charset="0"/>
              </a:rPr>
              <a:t>SVM</a:t>
            </a:r>
            <a:r>
              <a:rPr b="0" sz="2800" i="0" lang="en-GB">
                <a:effectLst/>
                <a:latin typeface="Roboto" panose="02000000000000000000" pitchFamily="2" charset="0"/>
              </a:rPr>
              <a:t> algorithms use a set of mathematical functions that are defined as the </a:t>
            </a:r>
            <a:r>
              <a:rPr b="1" sz="2800" i="0" lang="en-GB">
                <a:effectLst/>
                <a:latin typeface="Roboto" panose="02000000000000000000" pitchFamily="2" charset="0"/>
              </a:rPr>
              <a:t>kernel</a:t>
            </a:r>
            <a:r>
              <a:rPr b="0" sz="2800" i="0" lang="en-GB">
                <a:effectLst/>
                <a:latin typeface="Roboto" panose="02000000000000000000" pitchFamily="2" charset="0"/>
              </a:rPr>
              <a:t>. The function of </a:t>
            </a:r>
            <a:r>
              <a:rPr b="1" sz="2800" i="0" lang="en-GB">
                <a:effectLst/>
                <a:latin typeface="Roboto" panose="02000000000000000000" pitchFamily="2" charset="0"/>
              </a:rPr>
              <a:t>kernel</a:t>
            </a:r>
            <a:r>
              <a:rPr b="0" sz="2800" i="0" lang="en-GB">
                <a:effectLst/>
                <a:latin typeface="Roboto" panose="02000000000000000000" pitchFamily="2" charset="0"/>
              </a:rPr>
              <a:t> is to take data as input and transform it into the required form. Different </a:t>
            </a:r>
            <a:r>
              <a:rPr b="1" sz="2800" i="0" lang="en-GB">
                <a:effectLst/>
                <a:latin typeface="Roboto" panose="02000000000000000000" pitchFamily="2" charset="0"/>
              </a:rPr>
              <a:t>SVM</a:t>
            </a:r>
            <a:r>
              <a:rPr b="0" sz="2800" i="0" lang="en-GB">
                <a:effectLst/>
                <a:latin typeface="Roboto" panose="02000000000000000000" pitchFamily="2" charset="0"/>
              </a:rPr>
              <a:t> algorithms use different types of </a:t>
            </a:r>
            <a:r>
              <a:rPr b="1" sz="2800" i="0" lang="en-GB">
                <a:effectLst/>
                <a:latin typeface="Roboto" panose="02000000000000000000" pitchFamily="2" charset="0"/>
              </a:rPr>
              <a:t>kernel</a:t>
            </a:r>
            <a:r>
              <a:rPr b="0" sz="2800" i="0" lang="en-GB">
                <a:effectLst/>
                <a:latin typeface="Roboto" panose="02000000000000000000" pitchFamily="2" charset="0"/>
              </a:rPr>
              <a:t> functions.</a:t>
            </a:r>
            <a:endParaRPr sz="280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p:txBody>
          <a:bodyPr/>
          <a:p>
            <a:r>
              <a:rPr lang="en-GB"/>
              <a:t>Various Kernels Available</a:t>
            </a:r>
            <a:endParaRPr lang="en-US"/>
          </a:p>
        </p:txBody>
      </p:sp>
      <p:sp>
        <p:nvSpPr>
          <p:cNvPr id="1048653" name="Content Placeholder 2"/>
          <p:cNvSpPr>
            <a:spLocks noGrp="1"/>
          </p:cNvSpPr>
          <p:nvPr>
            <p:ph idx="1"/>
          </p:nvPr>
        </p:nvSpPr>
        <p:spPr/>
        <p:txBody>
          <a:bodyPr>
            <a:normAutofit/>
          </a:bodyPr>
          <a:p>
            <a:r>
              <a:rPr b="1" sz="2800" lang="en-GB"/>
              <a:t>Linear kernal</a:t>
            </a:r>
          </a:p>
          <a:p>
            <a:r>
              <a:rPr b="1" sz="2800" lang="en-GB"/>
              <a:t>Non Linear Kernel</a:t>
            </a:r>
          </a:p>
          <a:p>
            <a:r>
              <a:rPr b="1" sz="2800" lang="en-GB"/>
              <a:t>Sigmoid</a:t>
            </a:r>
          </a:p>
          <a:p>
            <a:r>
              <a:rPr b="1" sz="2800" lang="en-GB"/>
              <a:t>Polynomial</a:t>
            </a:r>
          </a:p>
          <a:p>
            <a:r>
              <a:rPr b="1" sz="2800" lang="en-GB"/>
              <a:t>Exponential</a:t>
            </a:r>
          </a:p>
          <a:p>
            <a:r>
              <a:rPr b="1" sz="2800" lang="en-GB"/>
              <a:t>Radial Basis Function (RBF)</a:t>
            </a:r>
            <a:endParaRPr b="1" sz="280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4" name="Title 1"/>
          <p:cNvSpPr>
            <a:spLocks noGrp="1"/>
          </p:cNvSpPr>
          <p:nvPr>
            <p:ph type="title"/>
          </p:nvPr>
        </p:nvSpPr>
        <p:spPr/>
        <p:txBody>
          <a:bodyPr/>
          <a:p>
            <a:r>
              <a:rPr lang="en-US"/>
              <a:t>Mathematical</a:t>
            </a:r>
            <a:r>
              <a:rPr lang="en-US"/>
              <a:t> </a:t>
            </a:r>
            <a:r>
              <a:rPr lang="en-US"/>
              <a:t>R</a:t>
            </a:r>
            <a:r>
              <a:rPr lang="en-US"/>
              <a:t>e</a:t>
            </a:r>
            <a:r>
              <a:rPr lang="en-US"/>
              <a:t>p</a:t>
            </a:r>
            <a:r>
              <a:rPr lang="en-US"/>
              <a:t>r</a:t>
            </a:r>
            <a:r>
              <a:rPr lang="en-US"/>
              <a:t>e</a:t>
            </a:r>
            <a:r>
              <a:rPr lang="en-US"/>
              <a:t>s</a:t>
            </a:r>
            <a:r>
              <a:rPr lang="en-US"/>
              <a:t>e</a:t>
            </a:r>
            <a:r>
              <a:rPr lang="en-US"/>
              <a:t>n</a:t>
            </a:r>
            <a:r>
              <a:rPr lang="en-US"/>
              <a:t>t</a:t>
            </a:r>
            <a:r>
              <a:rPr lang="en-US"/>
              <a:t>a</a:t>
            </a:r>
            <a:r>
              <a:rPr lang="en-US"/>
              <a:t>t</a:t>
            </a:r>
            <a:r>
              <a:rPr lang="en-US"/>
              <a:t>ion</a:t>
            </a:r>
            <a:endParaRPr lang="en-US"/>
          </a:p>
        </p:txBody>
      </p:sp>
      <p:sp>
        <p:nvSpPr>
          <p:cNvPr id="1048655" name="Content Placeholder 2"/>
          <p:cNvSpPr>
            <a:spLocks noGrp="1"/>
          </p:cNvSpPr>
          <p:nvPr>
            <p:ph idx="1"/>
          </p:nvPr>
        </p:nvSpPr>
        <p:spPr/>
        <p:txBody>
          <a:bodyPr/>
          <a:p>
            <a:pPr indent="0" marL="0">
              <a:buNone/>
            </a:pPr>
            <a:r>
              <a:rPr b="1" sz="2800" lang="en-US"/>
              <a:t>X</a:t>
            </a:r>
            <a:r>
              <a:rPr b="1" sz="2800" lang="en-US"/>
              <a:t>=</a:t>
            </a:r>
            <a:r>
              <a:rPr b="1" sz="2800" lang="en-US"/>
              <a:t>(</a:t>
            </a:r>
            <a:r>
              <a:rPr b="1" sz="2800" lang="en-US"/>
              <a:t>X1,</a:t>
            </a:r>
            <a:r>
              <a:rPr b="1" sz="2800" lang="en-US"/>
              <a:t>X2,</a:t>
            </a:r>
            <a:r>
              <a:rPr b="1" sz="2800" lang="en-US"/>
              <a:t>X3)</a:t>
            </a:r>
            <a:r>
              <a:rPr b="1" sz="2800" lang="en-US"/>
              <a:t>;</a:t>
            </a:r>
            <a:r>
              <a:rPr b="1" sz="2800" lang="en-US"/>
              <a:t> </a:t>
            </a:r>
            <a:r>
              <a:rPr b="1" sz="2800" lang="en-US"/>
              <a:t> </a:t>
            </a:r>
            <a:r>
              <a:rPr b="1" sz="2800" lang="en-US"/>
              <a:t>Y</a:t>
            </a:r>
            <a:r>
              <a:rPr b="1" sz="2800" lang="en-US"/>
              <a:t>=</a:t>
            </a:r>
            <a:r>
              <a:rPr b="1" sz="2800" lang="en-US"/>
              <a:t>(</a:t>
            </a:r>
            <a:r>
              <a:rPr b="1" sz="2800" lang="en-US"/>
              <a:t>y</a:t>
            </a:r>
            <a:r>
              <a:rPr b="1" sz="2800" lang="en-US"/>
              <a:t>1</a:t>
            </a:r>
            <a:r>
              <a:rPr b="1" sz="2800" lang="en-US"/>
              <a:t>,</a:t>
            </a:r>
            <a:r>
              <a:rPr b="1" sz="2800" lang="en-US"/>
              <a:t>y</a:t>
            </a:r>
            <a:r>
              <a:rPr b="1" sz="2800" lang="en-US"/>
              <a:t>2</a:t>
            </a:r>
            <a:r>
              <a:rPr b="1" sz="2800" lang="en-US"/>
              <a:t>,</a:t>
            </a:r>
            <a:r>
              <a:rPr b="1" sz="2800" lang="en-US"/>
              <a:t>y</a:t>
            </a:r>
            <a:r>
              <a:rPr b="1" sz="2800" lang="en-US"/>
              <a:t>3</a:t>
            </a:r>
            <a:r>
              <a:rPr b="1" sz="2800" lang="en-US"/>
              <a:t>)</a:t>
            </a:r>
            <a:endParaRPr b="1" sz="2800" lang="en-US"/>
          </a:p>
          <a:p>
            <a:pPr indent="0" marL="0">
              <a:buNone/>
            </a:pPr>
            <a:r>
              <a:rPr b="1" sz="2800" lang="en-US"/>
              <a:t>f</a:t>
            </a:r>
            <a:r>
              <a:rPr b="1" sz="2800" lang="en-US"/>
              <a:t>(</a:t>
            </a:r>
            <a:r>
              <a:rPr b="1" sz="2800" lang="en-US"/>
              <a:t>X)</a:t>
            </a:r>
            <a:r>
              <a:rPr b="1" sz="2800" lang="en-US"/>
              <a:t>=</a:t>
            </a:r>
            <a:r>
              <a:rPr b="1" sz="2800" lang="en-US"/>
              <a:t>(</a:t>
            </a:r>
            <a:r>
              <a:rPr b="1" sz="2800" lang="en-US"/>
              <a:t>x</a:t>
            </a:r>
            <a:r>
              <a:rPr b="1" sz="2800" lang="en-US"/>
              <a:t>1</a:t>
            </a:r>
            <a:r>
              <a:rPr b="1" sz="2800" lang="en-US"/>
              <a:t>x</a:t>
            </a:r>
            <a:r>
              <a:rPr b="1" sz="2800" lang="en-US"/>
              <a:t>1</a:t>
            </a:r>
            <a:r>
              <a:rPr b="1" sz="2800" lang="en-US"/>
              <a:t>,</a:t>
            </a:r>
            <a:r>
              <a:rPr b="1" sz="2800" lang="en-US"/>
              <a:t>x</a:t>
            </a:r>
            <a:r>
              <a:rPr b="1" sz="2800" lang="en-US"/>
              <a:t>1</a:t>
            </a:r>
            <a:r>
              <a:rPr b="1" sz="2800" lang="en-US"/>
              <a:t>x</a:t>
            </a:r>
            <a:r>
              <a:rPr b="1" sz="2800" lang="en-US"/>
              <a:t>2</a:t>
            </a:r>
            <a:r>
              <a:rPr b="1" sz="2800" lang="en-US"/>
              <a:t>,</a:t>
            </a:r>
            <a:r>
              <a:rPr b="1" sz="2800" lang="en-US"/>
              <a:t>x</a:t>
            </a:r>
            <a:r>
              <a:rPr b="1" sz="2800" lang="en-US"/>
              <a:t>1</a:t>
            </a:r>
            <a:r>
              <a:rPr b="1" sz="2800" lang="en-US"/>
              <a:t>x</a:t>
            </a:r>
            <a:r>
              <a:rPr b="1" sz="2800" lang="en-US"/>
              <a:t>3</a:t>
            </a:r>
            <a:r>
              <a:rPr b="1" sz="2800" lang="en-US"/>
              <a:t>,</a:t>
            </a:r>
            <a:r>
              <a:rPr b="1" sz="2800" lang="en-US"/>
              <a:t>x</a:t>
            </a:r>
            <a:r>
              <a:rPr b="1" sz="2800" lang="en-US"/>
              <a:t>2</a:t>
            </a:r>
            <a:r>
              <a:rPr b="1" sz="2800" lang="en-US"/>
              <a:t>x</a:t>
            </a:r>
            <a:r>
              <a:rPr b="1" sz="2800" lang="en-US"/>
              <a:t>1</a:t>
            </a:r>
            <a:r>
              <a:rPr b="1" sz="2800" lang="en-US"/>
              <a:t>,</a:t>
            </a:r>
            <a:r>
              <a:rPr b="1" sz="2800" lang="en-US"/>
              <a:t>x</a:t>
            </a:r>
            <a:r>
              <a:rPr b="1" sz="2800" lang="en-US"/>
              <a:t>2</a:t>
            </a:r>
            <a:r>
              <a:rPr b="1" sz="2800" lang="en-US"/>
              <a:t>x</a:t>
            </a:r>
            <a:r>
              <a:rPr b="1" sz="2800" lang="en-US"/>
              <a:t>2</a:t>
            </a:r>
            <a:r>
              <a:rPr b="1" sz="2800" lang="en-US"/>
              <a:t>,</a:t>
            </a:r>
            <a:r>
              <a:rPr b="1" sz="2800" lang="en-US"/>
              <a:t>X2,</a:t>
            </a:r>
            <a:r>
              <a:rPr b="1" sz="2800" lang="en-US"/>
              <a:t>X3,</a:t>
            </a:r>
            <a:r>
              <a:rPr b="1" sz="2800" lang="en-US"/>
              <a:t>x</a:t>
            </a:r>
            <a:r>
              <a:rPr b="1" sz="2800" lang="en-US"/>
              <a:t>3</a:t>
            </a:r>
            <a:r>
              <a:rPr b="1" sz="2800" lang="en-US"/>
              <a:t>x</a:t>
            </a:r>
            <a:r>
              <a:rPr b="1" sz="2800" lang="en-US"/>
              <a:t>1</a:t>
            </a:r>
            <a:r>
              <a:rPr b="1" sz="2800" lang="en-US"/>
              <a:t>,</a:t>
            </a:r>
            <a:r>
              <a:rPr b="1" sz="2800" lang="en-US"/>
              <a:t>x</a:t>
            </a:r>
            <a:r>
              <a:rPr b="1" sz="2800" lang="en-US"/>
              <a:t>3</a:t>
            </a:r>
            <a:r>
              <a:rPr b="1" sz="2800" lang="en-US"/>
              <a:t>x</a:t>
            </a:r>
            <a:r>
              <a:rPr b="1" sz="2800" lang="en-US"/>
              <a:t>2</a:t>
            </a:r>
            <a:r>
              <a:rPr b="1" sz="2800" lang="en-US"/>
              <a:t>,</a:t>
            </a:r>
            <a:r>
              <a:rPr b="1" sz="2800" lang="en-US"/>
              <a:t>x</a:t>
            </a:r>
            <a:r>
              <a:rPr b="1" sz="2800" lang="en-US"/>
              <a:t>3</a:t>
            </a:r>
            <a:r>
              <a:rPr b="1" sz="2800" lang="en-US"/>
              <a:t>x</a:t>
            </a:r>
            <a:r>
              <a:rPr b="1" sz="2800" lang="en-US"/>
              <a:t>3</a:t>
            </a:r>
            <a:r>
              <a:rPr b="1" sz="2800" lang="en-US"/>
              <a:t>)</a:t>
            </a:r>
            <a:endParaRPr b="1" sz="2800" lang="en-US"/>
          </a:p>
          <a:p>
            <a:pPr indent="0" marL="0">
              <a:buNone/>
            </a:pPr>
            <a:r>
              <a:rPr b="1" sz="2800" lang="en-US"/>
              <a:t>f</a:t>
            </a:r>
            <a:r>
              <a:rPr b="1" sz="2800" lang="en-US"/>
              <a:t>(</a:t>
            </a:r>
            <a:r>
              <a:rPr b="1" sz="2800" lang="en-US"/>
              <a:t>Y</a:t>
            </a:r>
            <a:r>
              <a:rPr b="1" sz="2800" lang="en-US"/>
              <a:t>)</a:t>
            </a:r>
            <a:r>
              <a:rPr b="1" sz="2800" lang="en-US"/>
              <a:t>=</a:t>
            </a:r>
            <a:r>
              <a:rPr b="1" sz="2800" lang="en-US"/>
              <a:t>(</a:t>
            </a:r>
            <a:r>
              <a:rPr b="1" sz="2800" lang="en-US"/>
              <a:t>y</a:t>
            </a:r>
            <a:r>
              <a:rPr b="1" sz="2800" lang="en-US"/>
              <a:t>1</a:t>
            </a:r>
            <a:r>
              <a:rPr b="1" sz="2800" lang="en-US"/>
              <a:t>y</a:t>
            </a:r>
            <a:r>
              <a:rPr b="1" sz="2800" lang="en-US"/>
              <a:t>1</a:t>
            </a:r>
            <a:r>
              <a:rPr b="1" sz="2800" lang="en-US"/>
              <a:t>,</a:t>
            </a:r>
            <a:r>
              <a:rPr b="1" sz="2800" lang="en-US"/>
              <a:t>y</a:t>
            </a:r>
            <a:r>
              <a:rPr b="1" sz="2800" lang="en-US"/>
              <a:t>1</a:t>
            </a:r>
            <a:r>
              <a:rPr b="1" sz="2800" lang="en-US"/>
              <a:t>y</a:t>
            </a:r>
            <a:r>
              <a:rPr b="1" sz="2800" lang="en-US"/>
              <a:t>2</a:t>
            </a:r>
            <a:r>
              <a:rPr b="1" sz="2800" lang="en-US"/>
              <a:t>,</a:t>
            </a:r>
            <a:r>
              <a:rPr b="1" sz="2800" lang="en-US"/>
              <a:t>y</a:t>
            </a:r>
            <a:r>
              <a:rPr b="1" sz="2800" lang="en-US"/>
              <a:t>1</a:t>
            </a:r>
            <a:r>
              <a:rPr b="1" sz="2800" lang="en-US"/>
              <a:t>y</a:t>
            </a:r>
            <a:r>
              <a:rPr b="1" sz="2800" lang="en-US"/>
              <a:t>3</a:t>
            </a:r>
            <a:r>
              <a:rPr b="1" sz="2800" lang="en-US"/>
              <a:t>,</a:t>
            </a:r>
            <a:r>
              <a:rPr b="1" sz="2800" lang="en-US"/>
              <a:t>y</a:t>
            </a:r>
            <a:r>
              <a:rPr altLang="en-US" b="1" sz="2800" lang="en-US"/>
              <a:t>2</a:t>
            </a:r>
            <a:r>
              <a:rPr altLang="en-US" b="1" sz="2800" lang="en-US"/>
              <a:t>y</a:t>
            </a:r>
            <a:r>
              <a:rPr altLang="en-US" b="1" sz="2800" lang="en-US"/>
              <a:t>1</a:t>
            </a:r>
            <a:r>
              <a:rPr altLang="en-US" b="1" sz="2800" lang="en-US"/>
              <a:t>,</a:t>
            </a:r>
            <a:r>
              <a:rPr altLang="en-US" b="1" sz="2800" lang="en-US"/>
              <a:t>y</a:t>
            </a:r>
            <a:r>
              <a:rPr altLang="en-US" b="1" sz="2800" lang="en-US"/>
              <a:t>2</a:t>
            </a:r>
            <a:r>
              <a:rPr altLang="en-US" b="1" sz="2800" lang="en-US"/>
              <a:t>y</a:t>
            </a:r>
            <a:r>
              <a:rPr altLang="en-US" b="1" sz="2800" lang="en-US"/>
              <a:t>2</a:t>
            </a:r>
            <a:r>
              <a:rPr altLang="en-US" b="1" sz="2800" lang="en-US"/>
              <a:t>,</a:t>
            </a:r>
            <a:r>
              <a:rPr altLang="en-US" b="1" sz="2800" lang="en-US"/>
              <a:t>y</a:t>
            </a:r>
            <a:r>
              <a:rPr altLang="en-US" b="1" sz="2800" lang="en-US"/>
              <a:t>2</a:t>
            </a:r>
            <a:r>
              <a:rPr altLang="en-US" b="1" sz="2800" lang="en-US"/>
              <a:t>y</a:t>
            </a:r>
            <a:r>
              <a:rPr altLang="en-US" b="1" sz="2800" lang="en-US"/>
              <a:t>3</a:t>
            </a:r>
            <a:r>
              <a:rPr altLang="en-US" b="1" sz="2800" lang="en-US"/>
              <a:t>,</a:t>
            </a:r>
            <a:r>
              <a:rPr altLang="en-US" b="1" sz="2800" lang="en-US"/>
              <a:t>y</a:t>
            </a:r>
            <a:r>
              <a:rPr altLang="en-US" b="1" sz="2800" lang="en-US"/>
              <a:t>3</a:t>
            </a:r>
            <a:r>
              <a:rPr altLang="en-US" b="1" sz="2800" lang="en-US"/>
              <a:t>y</a:t>
            </a:r>
            <a:r>
              <a:rPr altLang="en-US" b="1" sz="2800" lang="en-US"/>
              <a:t>1</a:t>
            </a:r>
            <a:r>
              <a:rPr altLang="en-US" b="1" sz="2800" lang="en-US"/>
              <a:t>,</a:t>
            </a:r>
            <a:r>
              <a:rPr altLang="en-US" b="1" sz="2800" lang="en-US"/>
              <a:t>y</a:t>
            </a:r>
            <a:r>
              <a:rPr altLang="en-US" b="1" sz="2800" lang="en-US"/>
              <a:t>3</a:t>
            </a:r>
            <a:r>
              <a:rPr altLang="en-US" b="1" sz="2800" lang="en-US"/>
              <a:t>y</a:t>
            </a:r>
            <a:r>
              <a:rPr altLang="en-US" b="1" sz="2800" lang="en-US"/>
              <a:t>2</a:t>
            </a:r>
            <a:r>
              <a:rPr altLang="en-US" b="1" sz="2800" lang="en-US"/>
              <a:t>,</a:t>
            </a:r>
            <a:r>
              <a:rPr altLang="en-US" b="1" sz="2800" lang="en-US"/>
              <a:t>y</a:t>
            </a:r>
            <a:r>
              <a:rPr altLang="en-US" b="1" sz="2800" lang="en-US"/>
              <a:t>3</a:t>
            </a:r>
            <a:r>
              <a:rPr altLang="en-US" b="1" sz="2800" lang="en-US"/>
              <a:t>y</a:t>
            </a:r>
            <a:r>
              <a:rPr altLang="en-US" b="1" sz="2800" lang="en-US"/>
              <a:t>3</a:t>
            </a:r>
            <a:r>
              <a:rPr altLang="en-US" b="1" sz="2800" lang="en-US"/>
              <a:t>)</a:t>
            </a:r>
            <a:endParaRPr b="1" sz="2800" lang="en-US"/>
          </a:p>
          <a:p>
            <a:pPr indent="0" marL="0">
              <a:buNone/>
            </a:pPr>
            <a:r>
              <a:rPr altLang="en-US" b="1" sz="2800" lang="en-US"/>
              <a:t>K</a:t>
            </a:r>
            <a:r>
              <a:rPr altLang="en-US" b="1" sz="2800" lang="en-US"/>
              <a:t>(</a:t>
            </a:r>
            <a:r>
              <a:rPr altLang="en-US" b="1" sz="2800" lang="en-US"/>
              <a:t>X,</a:t>
            </a:r>
            <a:r>
              <a:rPr altLang="en-US" b="1" sz="2800" lang="en-US"/>
              <a:t>Y</a:t>
            </a:r>
            <a:r>
              <a:rPr altLang="en-US" b="1" sz="2800" lang="en-US"/>
              <a:t>)</a:t>
            </a:r>
            <a:r>
              <a:rPr altLang="en-US" b="1" sz="2800" lang="en-US"/>
              <a:t>=</a:t>
            </a:r>
            <a:r>
              <a:rPr altLang="en-US" b="1" sz="2800" lang="en-US"/>
              <a:t>(</a:t>
            </a:r>
            <a:r>
              <a:rPr altLang="en-US" b="1" sz="2800" lang="en-US"/>
              <a:t>&lt;</a:t>
            </a:r>
            <a:r>
              <a:rPr altLang="en-US" b="1" sz="2800" lang="en-US"/>
              <a:t>X,</a:t>
            </a:r>
            <a:r>
              <a:rPr altLang="en-US" b="1" sz="2800" lang="en-US"/>
              <a:t>Y</a:t>
            </a:r>
            <a:r>
              <a:rPr altLang="en-US" b="1" sz="2800" lang="en-US"/>
              <a:t>&gt;</a:t>
            </a:r>
            <a:r>
              <a:rPr altLang="en-US" b="1" sz="2800" lang="en-US"/>
              <a:t>)</a:t>
            </a:r>
            <a:r>
              <a:rPr altLang="en-US" b="1" sz="2800" lang="en-US"/>
              <a:t>^</a:t>
            </a:r>
            <a:r>
              <a:rPr altLang="en-US" b="1" sz="2800" lang="en-US"/>
              <a:t>2</a:t>
            </a:r>
            <a:endParaRPr b="1" sz="2800" lang="en-US"/>
          </a:p>
          <a:p>
            <a:pPr indent="0" marL="0">
              <a:buNone/>
            </a:pPr>
            <a:endParaRPr b="1" sz="2800" lang="en-US"/>
          </a:p>
          <a:p>
            <a:pPr indent="0" marL="0">
              <a:buNone/>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5" name="Title 1"/>
          <p:cNvSpPr>
            <a:spLocks noGrp="1"/>
          </p:cNvSpPr>
          <p:nvPr>
            <p:ph type="title"/>
          </p:nvPr>
        </p:nvSpPr>
        <p:spPr/>
        <p:txBody>
          <a:bodyPr/>
          <a:p>
            <a:r>
              <a:rPr lang="en-GB"/>
              <a:t>Advantages</a:t>
            </a:r>
            <a:endParaRPr lang="en-US"/>
          </a:p>
        </p:txBody>
      </p:sp>
      <p:sp>
        <p:nvSpPr>
          <p:cNvPr id="1048606" name="Content Placeholder 2"/>
          <p:cNvSpPr>
            <a:spLocks noGrp="1"/>
          </p:cNvSpPr>
          <p:nvPr>
            <p:ph idx="1"/>
          </p:nvPr>
        </p:nvSpPr>
        <p:spPr>
          <a:xfrm>
            <a:off x="680321" y="2336873"/>
            <a:ext cx="10749679" cy="3599316"/>
          </a:xfrm>
        </p:spPr>
        <p:txBody>
          <a:bodyPr/>
          <a:p>
            <a:r>
              <a:rPr b="1" sz="2800" i="0" lang="en-GB">
                <a:effectLst/>
                <a:latin typeface="medium-content-serif-font"/>
              </a:rPr>
              <a:t>It’s very effective in high-dimensional spaces as compared to algorithms such as k-nearest neighbors.</a:t>
            </a:r>
          </a:p>
          <a:p>
            <a:r>
              <a:rPr b="1" sz="2800" i="0" lang="en-GB">
                <a:effectLst/>
                <a:latin typeface="medium-content-serif-font"/>
              </a:rPr>
              <a:t>It’s still effective in cases where the number of dimensions is greater than the number of samples.</a:t>
            </a:r>
          </a:p>
          <a:p>
            <a:r>
              <a:rPr b="1" sz="2800" i="0" lang="en-GB">
                <a:effectLst/>
                <a:latin typeface="medium-content-serif-font"/>
              </a:rPr>
              <a:t>SVM is versatile: different </a:t>
            </a:r>
            <a:r>
              <a:rPr b="1" sz="2800" i="0" lang="en-GB" strike="noStrike" u="none">
                <a:effectLst/>
                <a:latin typeface="medium-content-serif-font"/>
                <a:hlinkClick r:id="rId1"/>
              </a:rPr>
              <a:t>kernel functions</a:t>
            </a:r>
            <a:r>
              <a:rPr b="1" sz="2800" i="0" lang="en-GB">
                <a:effectLst/>
                <a:latin typeface="medium-content-serif-font"/>
              </a:rPr>
              <a:t> can be specified for the decision function. Common kernels are provided, but it’s also possible to specify custom kernels.</a:t>
            </a:r>
          </a:p>
          <a:p>
            <a:r>
              <a:rPr b="1" sz="2800" i="0" lang="en-GB">
                <a:effectLst/>
                <a:latin typeface="medium-content-serif-font"/>
              </a:rPr>
              <a:t>It works really well with a clear margin of separation.</a:t>
            </a:r>
          </a:p>
          <a:p>
            <a:pPr indent="0" marL="0">
              <a:buNone/>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3" name="Title 1"/>
          <p:cNvSpPr>
            <a:spLocks noGrp="1"/>
          </p:cNvSpPr>
          <p:nvPr>
            <p:ph type="title"/>
          </p:nvPr>
        </p:nvSpPr>
        <p:spPr/>
        <p:txBody>
          <a:bodyPr/>
          <a:p>
            <a:r>
              <a:rPr lang="en-GB"/>
              <a:t>Disadvantages</a:t>
            </a:r>
            <a:endParaRPr lang="en-US"/>
          </a:p>
        </p:txBody>
      </p:sp>
      <p:sp>
        <p:nvSpPr>
          <p:cNvPr id="1048604" name="Content Placeholder 2"/>
          <p:cNvSpPr>
            <a:spLocks noGrp="1"/>
          </p:cNvSpPr>
          <p:nvPr>
            <p:ph idx="1"/>
          </p:nvPr>
        </p:nvSpPr>
        <p:spPr>
          <a:xfrm>
            <a:off x="680321" y="2336873"/>
            <a:ext cx="10666335" cy="3599316"/>
          </a:xfrm>
        </p:spPr>
        <p:txBody>
          <a:bodyPr>
            <a:normAutofit fontScale="95833" lnSpcReduction="20000"/>
          </a:bodyPr>
          <a:p>
            <a:r>
              <a:rPr b="1" sz="2800" i="0" lang="en-GB">
                <a:effectLst/>
                <a:latin typeface="medium-content-serif-font"/>
              </a:rPr>
              <a:t>The main disadvantage of SVM is that it has several key parameters like C, kernel function, and Gamma that all need to be set correctly to achieve the best classification results for any given problem. The same set of parameters will not work optimally for all use cases.</a:t>
            </a:r>
          </a:p>
          <a:p>
            <a:r>
              <a:rPr b="1" sz="2800" i="0" lang="en-GB">
                <a:effectLst/>
                <a:latin typeface="medium-content-serif-font"/>
              </a:rPr>
              <a:t>SVMs do not directly provide probability estimates—these are calculated using an expensive five-fold cross-validation process .</a:t>
            </a:r>
          </a:p>
          <a:p>
            <a:r>
              <a:rPr b="1" sz="2800" i="0" lang="en-GB">
                <a:effectLst/>
                <a:latin typeface="medium-content-serif-font"/>
              </a:rPr>
              <a:t>It doesn’t perform very well when the dataset has more noise, i.e. target classes are overlapping.</a:t>
            </a:r>
          </a:p>
          <a:p>
            <a:pPr indent="0" marL="0">
              <a:buNone/>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2" name="Title 1"/>
          <p:cNvSpPr>
            <a:spLocks noGrp="1"/>
          </p:cNvSpPr>
          <p:nvPr>
            <p:ph type="title"/>
          </p:nvPr>
        </p:nvSpPr>
        <p:spPr/>
        <p:txBody>
          <a:bodyPr/>
          <a:p>
            <a:r>
              <a:rPr lang="en-GB"/>
              <a:t>Applications</a:t>
            </a:r>
            <a:endParaRPr lang="en-US"/>
          </a:p>
        </p:txBody>
      </p:sp>
      <p:sp>
        <p:nvSpPr>
          <p:cNvPr id="1048593" name="Content Placeholder 2"/>
          <p:cNvSpPr>
            <a:spLocks noGrp="1"/>
          </p:cNvSpPr>
          <p:nvPr>
            <p:ph idx="1"/>
          </p:nvPr>
        </p:nvSpPr>
        <p:spPr/>
        <p:txBody>
          <a:bodyPr/>
          <a:p>
            <a:r>
              <a:rPr lang="en-GB"/>
              <a:t>Face detection</a:t>
            </a:r>
          </a:p>
          <a:p>
            <a:r>
              <a:rPr lang="en-GB"/>
              <a:t>Text and hypertext recognition</a:t>
            </a:r>
          </a:p>
          <a:p>
            <a:r>
              <a:rPr lang="en-GB"/>
              <a:t>Classification of images</a:t>
            </a:r>
          </a:p>
          <a:p>
            <a:r>
              <a:rPr lang="en-GB"/>
              <a:t>Bioinformatics</a:t>
            </a:r>
          </a:p>
          <a:p>
            <a:r>
              <a:rPr lang="en-GB"/>
              <a:t>Handwriting recognition</a:t>
            </a:r>
          </a:p>
          <a:p>
            <a:r>
              <a:rPr lang="en-GB"/>
              <a:t>Generalized predictive control (GPC)</a:t>
            </a:r>
          </a:p>
          <a:p>
            <a:r>
              <a:rPr lang="en-GB"/>
              <a:t>Protein fold and remote homology detection</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1" name="Title 1"/>
          <p:cNvSpPr>
            <a:spLocks noGrp="1"/>
          </p:cNvSpPr>
          <p:nvPr>
            <p:ph type="title"/>
          </p:nvPr>
        </p:nvSpPr>
        <p:spPr>
          <a:xfrm>
            <a:off x="680319" y="5213870"/>
            <a:ext cx="9613862" cy="588535"/>
          </a:xfrm>
        </p:spPr>
        <p:txBody>
          <a:bodyPr>
            <a:noAutofit/>
          </a:bodyPr>
          <a:p>
            <a:r>
              <a:rPr b="1" sz="8000" lang="en-GB">
                <a:latin typeface="Algerian" pitchFamily="82" charset="0"/>
              </a:rPr>
              <a:t>Thank you</a:t>
            </a:r>
            <a:endParaRPr b="1" sz="8000" lang="en-US">
              <a:latin typeface="Algerian" pitchFamily="82" charset="0"/>
            </a:endParaRPr>
          </a:p>
        </p:txBody>
      </p:sp>
      <p:sp>
        <p:nvSpPr>
          <p:cNvPr id="1048602" name="Content Placeholder 2"/>
          <p:cNvSpPr>
            <a:spLocks noGrp="1"/>
          </p:cNvSpPr>
          <p:nvPr>
            <p:ph type="body" sz="half" idx="2"/>
          </p:nvPr>
        </p:nvSpPr>
        <p:spPr>
          <a:xfrm>
            <a:off x="7385069" y="1555792"/>
            <a:ext cx="9613862" cy="502255"/>
          </a:xfrm>
        </p:spPr>
        <p:txBody>
          <a:bodyPr>
            <a:noAutofit/>
          </a:bodyPr>
          <a:p>
            <a:r>
              <a:rPr b="1" sz="2800" lang="en-GB">
                <a:latin typeface="Agency FB" panose="02000000000000000000" pitchFamily="2" charset="0"/>
                <a:ea typeface="Agency FB" panose="02000000000000000000" pitchFamily="2" charset="0"/>
              </a:rPr>
              <a:t>Vipul(62)</a:t>
            </a:r>
          </a:p>
          <a:p>
            <a:r>
              <a:rPr b="1" sz="2800" lang="en-GB">
                <a:latin typeface="Agency FB" panose="02000000000000000000" pitchFamily="2" charset="0"/>
                <a:ea typeface="Agency FB" panose="02000000000000000000" pitchFamily="2" charset="0"/>
              </a:rPr>
              <a:t>Tushar saxena(</a:t>
            </a:r>
            <a:r>
              <a:rPr b="1" sz="2800" lang="en-US">
                <a:latin typeface="Agency FB" panose="02000000000000000000" pitchFamily="2" charset="0"/>
                <a:ea typeface="Agency FB" panose="02000000000000000000" pitchFamily="2" charset="0"/>
              </a:rPr>
              <a:t>5</a:t>
            </a:r>
            <a:r>
              <a:rPr b="1" sz="2800" lang="en-US">
                <a:latin typeface="Agency FB" panose="02000000000000000000" pitchFamily="2" charset="0"/>
                <a:ea typeface="Agency FB" panose="02000000000000000000" pitchFamily="2" charset="0"/>
              </a:rPr>
              <a:t>7</a:t>
            </a:r>
            <a:r>
              <a:rPr b="1" sz="2800" lang="en-GB">
                <a:latin typeface="Agency FB" panose="02000000000000000000" pitchFamily="2" charset="0"/>
                <a:ea typeface="Agency FB" panose="02000000000000000000" pitchFamily="2" charset="0"/>
              </a:rPr>
              <a:t>)</a:t>
            </a:r>
            <a:endParaRPr altLang="en-US" lang="zh-CN"/>
          </a:p>
          <a:p>
            <a:r>
              <a:rPr b="1" sz="2800" lang="en-GB">
                <a:latin typeface="Agency FB" panose="02000000000000000000" pitchFamily="2" charset="0"/>
                <a:ea typeface="Agency FB" panose="02000000000000000000" pitchFamily="2" charset="0"/>
              </a:rPr>
              <a:t>Umesh Pratap Singh(</a:t>
            </a:r>
            <a:r>
              <a:rPr b="1" sz="2800" lang="en-US">
                <a:latin typeface="Agency FB" panose="02000000000000000000" pitchFamily="2" charset="0"/>
                <a:ea typeface="Agency FB" panose="02000000000000000000" pitchFamily="2" charset="0"/>
              </a:rPr>
              <a:t>5</a:t>
            </a:r>
            <a:r>
              <a:rPr b="1" sz="2800" lang="en-US">
                <a:latin typeface="Agency FB" panose="02000000000000000000" pitchFamily="2" charset="0"/>
                <a:ea typeface="Agency FB" panose="02000000000000000000" pitchFamily="2" charset="0"/>
              </a:rPr>
              <a:t>8</a:t>
            </a:r>
            <a:r>
              <a:rPr b="1" sz="2800" lang="en-GB">
                <a:latin typeface="Agency FB" panose="02000000000000000000" pitchFamily="2" charset="0"/>
                <a:ea typeface="Agency FB" panose="02000000000000000000" pitchFamily="2" charset="0"/>
              </a:rPr>
              <a:t>)</a:t>
            </a:r>
            <a:endParaRPr altLang="en-US" lang="zh-CN"/>
          </a:p>
          <a:p>
            <a:r>
              <a:rPr b="1" sz="2800" lang="en-GB">
                <a:latin typeface="Agency FB" panose="02000000000000000000" pitchFamily="2" charset="0"/>
                <a:ea typeface="Agency FB" panose="02000000000000000000" pitchFamily="2" charset="0"/>
              </a:rPr>
              <a:t>Sakshi bharadwaj (</a:t>
            </a:r>
            <a:r>
              <a:rPr b="1" sz="2800" lang="en-US">
                <a:latin typeface="Agency FB" panose="02000000000000000000" pitchFamily="2" charset="0"/>
                <a:ea typeface="Agency FB" panose="02000000000000000000" pitchFamily="2" charset="0"/>
              </a:rPr>
              <a:t>4</a:t>
            </a:r>
            <a:r>
              <a:rPr b="1" sz="2800" lang="en-US">
                <a:latin typeface="Agency FB" panose="02000000000000000000" pitchFamily="2" charset="0"/>
                <a:ea typeface="Agency FB" panose="02000000000000000000" pitchFamily="2" charset="0"/>
              </a:rPr>
              <a:t>8</a:t>
            </a:r>
            <a:r>
              <a:rPr b="1" sz="2800" lang="en-GB">
                <a:latin typeface="Agency FB" panose="02000000000000000000" pitchFamily="2" charset="0"/>
                <a:ea typeface="Agency FB" panose="02000000000000000000" pitchFamily="2" charset="0"/>
              </a:rPr>
              <a:t>)</a:t>
            </a:r>
            <a:endParaRPr b="1" sz="2800" lang="en-US">
              <a:latin typeface="Agency FB" panose="02000000000000000000" pitchFamily="2" charset="0"/>
              <a:ea typeface="Agency FB" panose="0200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5" name="Title 1"/>
          <p:cNvSpPr>
            <a:spLocks noGrp="1"/>
          </p:cNvSpPr>
          <p:nvPr>
            <p:ph type="title"/>
          </p:nvPr>
        </p:nvSpPr>
        <p:spPr/>
        <p:txBody>
          <a:bodyPr/>
          <a:p>
            <a:r>
              <a:rPr lang="en-GB"/>
              <a:t>What is SVM ?</a:t>
            </a:r>
            <a:endParaRPr lang="en-US"/>
          </a:p>
        </p:txBody>
      </p:sp>
      <p:sp>
        <p:nvSpPr>
          <p:cNvPr id="1048616" name="Content Placeholder 2"/>
          <p:cNvSpPr>
            <a:spLocks noGrp="1"/>
          </p:cNvSpPr>
          <p:nvPr>
            <p:ph idx="1"/>
          </p:nvPr>
        </p:nvSpPr>
        <p:spPr>
          <a:xfrm>
            <a:off x="680322" y="2336873"/>
            <a:ext cx="6034803" cy="3599316"/>
          </a:xfrm>
        </p:spPr>
        <p:txBody>
          <a:bodyPr>
            <a:normAutofit fontScale="91667" lnSpcReduction="20000"/>
          </a:bodyPr>
          <a:p>
            <a:pPr indent="0" marL="0">
              <a:buNone/>
            </a:pPr>
            <a:r>
              <a:rPr i="0" lang="en-GB">
                <a:effectLst/>
                <a:latin typeface="roboto" panose="02000000000000000000" pitchFamily="2" charset="0"/>
              </a:rPr>
              <a:t>Support Vector Machine” (SVM) is a supervised machine learning algorithm which can be used for both classification or regression challenges. However,  it is mostly used in classification problems. In the SVM algorithm, we plot each data item as a point in n-dimensional space (where n is number of features you have) with the value of each feature being the value of a particular coordinate. Then, we perform classification by finding the hyper-plane that differentiates the two classes very well (look at the snapshot).</a:t>
            </a:r>
          </a:p>
          <a:p>
            <a:pPr indent="0" marL="0">
              <a:buNone/>
            </a:pPr>
            <a:br>
              <a:rPr b="0" i="0" lang="en-GB" u="sng">
                <a:solidFill>
                  <a:srgbClr val="0037EE"/>
                </a:solidFill>
                <a:effectLst/>
                <a:latin typeface="roboto" panose="02000000000000000000" pitchFamily="2" charset="0"/>
                <a:hlinkClick r:id="rId1"/>
              </a:rPr>
            </a:br>
            <a:endParaRPr lang="en-US"/>
          </a:p>
        </p:txBody>
      </p:sp>
      <p:pic>
        <p:nvPicPr>
          <p:cNvPr id="2097159" name="Picture 4"/>
          <p:cNvPicPr>
            <a:picLocks noChangeAspect="1"/>
          </p:cNvPicPr>
          <p:nvPr/>
        </p:nvPicPr>
        <p:blipFill>
          <a:blip xmlns:r="http://schemas.openxmlformats.org/officeDocument/2006/relationships" r:embed="rId2"/>
          <a:stretch>
            <a:fillRect/>
          </a:stretch>
        </p:blipFill>
        <p:spPr>
          <a:xfrm>
            <a:off x="7063503" y="2448994"/>
            <a:ext cx="4448175" cy="3655778"/>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pic>
        <p:nvPicPr>
          <p:cNvPr id="2097161" name="Picture 20"/>
          <p:cNvPicPr>
            <a:picLocks noChangeAspect="1"/>
          </p:cNvPicPr>
          <p:nvPr/>
        </p:nvPicPr>
        <p:blipFill>
          <a:blip xmlns:r="http://schemas.openxmlformats.org/officeDocument/2006/relationships" r:embed="rId1"/>
          <a:stretch>
            <a:fillRect/>
          </a:stretch>
        </p:blipFill>
        <p:spPr>
          <a:xfrm>
            <a:off x="684400" y="818444"/>
            <a:ext cx="5065866" cy="5418667"/>
          </a:xfrm>
          <a:prstGeom prst="rect"/>
        </p:spPr>
      </p:pic>
      <p:sp>
        <p:nvSpPr>
          <p:cNvPr id="1048621" name="TextBox 20"/>
          <p:cNvSpPr txBox="1"/>
          <p:nvPr/>
        </p:nvSpPr>
        <p:spPr>
          <a:xfrm>
            <a:off x="6560344" y="2607468"/>
            <a:ext cx="4774405" cy="802640"/>
          </a:xfrm>
          <a:prstGeom prst="rect"/>
          <a:noFill/>
        </p:spPr>
        <p:txBody>
          <a:bodyPr rtlCol="0" wrap="square">
            <a:spAutoFit/>
          </a:bodyPr>
          <a:p>
            <a:pPr algn="l"/>
            <a:r>
              <a:rPr b="1" sz="2400" lang="en-GB"/>
              <a:t>What could be drawn to classify the blue circle from red triangle ?</a:t>
            </a:r>
            <a:endParaRPr b="1" sz="24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pic>
        <p:nvPicPr>
          <p:cNvPr id="2097162" name="Picture 2"/>
          <p:cNvPicPr>
            <a:picLocks noChangeAspect="1"/>
          </p:cNvPicPr>
          <p:nvPr/>
        </p:nvPicPr>
        <p:blipFill>
          <a:blip xmlns:r="http://schemas.openxmlformats.org/officeDocument/2006/relationships" r:embed="rId1"/>
          <a:stretch>
            <a:fillRect/>
          </a:stretch>
        </p:blipFill>
        <p:spPr>
          <a:xfrm>
            <a:off x="574599" y="719666"/>
            <a:ext cx="5065866" cy="5418667"/>
          </a:xfrm>
          <a:prstGeom prst="rect"/>
        </p:spPr>
      </p:pic>
      <p:sp>
        <p:nvSpPr>
          <p:cNvPr id="1048622" name="TextBox 2"/>
          <p:cNvSpPr txBox="1"/>
          <p:nvPr/>
        </p:nvSpPr>
        <p:spPr>
          <a:xfrm>
            <a:off x="7203280" y="2514598"/>
            <a:ext cx="4107658" cy="1158240"/>
          </a:xfrm>
          <a:prstGeom prst="rect"/>
          <a:noFill/>
        </p:spPr>
        <p:txBody>
          <a:bodyPr rtlCol="0" wrap="square">
            <a:spAutoFit/>
          </a:bodyPr>
          <a:p>
            <a:pPr algn="l"/>
            <a:r>
              <a:rPr b="1" sz="2400" lang="en-GB"/>
              <a:t>A line drawn between thes data classfiy red triangle and blue circle</a:t>
            </a:r>
            <a:endParaRPr b="1" sz="2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33" name="Title 1"/>
          <p:cNvSpPr>
            <a:spLocks noGrp="1"/>
          </p:cNvSpPr>
          <p:nvPr>
            <p:ph type="title"/>
          </p:nvPr>
        </p:nvSpPr>
        <p:spPr/>
        <p:txBody>
          <a:bodyPr/>
          <a:p>
            <a:r>
              <a:rPr lang="en-GB"/>
              <a:t>Linear and Nonlinear Separable Data</a:t>
            </a:r>
            <a:endParaRPr lang="en-US"/>
          </a:p>
        </p:txBody>
      </p:sp>
      <p:sp>
        <p:nvSpPr>
          <p:cNvPr id="1048634" name="Text Placeholder 2"/>
          <p:cNvSpPr>
            <a:spLocks noGrp="1"/>
          </p:cNvSpPr>
          <p:nvPr>
            <p:ph type="body" idx="1"/>
          </p:nvPr>
        </p:nvSpPr>
        <p:spPr/>
        <p:txBody>
          <a:bodyPr/>
          <a:p>
            <a:r>
              <a:rPr lang="en-GB"/>
              <a:t>Linear Separable Data</a:t>
            </a:r>
            <a:endParaRPr lang="en-US"/>
          </a:p>
        </p:txBody>
      </p:sp>
      <p:sp>
        <p:nvSpPr>
          <p:cNvPr id="1048635" name="Text Placeholder 4"/>
          <p:cNvSpPr>
            <a:spLocks noGrp="1"/>
          </p:cNvSpPr>
          <p:nvPr>
            <p:ph type="body" sz="quarter" idx="3"/>
          </p:nvPr>
        </p:nvSpPr>
        <p:spPr/>
        <p:txBody>
          <a:bodyPr/>
          <a:p>
            <a:r>
              <a:rPr lang="en-GB"/>
              <a:t>Nonlinear Separable Data</a:t>
            </a:r>
            <a:endParaRPr lang="en-US"/>
          </a:p>
        </p:txBody>
      </p:sp>
      <p:pic>
        <p:nvPicPr>
          <p:cNvPr id="2097165" name="Picture 7"/>
          <p:cNvPicPr>
            <a:picLocks noChangeAspect="1"/>
          </p:cNvPicPr>
          <p:nvPr/>
        </p:nvPicPr>
        <p:blipFill>
          <a:blip xmlns:r="http://schemas.openxmlformats.org/officeDocument/2006/relationships" r:embed="rId1"/>
          <a:stretch>
            <a:fillRect/>
          </a:stretch>
        </p:blipFill>
        <p:spPr>
          <a:xfrm>
            <a:off x="5820154" y="3157500"/>
            <a:ext cx="3812948" cy="3424109"/>
          </a:xfrm>
          <a:prstGeom prst="rect"/>
        </p:spPr>
      </p:pic>
      <p:pic>
        <p:nvPicPr>
          <p:cNvPr id="2097166" name="Picture 8"/>
          <p:cNvPicPr>
            <a:picLocks noChangeAspect="1"/>
          </p:cNvPicPr>
          <p:nvPr/>
        </p:nvPicPr>
        <p:blipFill>
          <a:blip xmlns:r="http://schemas.openxmlformats.org/officeDocument/2006/relationships" r:embed="rId2"/>
          <a:stretch>
            <a:fillRect/>
          </a:stretch>
        </p:blipFill>
        <p:spPr>
          <a:xfrm>
            <a:off x="906350" y="3157500"/>
            <a:ext cx="3704105" cy="3424109"/>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2" name="Title 1"/>
          <p:cNvSpPr>
            <a:spLocks noGrp="1"/>
          </p:cNvSpPr>
          <p:nvPr>
            <p:ph type="title"/>
          </p:nvPr>
        </p:nvSpPr>
        <p:spPr/>
        <p:txBody>
          <a:bodyPr/>
          <a:p>
            <a:r>
              <a:rPr lang="en-GB"/>
              <a:t>Tuning Parameters</a:t>
            </a:r>
            <a:endParaRPr lang="en-US"/>
          </a:p>
        </p:txBody>
      </p:sp>
      <p:sp>
        <p:nvSpPr>
          <p:cNvPr id="1048643" name="TextBox 6"/>
          <p:cNvSpPr txBox="1"/>
          <p:nvPr/>
        </p:nvSpPr>
        <p:spPr>
          <a:xfrm>
            <a:off x="773907" y="2810707"/>
            <a:ext cx="4655344" cy="1513840"/>
          </a:xfrm>
          <a:prstGeom prst="rect"/>
          <a:noFill/>
        </p:spPr>
        <p:txBody>
          <a:bodyPr rtlCol="0" wrap="square">
            <a:spAutoFit/>
          </a:bodyPr>
          <a:p>
            <a:pPr algn="l" indent="-342900" marL="342900">
              <a:buFont typeface="+mj-lt"/>
              <a:buAutoNum type="arabicPeriod"/>
            </a:pPr>
            <a:r>
              <a:rPr b="1" sz="2400" lang="en-GB"/>
              <a:t>Kernel
Gamma</a:t>
            </a:r>
          </a:p>
          <a:p>
            <a:pPr algn="l" indent="-342900" marL="342900">
              <a:buFont typeface="+mj-lt"/>
              <a:buAutoNum type="arabicPeriod"/>
            </a:pPr>
            <a:r>
              <a:rPr b="1" sz="2400" lang="en-GB"/>
              <a:t>Regularization</a:t>
            </a:r>
          </a:p>
          <a:p>
            <a:pPr algn="l" indent="-342900" marL="342900">
              <a:buFont typeface="+mj-lt"/>
              <a:buAutoNum type="arabicPeriod"/>
            </a:pPr>
            <a:r>
              <a:rPr b="1" sz="2400" lang="en-GB"/>
              <a:t>Margin</a:t>
            </a:r>
            <a:endParaRPr b="1" sz="24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44" name="Title 1"/>
          <p:cNvSpPr>
            <a:spLocks noGrp="1"/>
          </p:cNvSpPr>
          <p:nvPr>
            <p:ph type="title"/>
          </p:nvPr>
        </p:nvSpPr>
        <p:spPr/>
        <p:txBody>
          <a:bodyPr/>
          <a:p>
            <a:r>
              <a:rPr lang="en-GB"/>
              <a:t>Margin</a:t>
            </a:r>
            <a:endParaRPr lang="en-US"/>
          </a:p>
        </p:txBody>
      </p:sp>
      <p:sp>
        <p:nvSpPr>
          <p:cNvPr id="1048645" name="TextBox 2"/>
          <p:cNvSpPr txBox="1"/>
          <p:nvPr/>
        </p:nvSpPr>
        <p:spPr>
          <a:xfrm>
            <a:off x="680321" y="2395537"/>
            <a:ext cx="10809210" cy="3253740"/>
          </a:xfrm>
          <a:prstGeom prst="rect"/>
          <a:noFill/>
        </p:spPr>
        <p:txBody>
          <a:bodyPr rtlCol="0" wrap="square">
            <a:spAutoFit/>
          </a:bodyPr>
          <a:p>
            <a:pPr algn="just" fontAlgn="base"/>
            <a:r>
              <a:rPr b="0" sz="3200" i="0" lang="en-GB">
                <a:effectLst/>
                <a:latin typeface="Open Sans"/>
              </a:rPr>
              <a:t>Given a particular hyperplane, we can compute the distance between the hyperplane and the closest data point. Once we have this value, if we double it we will get what is called the </a:t>
            </a:r>
            <a:r>
              <a:rPr b="1" sz="3200" i="0" lang="en-GB">
                <a:effectLst/>
                <a:latin typeface="Open Sans"/>
              </a:rPr>
              <a:t>margin</a:t>
            </a:r>
            <a:r>
              <a:rPr b="0" sz="3200" i="0" lang="en-GB">
                <a:effectLst/>
                <a:latin typeface="Open Sans"/>
              </a:rPr>
              <a:t>.</a:t>
            </a:r>
          </a:p>
          <a:p>
            <a:pPr algn="just" fontAlgn="base"/>
            <a:r>
              <a:rPr b="1" sz="3200" i="0" lang="en-GB">
                <a:effectLst/>
                <a:latin typeface="Open Sans"/>
              </a:rPr>
              <a:t>Basically the margin is a no man's land. There will never be any data point inside the margin.</a:t>
            </a:r>
            <a:endParaRPr b="0" sz="3200" i="0" lang="en-GB">
              <a:effectLst/>
              <a:latin typeface="Open Sans"/>
            </a:endParaRPr>
          </a:p>
          <a:p>
            <a:pPr algn="l"/>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pic>
        <p:nvPicPr>
          <p:cNvPr id="2097169" name="Picture 3"/>
          <p:cNvPicPr>
            <a:picLocks noChangeAspect="1"/>
          </p:cNvPicPr>
          <p:nvPr/>
        </p:nvPicPr>
        <p:blipFill>
          <a:blip xmlns:r="http://schemas.openxmlformats.org/officeDocument/2006/relationships" r:embed="rId1"/>
          <a:stretch>
            <a:fillRect/>
          </a:stretch>
        </p:blipFill>
        <p:spPr>
          <a:xfrm>
            <a:off x="760308" y="426628"/>
            <a:ext cx="10671384" cy="600474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6" name="Title 1"/>
          <p:cNvSpPr>
            <a:spLocks noGrp="1"/>
          </p:cNvSpPr>
          <p:nvPr>
            <p:ph type="title"/>
          </p:nvPr>
        </p:nvSpPr>
        <p:spPr/>
        <p:txBody>
          <a:bodyPr/>
          <a:p>
            <a:r>
              <a:rPr lang="en-GB"/>
              <a:t>Regularization</a:t>
            </a:r>
            <a:endParaRPr lang="en-US"/>
          </a:p>
        </p:txBody>
      </p:sp>
      <p:sp>
        <p:nvSpPr>
          <p:cNvPr id="1048647" name="Content Placeholder 2"/>
          <p:cNvSpPr>
            <a:spLocks noGrp="1"/>
          </p:cNvSpPr>
          <p:nvPr>
            <p:ph idx="1"/>
          </p:nvPr>
        </p:nvSpPr>
        <p:spPr/>
        <p:txBody>
          <a:bodyPr>
            <a:normAutofit/>
          </a:bodyPr>
          <a:p>
            <a:pPr indent="0" marL="0">
              <a:buNone/>
            </a:pPr>
            <a:r>
              <a:rPr sz="2800" i="0" lang="en-GB">
                <a:effectLst/>
                <a:latin typeface="Roboto" panose="02000000000000000000" pitchFamily="2" charset="0"/>
              </a:rPr>
              <a:t>SVM algorithms categorize multidimensional data, with the goal of fitting the training set data well, but also avoiding overfitting, so that the solution generalizes to new data points. Regularization algorithms also aim to fit training set data and avoid overfitting.</a:t>
            </a:r>
            <a:endParaRPr sz="2800" lang="en-US"/>
          </a:p>
        </p:txBody>
      </p:sp>
    </p:spTree>
  </p:cSld>
  <p:clrMapOvr>
    <a:masterClrMapping/>
  </p:clrMapOvr>
</p:sld>
</file>

<file path=ppt/theme/theme1.xml><?xml version="1.0" encoding="utf-8"?>
<a:theme xmlns:a="http://schemas.openxmlformats.org/drawingml/2006/main" name="Berlin">
  <a:themeElements>
    <a:clrScheme name="Berlin">
      <a:dk1>
        <a:sysClr lastClr="000000" val="windowText"/>
      </a:dk1>
      <a:lt1>
        <a:sysClr lastClr="FFFFFF" val="window"/>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SUPPORT VECTOR MACHINE</dc:title>
  <dc:creator>vipul gupta</dc:creator>
  <cp:lastModifiedBy>vipul gupta</cp:lastModifiedBy>
  <dcterms:created xsi:type="dcterms:W3CDTF">2020-07-27T18:31:48Z</dcterms:created>
  <dcterms:modified xsi:type="dcterms:W3CDTF">2020-07-29T07:56:34Z</dcterms:modified>
</cp:coreProperties>
</file>