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3" d="100"/>
          <a:sy n="6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utlets.csv" TargetMode="External"/><Relationship Id="rId2" Type="http://schemas.openxmlformats.org/officeDocument/2006/relationships/hyperlink" Target="HYPOTHESEQUESTION1CUTLET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abTAT.csv" TargetMode="External"/><Relationship Id="rId2" Type="http://schemas.openxmlformats.org/officeDocument/2006/relationships/hyperlink" Target="HYPOTHESEQUESTION2HPOSTIALLABTATA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BuyerRatio.csv" TargetMode="External"/><Relationship Id="rId2" Type="http://schemas.openxmlformats.org/officeDocument/2006/relationships/hyperlink" Target="QUESTION3MALE-FEMALE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ostomer+OrderForm.csv" TargetMode="External"/><Relationship Id="rId2" Type="http://schemas.openxmlformats.org/officeDocument/2006/relationships/hyperlink" Target="QUESTION5TELECALLCUSTORDERFORM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  <a:p>
            <a:r>
              <a:rPr lang="en-US" sz="2200" dirty="0"/>
              <a:t>Assume Null </a:t>
            </a:r>
            <a:r>
              <a:rPr lang="en-US" sz="2200" dirty="0" err="1"/>
              <a:t>hyposthesis</a:t>
            </a:r>
            <a:r>
              <a:rPr lang="en-US" sz="2200" dirty="0"/>
              <a:t> as Ho: μ1 = μ2 (There is no difference in diameters of cutlets between two units).</a:t>
            </a:r>
          </a:p>
          <a:p>
            <a:r>
              <a:rPr lang="en-US" sz="2200" dirty="0"/>
              <a:t>Thus Alternate hypothesis as Ha: μ1 ≠ μ2 (There is significant difference in diameters of cutlets between two units) 2 Sample 2 Tail test </a:t>
            </a:r>
            <a:r>
              <a:rPr lang="en-US" sz="2200" dirty="0" smtClean="0"/>
              <a:t>applicable</a:t>
            </a:r>
          </a:p>
          <a:p>
            <a:pPr marL="0" indent="0">
              <a:buNone/>
            </a:pPr>
            <a:r>
              <a:rPr lang="en-US" dirty="0"/>
              <a:t>Inference is that there is no significant difference in the diameters of Unit A and Unit B</a:t>
            </a:r>
            <a:endParaRPr lang="en-US" sz="22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4648200" y="2865120"/>
            <a:ext cx="172212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FOR PY FILE</a:t>
            </a:r>
            <a:endParaRPr lang="en-US" dirty="0"/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6934200" y="2865120"/>
            <a:ext cx="129540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FOR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5105400" y="4983480"/>
            <a:ext cx="172212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FOR PY FILE</a:t>
            </a:r>
            <a:endParaRPr lang="en-US" dirty="0"/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7391400" y="4983480"/>
            <a:ext cx="129540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FOR CSV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5938230"/>
            <a:ext cx="819910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 accept null hypothesis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Inference is that there no significant difference in the average TAT for all the labs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1" name="Rectangle 10">
            <a:hlinkClick r:id="rId2" action="ppaction://hlinkfile"/>
          </p:cNvPr>
          <p:cNvSpPr/>
          <p:nvPr/>
        </p:nvSpPr>
        <p:spPr>
          <a:xfrm>
            <a:off x="5105400" y="5775960"/>
            <a:ext cx="172212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FOR PY FILE</a:t>
            </a:r>
            <a:endParaRPr lang="en-US" dirty="0"/>
          </a:p>
        </p:txBody>
      </p:sp>
      <p:sp>
        <p:nvSpPr>
          <p:cNvPr id="12" name="Rectangle 11">
            <a:hlinkClick r:id="rId3" action="ppaction://hlinkfile"/>
          </p:cNvPr>
          <p:cNvSpPr/>
          <p:nvPr/>
        </p:nvSpPr>
        <p:spPr>
          <a:xfrm>
            <a:off x="7391400" y="5775960"/>
            <a:ext cx="129540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FOR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1013303"/>
            <a:ext cx="8229600" cy="2361882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The Null and Alternative Hypothesis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There are no significant differences between the groups' mean Lab values. H0:μ1=μ2=μ3=μ4=μ5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There is a significant difference between the groups' mean Lab values. Ha:μ1≠μ2≠μ3≠μ4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9561" y="3568424"/>
            <a:ext cx="824484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t=1.595946 p-value=0.660309 Interpret by p-Value we accept null hypothesis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1" y="5054325"/>
            <a:ext cx="801624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Interpret by critical value Null hypothesis cannot be rejected (variables are not related)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304800"/>
            <a:ext cx="3627120" cy="51816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OUTPUT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42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5105400" y="5775960"/>
            <a:ext cx="172212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FOR PY FILE</a:t>
            </a:r>
            <a:endParaRPr lang="en-US" dirty="0"/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7391400" y="5775960"/>
            <a:ext cx="129540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FOR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142" y="1463880"/>
            <a:ext cx="853278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t=3.858961 p-value=0.277102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Interpret by p-Value we accept null hypothesis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969122"/>
            <a:ext cx="868507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Interpret by critical value Null hypothesis cannot be rejected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(variables are not related)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04800"/>
            <a:ext cx="3627120" cy="51816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OUTPUT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707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472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Helvetica Neue</vt:lpstr>
      <vt:lpstr>Office Theme</vt:lpstr>
      <vt:lpstr>Hypothesis Testing Exercise</vt:lpstr>
      <vt:lpstr>Hypothesis Testing Exercise</vt:lpstr>
      <vt:lpstr>Hypothesis Testing Exercise</vt:lpstr>
      <vt:lpstr>The Null and Alternative Hypothesis  There are no significant differences between the groups' mean Lab values. H0:μ1=μ2=μ3=μ4=μ5  There is a significant difference between the groups' mean Lab values. Ha:μ1≠μ2≠μ3≠μ4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Administrator</cp:lastModifiedBy>
  <cp:revision>18</cp:revision>
  <dcterms:created xsi:type="dcterms:W3CDTF">2015-11-14T12:07:48Z</dcterms:created>
  <dcterms:modified xsi:type="dcterms:W3CDTF">2021-08-18T07:20:51Z</dcterms:modified>
</cp:coreProperties>
</file>