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2EBF6-3D1D-4B2A-96D4-D20C4684BE20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DC92-0058-4E37-91D0-AAD47AC76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9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25" y="638175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52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02DEF159-660E-4893-A63C-7C2BB5EEB9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43" b="19135"/>
          <a:stretch/>
        </p:blipFill>
        <p:spPr>
          <a:xfrm flipH="1">
            <a:off x="911424" y="-3448"/>
            <a:ext cx="11299452" cy="6858000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826" y="1844824"/>
            <a:ext cx="5261187" cy="11822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3000"/>
              </a:lnSpc>
              <a:buNone/>
              <a:defRPr sz="2600">
                <a:solidFill>
                  <a:schemeClr val="accent2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7988" y="6101472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9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E971BB-C71B-459A-81B7-ED4F875B14A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71A900-37D5-42FF-8B16-83E941ACC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5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D813432-CCF5-40C9-B4BB-E31C0BAC7659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0436C6-9494-4EEE-AB8A-B3A3B2257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7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3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255">
          <p15:clr>
            <a:srgbClr val="F26B43"/>
          </p15:clr>
        </p15:guide>
        <p15:guide id="4294967295" pos="7423">
          <p15:clr>
            <a:srgbClr val="F26B43"/>
          </p15:clr>
        </p15:guide>
        <p15:guide id="4294967295" pos="257">
          <p15:clr>
            <a:srgbClr val="F26B43"/>
          </p15:clr>
        </p15:guide>
        <p15:guide id="4294967295" orient="horz" pos="4065">
          <p15:clr>
            <a:srgbClr val="F26B43"/>
          </p15:clr>
        </p15:guide>
        <p15:guide id="4294967295" orient="horz" pos="799">
          <p15:clr>
            <a:srgbClr val="F26B43"/>
          </p15:clr>
        </p15:guide>
        <p15:guide id="4294967295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  <a:latin typeface="Candara" pitchFamily="34" charset="0"/>
              </a:rPr>
              <a:t>Mini Project-&lt;&lt;Topic&gt;&gt;</a:t>
            </a:r>
            <a:endParaRPr lang="en-US" sz="1800" dirty="0">
              <a:solidFill>
                <a:schemeClr val="bg1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235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14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1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00" name="Rectangle 8"/>
          <p:cNvSpPr>
            <a:spLocks noGrp="1"/>
          </p:cNvSpPr>
          <p:nvPr>
            <p:ph type="body" idx="1"/>
          </p:nvPr>
        </p:nvSpPr>
        <p:spPr>
          <a:xfrm>
            <a:off x="1843088" y="1196752"/>
            <a:ext cx="6781800" cy="5027612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213002" name="Title 1"/>
          <p:cNvSpPr>
            <a:spLocks/>
          </p:cNvSpPr>
          <p:nvPr/>
        </p:nvSpPr>
        <p:spPr bwMode="auto">
          <a:xfrm>
            <a:off x="1990725" y="122238"/>
            <a:ext cx="81534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</a:pPr>
            <a:r>
              <a:rPr lang="en-US" sz="2800" dirty="0">
                <a:latin typeface="Candara" panose="020E0502030303020204" pitchFamily="34" charset="0"/>
                <a:ea typeface="+mj-ea"/>
                <a:cs typeface="+mj-cs"/>
              </a:rPr>
              <a:t>Team Members</a:t>
            </a:r>
            <a:endParaRPr lang="en-US" sz="2800" dirty="0">
              <a:latin typeface="Candara" panose="020E0502030303020204" pitchFamily="34" charset="0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86850" y="1208088"/>
            <a:ext cx="15811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3462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3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Depicting Entire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7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0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2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Sequence/Activity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8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8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CCE42E335A614AADC8C26A75653688" ma:contentTypeVersion="9" ma:contentTypeDescription="Create a new document." ma:contentTypeScope="" ma:versionID="e4f47d5a2e3d9348066bc33eaebf3703">
  <xsd:schema xmlns:xsd="http://www.w3.org/2001/XMLSchema" xmlns:xs="http://www.w3.org/2001/XMLSchema" xmlns:p="http://schemas.microsoft.com/office/2006/metadata/properties" xmlns:ns2="1253dd47-851c-4098-91d7-cf3a38efb584" targetNamespace="http://schemas.microsoft.com/office/2006/metadata/properties" ma:root="true" ma:fieldsID="1789b98d79bdf4b905ab21e7e7d4138f" ns2:_="">
    <xsd:import namespace="1253dd47-851c-4098-91d7-cf3a38efb584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53dd47-851c-4098-91d7-cf3a38efb584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1253dd47-851c-4098-91d7-cf3a38efb584">General</Material_x0020_Type>
    <Level xmlns="1253dd47-851c-4098-91d7-cf3a38efb584">L1</Level>
    <Category xmlns="1253dd47-851c-4098-91d7-cf3a38efb584">Assessment Component</Category>
  </documentManagement>
</p:properties>
</file>

<file path=customXml/itemProps1.xml><?xml version="1.0" encoding="utf-8"?>
<ds:datastoreItem xmlns:ds="http://schemas.openxmlformats.org/officeDocument/2006/customXml" ds:itemID="{C8C08088-44A3-4D6B-89F7-AC9D9AFD3754}"/>
</file>

<file path=customXml/itemProps2.xml><?xml version="1.0" encoding="utf-8"?>
<ds:datastoreItem xmlns:ds="http://schemas.openxmlformats.org/officeDocument/2006/customXml" ds:itemID="{1ADB6F45-61E3-40B2-AA98-86DE30F498E9}"/>
</file>

<file path=customXml/itemProps3.xml><?xml version="1.0" encoding="utf-8"?>
<ds:datastoreItem xmlns:ds="http://schemas.openxmlformats.org/officeDocument/2006/customXml" ds:itemID="{8698365A-5AF7-40B9-AF8D-D99060C6EF2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27</Words>
  <Application>Microsoft Office PowerPoint</Application>
  <PresentationFormat>Widescreen</PresentationFormat>
  <Paragraphs>11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Candara</vt:lpstr>
      <vt:lpstr>Verdana</vt:lpstr>
      <vt:lpstr>Wingdings</vt:lpstr>
      <vt:lpstr>Section slides</vt:lpstr>
      <vt:lpstr>PowerPoint Presentation</vt:lpstr>
      <vt:lpstr>PowerPoint Presentation</vt:lpstr>
      <vt:lpstr>Project Details</vt:lpstr>
      <vt:lpstr>Diagram Depicting Entire Project</vt:lpstr>
      <vt:lpstr>Use Case Diagram</vt:lpstr>
      <vt:lpstr>Class Diagram</vt:lpstr>
      <vt:lpstr>Sequence/Activity Diagram</vt:lpstr>
      <vt:lpstr>Screen shots</vt:lpstr>
      <vt:lpstr>Screen shots</vt:lpstr>
      <vt:lpstr>Future Enhancements</vt:lpstr>
      <vt:lpstr>Thanks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Chandrasekaran, Sangeetha</dc:creator>
  <cp:lastModifiedBy>Chandrasekaran, Sangeetha</cp:lastModifiedBy>
  <cp:revision>1</cp:revision>
  <dcterms:created xsi:type="dcterms:W3CDTF">2017-11-23T10:53:57Z</dcterms:created>
  <dcterms:modified xsi:type="dcterms:W3CDTF">2017-11-23T10:56:36Z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0x01010020CCE42E335A614AADC8C26A75653688</vt:lpwstr>
  </property>
</Properties>
</file>