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14"/>
  </p:normalViewPr>
  <p:slideViewPr>
    <p:cSldViewPr snapToGrid="0">
      <p:cViewPr varScale="1">
        <p:scale>
          <a:sx n="82" d="100"/>
          <a:sy n="82" d="100"/>
        </p:scale>
        <p:origin x="10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16BA-75CB-4227-E56B-FCB9965E1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607B5-DD7F-DA79-13DA-7CFDFDAC0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D33A-A9EE-2199-F252-5ACADFD4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8BB2-EA50-C641-5066-46B88732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CE69-6E0A-F0C4-520E-D42686ED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92C7-AB13-2F3B-B5E9-599B9E8F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A528D-F194-18DB-D5F7-2B4C1DCE4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88C1E-6270-7262-35B8-7996742D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11BBC-8FD9-81CE-6A84-21F97BDA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C07DF-C9C7-5DA0-C44A-C962BCBA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8D73F-BDAB-B12C-8A61-59BA54DE2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6FA72-4522-B046-3173-2738835FC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C0F92-038E-36F9-E53D-B1B7C009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7240-157A-3CDD-36FB-2E0F36E3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31173-887B-4C27-735F-58679090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1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1E51-264F-4CAA-FC0A-52BF44E5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B03FE-DEBE-4E2D-8259-46696BFBA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3EE73-3EE2-3136-49CE-595A113E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695C1-8F16-193C-E804-2417A01F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B18A6-1814-A9CA-313A-BD60CAF0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A815-227A-14A0-0FC2-EA928609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73DBA-B3BF-941E-679B-230E08216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7410B-7A0E-F372-C568-697FF651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74E95-2469-EF9E-A28A-20FE93C2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8947-DF0A-AEE2-5ABB-EB7CF8C4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8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88CC-6787-9617-CA6A-77BAD7D5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BD7D3-BF4C-E0CC-F418-508F83AC1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5271A-AC9E-1592-D573-00F814E05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3F6D6-F9DF-A2B5-41EA-411E5AB9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B39CC-D09E-04A2-8D4C-48206F76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5C1AD-23FA-4A57-6057-7FCBD1F5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5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3DD9-6F82-32C2-D03E-761FF9F8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E20D9-9A26-F78D-E175-6410745C4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5C2FE-D080-FB9B-C233-A1CCD3511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652DA-DF38-9C39-C62F-9D1EC349C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749FD-6ADA-C16D-04A7-90C84809E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027E7-1602-0C25-1D2D-E1379050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49A90-2027-C8D5-1DA4-584A1AC5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91AF5-388E-CE74-186A-91F61201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2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D77C-7EA2-DBE0-2A4C-A6D4F68F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65F24-3E28-642E-D6E5-15118FDB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BB446-063D-4ED9-0B87-E75E4154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95D59-0694-924C-BEB3-40174D9B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2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01432-4B3C-C7BF-D2C7-7DDA3179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CA11D-A73C-F7CA-186D-B7598180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D96D4-0E62-F516-3A9C-E785593F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7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A5F6-6C58-9BF6-C864-04EC4FF6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70FB-C694-B93C-DDC0-3F87D5691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09DE3-1B10-B9D7-44BD-53D1A1FCD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3E642-ED58-2053-C580-CBB9AA91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7DAFD-33A5-25C0-6123-B04CF3AB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2F527-170E-D115-27E8-E3473BA9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3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A46A-C5E5-8F12-B375-DBA3311F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E368D-AC6E-2DE2-7A1B-09EC16DF8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7B448-3332-225D-39E3-365500755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4BA6-64F3-8792-AF27-DA6509A9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34120-F099-C1CD-49D7-3999863D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2685A-FAF6-A3BA-DC75-34F2279A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2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18656-EDFF-E3D5-0F3B-ADBFD420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885ED-13C2-1E4D-202E-8E18F2B27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FD5C0-89F3-427D-EEED-4197C0CB7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67CF-EE81-98E8-B510-7200652BF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A44DC-0933-18F0-696F-C192399DC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3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9F04-7F59-DF97-5286-1876F009B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Sales Dashboard – Summary Report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4AA89-DDCC-C53F-860C-FBAC31D32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Tushar Tinker| Tool Used – Power BI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8336-C15B-4933-752D-35FE3852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06EE-62D4-D848-DBC2-B3C05AC1C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Design a dynamic dashboard for retail sales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Provide business insights through KPIs, trend analysis, and segmentation.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 interactivity using filters and slicers.</a:t>
            </a:r>
          </a:p>
        </p:txBody>
      </p:sp>
    </p:spTree>
    <p:extLst>
      <p:ext uri="{BB962C8B-B14F-4D97-AF65-F5344CB8AC3E}">
        <p14:creationId xmlns:p14="http://schemas.microsoft.com/office/powerpoint/2010/main" val="369491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31A4-2286-DABA-2401-196AEF16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 (KPIs)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380F88-8315-4AB0-FEDF-9BE79DC32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654" y="1690688"/>
            <a:ext cx="2778623" cy="226230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DE8245-74D8-0494-5A2E-BC0DA38C3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145" y="1772991"/>
            <a:ext cx="2778623" cy="2179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0826E9-3043-304F-C374-8FAD85D6A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637" y="1772991"/>
            <a:ext cx="2871716" cy="21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7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6EC5-FF7E-F5EB-8D86-E848B413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Sales Trend Over Time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9FE0-6B85-565A-6A66-45BFC4DFD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Monthly Sales Trend: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Line chart showing sales trend by month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Helps identify peak sales periods and growth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98E5A-CD70-7151-965E-5EF8E5A90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24" y="3429000"/>
            <a:ext cx="6592220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0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0B84-1E26-51CF-FA63-8EDD9046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Sales by Product Category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AC611-4EA8-1BBB-A2AC-529ADBE0F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Category Performance: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Bar chart comparing total sales by product category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Business can focus on top-performing categories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DACF1-F230-32E4-0883-DBBCD261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93" y="3482580"/>
            <a:ext cx="6001588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4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E4F8-77EE-82A0-8BAA-9242CE1F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Sales by Gender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A7823-C7CE-6C7A-CB5E-D4E1217BA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Demographic Breakdown: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Pie/Donut chart to show male vs female contribution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Insight into which demographic spends more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0CE46B-6901-70CD-84E1-C713F888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69" y="3615949"/>
            <a:ext cx="6058746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0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EFFF-ABC0-D1B7-1311-C7778F95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Key Insights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0478-1A09-57B8-C318-73D189E6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Most sales come from -&gt; “Electronic”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Peak month</a:t>
            </a:r>
            <a:r>
              <a:rPr lang="en-IN" dirty="0">
                <a:sym typeface="Wingdings" pitchFamily="2" charset="2"/>
              </a:rPr>
              <a:t> -&gt; “</a:t>
            </a:r>
            <a:r>
              <a:rPr lang="en-IN" dirty="0"/>
              <a:t>May”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Male customers contributed around “45%” of revenue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Majority of customers aged between “30-40”</a:t>
            </a:r>
          </a:p>
        </p:txBody>
      </p:sp>
    </p:spTree>
    <p:extLst>
      <p:ext uri="{BB962C8B-B14F-4D97-AF65-F5344CB8AC3E}">
        <p14:creationId xmlns:p14="http://schemas.microsoft.com/office/powerpoint/2010/main" val="338811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4F58-6B70-0814-902C-D01AA6E6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Conclusion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1A6B2-1F57-6CA0-5C14-B2607DC5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dashboard helps decision-makers focus on profitable products and customer segments.</a:t>
            </a:r>
          </a:p>
          <a:p>
            <a:r>
              <a:rPr lang="en-IN" dirty="0"/>
              <a:t>Interactive filters allow on-the-fly exploration of key business metrics.</a:t>
            </a:r>
          </a:p>
        </p:txBody>
      </p:sp>
    </p:spTree>
    <p:extLst>
      <p:ext uri="{BB962C8B-B14F-4D97-AF65-F5344CB8AC3E}">
        <p14:creationId xmlns:p14="http://schemas.microsoft.com/office/powerpoint/2010/main" val="222726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 📊 Retail Sales Dashboard – Summary Report</vt:lpstr>
      <vt:lpstr>🎯 Objective </vt:lpstr>
      <vt:lpstr>Key Performance Indicators (KPIs)</vt:lpstr>
      <vt:lpstr>Sales Trend Over Time</vt:lpstr>
      <vt:lpstr>Sales by Product Category</vt:lpstr>
      <vt:lpstr>Sales by Gender</vt:lpstr>
      <vt:lpstr>Key 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📊 Retail Sales Dashboard – Summary Report</dc:title>
  <dc:creator>Yogendra Singh</dc:creator>
  <cp:lastModifiedBy>Tushar tinker</cp:lastModifiedBy>
  <cp:revision>3</cp:revision>
  <dcterms:created xsi:type="dcterms:W3CDTF">2025-04-11T13:09:38Z</dcterms:created>
  <dcterms:modified xsi:type="dcterms:W3CDTF">2025-04-13T11:46:36Z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2025-04-13T11:40:40Z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53ae20a1-6c63-4f8b-a75a-d5473fc4a23b</vt:lpwstr>
  </property>
  <property fmtid="{D5CDD505-2E9C-101B-9397-08002B2CF9AE}" pid="7" name="MSIP_Label_defa4170-0d19-0005-0004-bc88714345d2_ActionId">
    <vt:lpwstr>4134b91d-b4c4-4a88-baaf-70885fc73d6b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