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7" r:id="rId2"/>
    <p:sldId id="259" r:id="rId3"/>
    <p:sldId id="260" r:id="rId4"/>
    <p:sldId id="258" r:id="rId5"/>
    <p:sldId id="261" r:id="rId6"/>
    <p:sldId id="262" r:id="rId7"/>
    <p:sldId id="263" r:id="rId8"/>
    <p:sldId id="265" r:id="rId9"/>
    <p:sldId id="271" r:id="rId10"/>
    <p:sldId id="266" r:id="rId11"/>
    <p:sldId id="274" r:id="rId12"/>
    <p:sldId id="267" r:id="rId13"/>
    <p:sldId id="275" r:id="rId14"/>
    <p:sldId id="269" r:id="rId15"/>
    <p:sldId id="276" r:id="rId16"/>
    <p:sldId id="270" r:id="rId17"/>
    <p:sldId id="277" r:id="rId18"/>
    <p:sldId id="280"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01A1DF-1F9D-474F-8EE3-BCCB87FAC13B}" v="1" dt="2024-01-22T07:31:3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660"/>
  </p:normalViewPr>
  <p:slideViewPr>
    <p:cSldViewPr snapToGrid="0">
      <p:cViewPr>
        <p:scale>
          <a:sx n="108" d="100"/>
          <a:sy n="108" d="100"/>
        </p:scale>
        <p:origin x="5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shar Vishwanath" userId="053957e9c1b75739" providerId="LiveId" clId="{F301A1DF-1F9D-474F-8EE3-BCCB87FAC13B}"/>
    <pc:docChg chg="undo custSel modSld">
      <pc:chgData name="Tushar Vishwanath" userId="053957e9c1b75739" providerId="LiveId" clId="{F301A1DF-1F9D-474F-8EE3-BCCB87FAC13B}" dt="2024-01-22T07:31:47.807" v="53" actId="1076"/>
      <pc:docMkLst>
        <pc:docMk/>
      </pc:docMkLst>
      <pc:sldChg chg="addSp delSp modSp mod">
        <pc:chgData name="Tushar Vishwanath" userId="053957e9c1b75739" providerId="LiveId" clId="{F301A1DF-1F9D-474F-8EE3-BCCB87FAC13B}" dt="2024-01-22T07:31:47.807" v="53" actId="1076"/>
        <pc:sldMkLst>
          <pc:docMk/>
          <pc:sldMk cId="1932692094" sldId="257"/>
        </pc:sldMkLst>
        <pc:spChg chg="add del mod">
          <ac:chgData name="Tushar Vishwanath" userId="053957e9c1b75739" providerId="LiveId" clId="{F301A1DF-1F9D-474F-8EE3-BCCB87FAC13B}" dt="2024-01-22T07:31:43.712" v="52" actId="478"/>
          <ac:spMkLst>
            <pc:docMk/>
            <pc:sldMk cId="1932692094" sldId="257"/>
            <ac:spMk id="3" creationId="{6014A285-6A43-6A67-1968-C2B509B18A85}"/>
          </ac:spMkLst>
        </pc:spChg>
        <pc:spChg chg="mod">
          <ac:chgData name="Tushar Vishwanath" userId="053957e9c1b75739" providerId="LiveId" clId="{F301A1DF-1F9D-474F-8EE3-BCCB87FAC13B}" dt="2024-01-22T07:30:50.136" v="42" actId="404"/>
          <ac:spMkLst>
            <pc:docMk/>
            <pc:sldMk cId="1932692094" sldId="257"/>
            <ac:spMk id="67" creationId="{DA789B1D-2728-1C79-6E90-E1CC4081A0AC}"/>
          </ac:spMkLst>
        </pc:spChg>
        <pc:picChg chg="del">
          <ac:chgData name="Tushar Vishwanath" userId="053957e9c1b75739" providerId="LiveId" clId="{F301A1DF-1F9D-474F-8EE3-BCCB87FAC13B}" dt="2024-01-22T07:31:40.562" v="50" actId="478"/>
          <ac:picMkLst>
            <pc:docMk/>
            <pc:sldMk cId="1932692094" sldId="257"/>
            <ac:picMk id="4" creationId="{9FBD1779-E378-F9E0-4FBF-30F90228AE42}"/>
          </ac:picMkLst>
        </pc:picChg>
        <pc:picChg chg="add mod">
          <ac:chgData name="Tushar Vishwanath" userId="053957e9c1b75739" providerId="LiveId" clId="{F301A1DF-1F9D-474F-8EE3-BCCB87FAC13B}" dt="2024-01-22T07:31:47.807" v="53" actId="1076"/>
          <ac:picMkLst>
            <pc:docMk/>
            <pc:sldMk cId="1932692094" sldId="257"/>
            <ac:picMk id="5" creationId="{4AFCCF22-D8D1-1B0F-3422-7772F451E03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FEE7-1584-581F-07FD-FA11680FC1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5FA566-9CD6-466F-85AA-B4577DF9DE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4AB105-84F4-0698-1367-896CD626966E}"/>
              </a:ext>
            </a:extLst>
          </p:cNvPr>
          <p:cNvSpPr>
            <a:spLocks noGrp="1"/>
          </p:cNvSpPr>
          <p:nvPr>
            <p:ph type="dt" sz="half" idx="10"/>
          </p:nvPr>
        </p:nvSpPr>
        <p:spPr/>
        <p:txBody>
          <a:bodyPr/>
          <a:lstStyle/>
          <a:p>
            <a:pPr algn="r"/>
            <a:fld id="{3F9AFA87-1417-4992-ABD9-27C3BC8CC883}" type="datetimeFigureOut">
              <a:rPr lang="en-US" smtClean="0"/>
              <a:pPr algn="r"/>
              <a:t>1/22/2024</a:t>
            </a:fld>
            <a:endParaRPr lang="en-US" dirty="0"/>
          </a:p>
        </p:txBody>
      </p:sp>
      <p:sp>
        <p:nvSpPr>
          <p:cNvPr id="5" name="Footer Placeholder 4">
            <a:extLst>
              <a:ext uri="{FF2B5EF4-FFF2-40B4-BE49-F238E27FC236}">
                <a16:creationId xmlns:a16="http://schemas.microsoft.com/office/drawing/2014/main" id="{8040C6B4-58C1-DDE4-01C9-6ACFA8EAE6DC}"/>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BCE088AE-3352-CFD9-48B6-3453B33462A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23490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8B2D-FD8C-5370-BBED-3585C21F75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80EE0E-5359-C2C5-DB71-8050DB6C1E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53A7C-C869-E7BF-EB8C-C8BB0AF89A46}"/>
              </a:ext>
            </a:extLst>
          </p:cNvPr>
          <p:cNvSpPr>
            <a:spLocks noGrp="1"/>
          </p:cNvSpPr>
          <p:nvPr>
            <p:ph type="dt" sz="half" idx="10"/>
          </p:nvPr>
        </p:nvSpPr>
        <p:spPr/>
        <p:txBody>
          <a:bodyPr/>
          <a:lstStyle/>
          <a:p>
            <a:fld id="{3F9AFA87-1417-4992-ABD9-27C3BC8CC883}" type="datetimeFigureOut">
              <a:rPr lang="en-US" smtClean="0"/>
              <a:t>1/22/2024</a:t>
            </a:fld>
            <a:endParaRPr lang="en-US" dirty="0"/>
          </a:p>
        </p:txBody>
      </p:sp>
      <p:sp>
        <p:nvSpPr>
          <p:cNvPr id="5" name="Footer Placeholder 4">
            <a:extLst>
              <a:ext uri="{FF2B5EF4-FFF2-40B4-BE49-F238E27FC236}">
                <a16:creationId xmlns:a16="http://schemas.microsoft.com/office/drawing/2014/main" id="{F7C2F164-9AC7-0CE3-B255-385F74497B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C11057-CF08-9A31-D85E-999DABCE99C3}"/>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897363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D8818A-4187-99BA-171F-0F05800B64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0814CF-1290-5C80-A200-278F1F4AFF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AA627-58A6-C042-85C3-B6DA4D9C122C}"/>
              </a:ext>
            </a:extLst>
          </p:cNvPr>
          <p:cNvSpPr>
            <a:spLocks noGrp="1"/>
          </p:cNvSpPr>
          <p:nvPr>
            <p:ph type="dt" sz="half" idx="10"/>
          </p:nvPr>
        </p:nvSpPr>
        <p:spPr/>
        <p:txBody>
          <a:bodyPr/>
          <a:lstStyle/>
          <a:p>
            <a:fld id="{3F9AFA87-1417-4992-ABD9-27C3BC8CC883}" type="datetimeFigureOut">
              <a:rPr lang="en-US" smtClean="0"/>
              <a:t>1/22/2024</a:t>
            </a:fld>
            <a:endParaRPr lang="en-US" dirty="0"/>
          </a:p>
        </p:txBody>
      </p:sp>
      <p:sp>
        <p:nvSpPr>
          <p:cNvPr id="5" name="Footer Placeholder 4">
            <a:extLst>
              <a:ext uri="{FF2B5EF4-FFF2-40B4-BE49-F238E27FC236}">
                <a16:creationId xmlns:a16="http://schemas.microsoft.com/office/drawing/2014/main" id="{D8BA83F9-2D08-F2FE-638D-FD9A0C8962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C415C8-3D8E-318F-90F8-EF313EE2BAE2}"/>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80436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6885-915E-4B4B-3C20-AD82EFB70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2090A1-514F-03B4-6B75-91FBB72C4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810B7-958B-E7E4-DB77-C7228449F454}"/>
              </a:ext>
            </a:extLst>
          </p:cNvPr>
          <p:cNvSpPr>
            <a:spLocks noGrp="1"/>
          </p:cNvSpPr>
          <p:nvPr>
            <p:ph type="dt" sz="half" idx="10"/>
          </p:nvPr>
        </p:nvSpPr>
        <p:spPr/>
        <p:txBody>
          <a:bodyPr/>
          <a:lstStyle/>
          <a:p>
            <a:fld id="{3F9AFA87-1417-4992-ABD9-27C3BC8CC883}" type="datetimeFigureOut">
              <a:rPr lang="en-US" smtClean="0"/>
              <a:t>1/22/2024</a:t>
            </a:fld>
            <a:endParaRPr lang="en-US" dirty="0"/>
          </a:p>
        </p:txBody>
      </p:sp>
      <p:sp>
        <p:nvSpPr>
          <p:cNvPr id="5" name="Footer Placeholder 4">
            <a:extLst>
              <a:ext uri="{FF2B5EF4-FFF2-40B4-BE49-F238E27FC236}">
                <a16:creationId xmlns:a16="http://schemas.microsoft.com/office/drawing/2014/main" id="{772F2915-3AD2-F249-AB61-411A8854532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086F32-BE47-3C97-8DA9-0BFCB47CF282}"/>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366441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6F8B-739D-5F21-A910-5C28A83AC4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3A592D-66C3-6890-66D9-3AC346B17B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3C75D8-2C94-DB64-86EF-1572D811355A}"/>
              </a:ext>
            </a:extLst>
          </p:cNvPr>
          <p:cNvSpPr>
            <a:spLocks noGrp="1"/>
          </p:cNvSpPr>
          <p:nvPr>
            <p:ph type="dt" sz="half" idx="10"/>
          </p:nvPr>
        </p:nvSpPr>
        <p:spPr/>
        <p:txBody>
          <a:bodyPr/>
          <a:lstStyle/>
          <a:p>
            <a:fld id="{3F9AFA87-1417-4992-ABD9-27C3BC8CC883}" type="datetimeFigureOut">
              <a:rPr lang="en-US" smtClean="0"/>
              <a:t>1/22/2024</a:t>
            </a:fld>
            <a:endParaRPr lang="en-US" dirty="0"/>
          </a:p>
        </p:txBody>
      </p:sp>
      <p:sp>
        <p:nvSpPr>
          <p:cNvPr id="5" name="Footer Placeholder 4">
            <a:extLst>
              <a:ext uri="{FF2B5EF4-FFF2-40B4-BE49-F238E27FC236}">
                <a16:creationId xmlns:a16="http://schemas.microsoft.com/office/drawing/2014/main" id="{91A35C3F-DCC6-0C9D-5729-07C468A574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7AF89B-791E-FFAC-51E5-A196AF216942}"/>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0976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5407-8335-2C3F-68E2-F3B6E80031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34C7C3-F654-9846-8A60-D8512C95BE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1D981D-D7F3-3606-EEC1-3A868D69FC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B25007-B386-F34F-CDA6-0E44E4E208EE}"/>
              </a:ext>
            </a:extLst>
          </p:cNvPr>
          <p:cNvSpPr>
            <a:spLocks noGrp="1"/>
          </p:cNvSpPr>
          <p:nvPr>
            <p:ph type="dt" sz="half" idx="10"/>
          </p:nvPr>
        </p:nvSpPr>
        <p:spPr/>
        <p:txBody>
          <a:bodyPr/>
          <a:lstStyle/>
          <a:p>
            <a:fld id="{3F9AFA87-1417-4992-ABD9-27C3BC8CC883}" type="datetimeFigureOut">
              <a:rPr lang="en-US" smtClean="0"/>
              <a:t>1/22/2024</a:t>
            </a:fld>
            <a:endParaRPr lang="en-US" dirty="0"/>
          </a:p>
        </p:txBody>
      </p:sp>
      <p:sp>
        <p:nvSpPr>
          <p:cNvPr id="6" name="Footer Placeholder 5">
            <a:extLst>
              <a:ext uri="{FF2B5EF4-FFF2-40B4-BE49-F238E27FC236}">
                <a16:creationId xmlns:a16="http://schemas.microsoft.com/office/drawing/2014/main" id="{138E084E-A89D-FCC4-B118-C3D7FDCF2C1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CA69CC-1B17-EB76-E41F-A94207A4C15B}"/>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6130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67180-716E-5185-E1A8-365753FE1D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7ED528-D584-4DBE-60C7-317C1AC0AF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F9471E-6C24-90FE-817E-61A41EA36D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9E6CE2-F485-7B7C-D24B-983D837440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84B224-76EF-49C6-1EBF-C1B2ED4C96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21A345-04E4-BC21-53F5-E688FD14B33B}"/>
              </a:ext>
            </a:extLst>
          </p:cNvPr>
          <p:cNvSpPr>
            <a:spLocks noGrp="1"/>
          </p:cNvSpPr>
          <p:nvPr>
            <p:ph type="dt" sz="half" idx="10"/>
          </p:nvPr>
        </p:nvSpPr>
        <p:spPr/>
        <p:txBody>
          <a:bodyPr/>
          <a:lstStyle/>
          <a:p>
            <a:fld id="{3F9AFA87-1417-4992-ABD9-27C3BC8CC883}" type="datetimeFigureOut">
              <a:rPr lang="en-US" smtClean="0"/>
              <a:t>1/22/2024</a:t>
            </a:fld>
            <a:endParaRPr lang="en-US" dirty="0"/>
          </a:p>
        </p:txBody>
      </p:sp>
      <p:sp>
        <p:nvSpPr>
          <p:cNvPr id="8" name="Footer Placeholder 7">
            <a:extLst>
              <a:ext uri="{FF2B5EF4-FFF2-40B4-BE49-F238E27FC236}">
                <a16:creationId xmlns:a16="http://schemas.microsoft.com/office/drawing/2014/main" id="{5BEEF4ED-207A-5D87-2A8C-7A147E570B9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451B927-C35E-B330-6CA5-DAF0A94966E4}"/>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73464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EE80-F520-254E-4634-B0A2342BAD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17E21E-6D83-648D-3136-A1C79635D2D4}"/>
              </a:ext>
            </a:extLst>
          </p:cNvPr>
          <p:cNvSpPr>
            <a:spLocks noGrp="1"/>
          </p:cNvSpPr>
          <p:nvPr>
            <p:ph type="dt" sz="half" idx="10"/>
          </p:nvPr>
        </p:nvSpPr>
        <p:spPr/>
        <p:txBody>
          <a:bodyPr/>
          <a:lstStyle/>
          <a:p>
            <a:fld id="{3F9AFA87-1417-4992-ABD9-27C3BC8CC883}" type="datetimeFigureOut">
              <a:rPr lang="en-US" smtClean="0"/>
              <a:t>1/22/2024</a:t>
            </a:fld>
            <a:endParaRPr lang="en-US" dirty="0"/>
          </a:p>
        </p:txBody>
      </p:sp>
      <p:sp>
        <p:nvSpPr>
          <p:cNvPr id="4" name="Footer Placeholder 3">
            <a:extLst>
              <a:ext uri="{FF2B5EF4-FFF2-40B4-BE49-F238E27FC236}">
                <a16:creationId xmlns:a16="http://schemas.microsoft.com/office/drawing/2014/main" id="{912971B4-BCC3-E0ED-3817-EB5C583F7BF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506A8BC-11C6-1463-584E-B03501A971F3}"/>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620951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44A2E7-522F-6894-7C8E-537C9032DD0B}"/>
              </a:ext>
            </a:extLst>
          </p:cNvPr>
          <p:cNvSpPr>
            <a:spLocks noGrp="1"/>
          </p:cNvSpPr>
          <p:nvPr>
            <p:ph type="dt" sz="half" idx="10"/>
          </p:nvPr>
        </p:nvSpPr>
        <p:spPr/>
        <p:txBody>
          <a:bodyPr/>
          <a:lstStyle/>
          <a:p>
            <a:fld id="{3F9AFA87-1417-4992-ABD9-27C3BC8CC883}" type="datetimeFigureOut">
              <a:rPr lang="en-US" smtClean="0"/>
              <a:t>1/22/2024</a:t>
            </a:fld>
            <a:endParaRPr lang="en-US" dirty="0"/>
          </a:p>
        </p:txBody>
      </p:sp>
      <p:sp>
        <p:nvSpPr>
          <p:cNvPr id="3" name="Footer Placeholder 2">
            <a:extLst>
              <a:ext uri="{FF2B5EF4-FFF2-40B4-BE49-F238E27FC236}">
                <a16:creationId xmlns:a16="http://schemas.microsoft.com/office/drawing/2014/main" id="{E1A09608-E911-1346-5926-762ED911FEE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D2A6768-A25F-2868-1B3A-F6F177CF09A4}"/>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10419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1A61-A262-C215-CBCB-AC3FBBF03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78FBA4-259B-388F-FC8E-51E184D5F0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F2B0FE-CAC5-0031-6A34-65AFC7FA3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B1ADFE-1C1F-D47B-695D-52128776BD2E}"/>
              </a:ext>
            </a:extLst>
          </p:cNvPr>
          <p:cNvSpPr>
            <a:spLocks noGrp="1"/>
          </p:cNvSpPr>
          <p:nvPr>
            <p:ph type="dt" sz="half" idx="10"/>
          </p:nvPr>
        </p:nvSpPr>
        <p:spPr/>
        <p:txBody>
          <a:bodyPr/>
          <a:lstStyle/>
          <a:p>
            <a:fld id="{3F9AFA87-1417-4992-ABD9-27C3BC8CC883}" type="datetimeFigureOut">
              <a:rPr lang="en-US" smtClean="0"/>
              <a:t>1/22/2024</a:t>
            </a:fld>
            <a:endParaRPr lang="en-US" dirty="0"/>
          </a:p>
        </p:txBody>
      </p:sp>
      <p:sp>
        <p:nvSpPr>
          <p:cNvPr id="6" name="Footer Placeholder 5">
            <a:extLst>
              <a:ext uri="{FF2B5EF4-FFF2-40B4-BE49-F238E27FC236}">
                <a16:creationId xmlns:a16="http://schemas.microsoft.com/office/drawing/2014/main" id="{4A96CBD9-3081-2672-B9C6-F65851C488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4AA7C35-6BC8-A4DD-D1E4-034EB3674E2B}"/>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73928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CDAE-024E-3DBB-7A5E-CC60465C73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AE23C6-41C9-5B92-7B21-760C624162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A1D1254-3AAE-2E5B-DB21-130DB004B0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74DB83-4F58-4863-845C-96FBA60C7555}"/>
              </a:ext>
            </a:extLst>
          </p:cNvPr>
          <p:cNvSpPr>
            <a:spLocks noGrp="1"/>
          </p:cNvSpPr>
          <p:nvPr>
            <p:ph type="dt" sz="half" idx="10"/>
          </p:nvPr>
        </p:nvSpPr>
        <p:spPr/>
        <p:txBody>
          <a:bodyPr/>
          <a:lstStyle/>
          <a:p>
            <a:fld id="{3F9AFA87-1417-4992-ABD9-27C3BC8CC883}" type="datetimeFigureOut">
              <a:rPr lang="en-US" smtClean="0"/>
              <a:t>1/22/2024</a:t>
            </a:fld>
            <a:endParaRPr lang="en-US" dirty="0"/>
          </a:p>
        </p:txBody>
      </p:sp>
      <p:sp>
        <p:nvSpPr>
          <p:cNvPr id="6" name="Footer Placeholder 5">
            <a:extLst>
              <a:ext uri="{FF2B5EF4-FFF2-40B4-BE49-F238E27FC236}">
                <a16:creationId xmlns:a16="http://schemas.microsoft.com/office/drawing/2014/main" id="{ED666962-1D8C-8CEB-67E0-9896676E461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6BD2A9-486D-0AC8-3C84-EB4D343CFE79}"/>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445511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64D57-45F9-0798-7F62-C0A47AC551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AA4172-24DB-7BA6-AA62-1428EAFB6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BE43F1-E45F-DDED-01B4-E28FA16582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1/22/2024</a:t>
            </a:fld>
            <a:endParaRPr lang="en-US" dirty="0"/>
          </a:p>
        </p:txBody>
      </p:sp>
      <p:sp>
        <p:nvSpPr>
          <p:cNvPr id="5" name="Footer Placeholder 4">
            <a:extLst>
              <a:ext uri="{FF2B5EF4-FFF2-40B4-BE49-F238E27FC236}">
                <a16:creationId xmlns:a16="http://schemas.microsoft.com/office/drawing/2014/main" id="{F0840BB9-CBFC-EB69-2D74-29039D6C65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B17A5B20-96AC-2E88-7C85-7B19C88F7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237777767"/>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fueleconomy.gov/"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www.eia.gov/" TargetMode="External"/><Relationship Id="rId3" Type="http://schemas.openxmlformats.org/officeDocument/2006/relationships/image" Target="../media/image3.jpeg"/><Relationship Id="rId7" Type="http://schemas.openxmlformats.org/officeDocument/2006/relationships/hyperlink" Target="http://www.nada.org/"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www.epa.gov/" TargetMode="External"/><Relationship Id="rId5" Type="http://schemas.openxmlformats.org/officeDocument/2006/relationships/hyperlink" Target="http://www.fueleconomy.gov/" TargetMode="External"/><Relationship Id="rId4" Type="http://schemas.openxmlformats.org/officeDocument/2006/relationships/hyperlink" Target="http://www.highways.dot.gov/"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6B20EF-3E99-5C25-F051-FC6143535C84}"/>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000" b="0" kern="1200" cap="none" spc="0" dirty="0">
                <a:ln w="0"/>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rPr>
              <a:t>Unveiling Trends and Patterns </a:t>
            </a:r>
            <a:br>
              <a:rPr lang="en-US" sz="5000" b="0" kern="1200" cap="none" spc="0" dirty="0">
                <a:ln w="0"/>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rPr>
            </a:br>
            <a:r>
              <a:rPr lang="en-US" sz="5000" b="0" kern="1200" cap="none" spc="0" dirty="0">
                <a:ln w="0"/>
                <a:effectLst>
                  <a:outerShdw blurRad="38100" dist="19050" dir="2700000" algn="tl" rotWithShape="0">
                    <a:schemeClr val="dk1">
                      <a:alpha val="40000"/>
                    </a:schemeClr>
                  </a:outerShdw>
                </a:effectLst>
                <a:latin typeface="Adobe Hebrew" panose="02040503050201020203" pitchFamily="18" charset="-79"/>
                <a:cs typeface="Adobe Hebrew" panose="02040503050201020203" pitchFamily="18" charset="-79"/>
              </a:rPr>
              <a:t>in Automotive Fuel Efficiency</a:t>
            </a:r>
            <a:br>
              <a:rPr lang="en-US" sz="5000" b="0" kern="1200" cap="none" spc="0" dirty="0">
                <a:ln w="0"/>
                <a:effectLst>
                  <a:outerShdw blurRad="38100" dist="19050" dir="2700000" algn="tl" rotWithShape="0">
                    <a:schemeClr val="dk1">
                      <a:alpha val="40000"/>
                    </a:schemeClr>
                  </a:outerShdw>
                </a:effectLst>
                <a:latin typeface="+mj-lt"/>
                <a:ea typeface="+mj-ea"/>
                <a:cs typeface="+mj-cs"/>
              </a:rPr>
            </a:br>
            <a:endParaRPr lang="en-US" sz="5000" kern="1200" dirty="0">
              <a:latin typeface="+mj-lt"/>
              <a:ea typeface="+mj-ea"/>
              <a:cs typeface="+mj-cs"/>
            </a:endParaRPr>
          </a:p>
        </p:txBody>
      </p:sp>
      <p:sp>
        <p:nvSpPr>
          <p:cNvPr id="5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ontent Placeholder 46">
            <a:extLst>
              <a:ext uri="{FF2B5EF4-FFF2-40B4-BE49-F238E27FC236}">
                <a16:creationId xmlns:a16="http://schemas.microsoft.com/office/drawing/2014/main" id="{DA789B1D-2728-1C79-6E90-E1CC4081A0AC}"/>
              </a:ext>
            </a:extLst>
          </p:cNvPr>
          <p:cNvSpPr>
            <a:spLocks noGrp="1"/>
          </p:cNvSpPr>
          <p:nvPr>
            <p:ph idx="1"/>
          </p:nvPr>
        </p:nvSpPr>
        <p:spPr>
          <a:xfrm>
            <a:off x="4654296" y="4073237"/>
            <a:ext cx="6894576" cy="2153828"/>
          </a:xfrm>
        </p:spPr>
        <p:txBody>
          <a:bodyPr anchor="t">
            <a:normAutofit/>
          </a:bodyPr>
          <a:lstStyle/>
          <a:p>
            <a:pPr marL="0" indent="0">
              <a:buNone/>
            </a:pPr>
            <a:r>
              <a:rPr lang="en-US" sz="2400" dirty="0">
                <a:solidFill>
                  <a:schemeClr val="tx1"/>
                </a:solidFill>
              </a:rPr>
              <a:t>Tushar Vishwanath</a:t>
            </a:r>
          </a:p>
          <a:p>
            <a:pPr marL="0" indent="0">
              <a:buNone/>
            </a:pPr>
            <a:r>
              <a:rPr lang="en-US" sz="1400" dirty="0">
                <a:solidFill>
                  <a:schemeClr val="tx1"/>
                </a:solidFill>
              </a:rPr>
              <a:t>Graduate Student and Assistant in Mechanical Engineering,</a:t>
            </a:r>
          </a:p>
          <a:p>
            <a:pPr marL="0" indent="0">
              <a:buNone/>
            </a:pPr>
            <a:r>
              <a:rPr lang="en-US" sz="1400" dirty="0">
                <a:solidFill>
                  <a:schemeClr val="tx1"/>
                </a:solidFill>
              </a:rPr>
              <a:t>School for Engineering of Matter, Transport and Energy</a:t>
            </a:r>
          </a:p>
          <a:p>
            <a:pPr marL="0" indent="0">
              <a:buNone/>
            </a:pPr>
            <a:r>
              <a:rPr lang="en-US" sz="1400" dirty="0">
                <a:solidFill>
                  <a:schemeClr val="tx1"/>
                </a:solidFill>
              </a:rPr>
              <a:t>Arizona State University</a:t>
            </a:r>
          </a:p>
          <a:p>
            <a:pPr marL="0" indent="0">
              <a:buNone/>
            </a:pPr>
            <a:r>
              <a:rPr lang="en-US" sz="1400" dirty="0">
                <a:solidFill>
                  <a:schemeClr val="tx1"/>
                </a:solidFill>
              </a:rPr>
              <a:t>e-mail: tvishwan@asu.edu</a:t>
            </a:r>
          </a:p>
        </p:txBody>
      </p:sp>
      <p:pic>
        <p:nvPicPr>
          <p:cNvPr id="5" name="Picture 4">
            <a:extLst>
              <a:ext uri="{FF2B5EF4-FFF2-40B4-BE49-F238E27FC236}">
                <a16:creationId xmlns:a16="http://schemas.microsoft.com/office/drawing/2014/main" id="{4AFCCF22-D8D1-1B0F-3422-7772F451E03C}"/>
              </a:ext>
            </a:extLst>
          </p:cNvPr>
          <p:cNvPicPr>
            <a:picLocks noChangeAspect="1"/>
          </p:cNvPicPr>
          <p:nvPr/>
        </p:nvPicPr>
        <p:blipFill>
          <a:blip r:embed="rId2"/>
          <a:stretch>
            <a:fillRect/>
          </a:stretch>
        </p:blipFill>
        <p:spPr>
          <a:xfrm>
            <a:off x="4653698" y="1188802"/>
            <a:ext cx="6895174" cy="2639797"/>
          </a:xfrm>
          <a:prstGeom prst="rect">
            <a:avLst/>
          </a:prstGeom>
        </p:spPr>
      </p:pic>
    </p:spTree>
    <p:extLst>
      <p:ext uri="{BB962C8B-B14F-4D97-AF65-F5344CB8AC3E}">
        <p14:creationId xmlns:p14="http://schemas.microsoft.com/office/powerpoint/2010/main" val="1932692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96B4EBF-CC0B-4C91-A430-831E74F561D5}"/>
              </a:ext>
            </a:extLst>
          </p:cNvPr>
          <p:cNvSpPr/>
          <p:nvPr/>
        </p:nvSpPr>
        <p:spPr>
          <a:xfrm>
            <a:off x="922669" y="623275"/>
            <a:ext cx="7519913" cy="830997"/>
          </a:xfrm>
          <a:prstGeom prst="rect">
            <a:avLst/>
          </a:prstGeom>
          <a:noFill/>
        </p:spPr>
        <p:txBody>
          <a:bodyPr wrap="square" lIns="91440" tIns="45720" rIns="91440" bIns="45720">
            <a:spAutoFit/>
          </a:bodyPr>
          <a:lstStyle/>
          <a:p>
            <a:r>
              <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Model 2(Reduced Model 1)</a:t>
            </a:r>
          </a:p>
        </p:txBody>
      </p:sp>
      <p:pic>
        <p:nvPicPr>
          <p:cNvPr id="8" name="Picture 7">
            <a:extLst>
              <a:ext uri="{FF2B5EF4-FFF2-40B4-BE49-F238E27FC236}">
                <a16:creationId xmlns:a16="http://schemas.microsoft.com/office/drawing/2014/main" id="{6262BDFD-D594-2DA6-63B5-28A4B992B3BD}"/>
              </a:ext>
            </a:extLst>
          </p:cNvPr>
          <p:cNvPicPr>
            <a:picLocks noChangeAspect="1"/>
          </p:cNvPicPr>
          <p:nvPr/>
        </p:nvPicPr>
        <p:blipFill>
          <a:blip r:embed="rId2"/>
          <a:stretch>
            <a:fillRect/>
          </a:stretch>
        </p:blipFill>
        <p:spPr>
          <a:xfrm>
            <a:off x="978439" y="1632209"/>
            <a:ext cx="9815161" cy="950057"/>
          </a:xfrm>
          <a:prstGeom prst="rect">
            <a:avLst/>
          </a:prstGeom>
          <a:ln w="19050">
            <a:solidFill>
              <a:schemeClr val="tx1"/>
            </a:solidFill>
            <a:extLst>
              <a:ext uri="{C807C97D-BFC1-408E-A445-0C87EB9F89A2}">
                <ask:lineSketchStyleProps xmlns:ask="http://schemas.microsoft.com/office/drawing/2018/sketchyshapes" sd="608148388">
                  <a:custGeom>
                    <a:avLst/>
                    <a:gdLst>
                      <a:gd name="connsiteX0" fmla="*/ 0 w 9815161"/>
                      <a:gd name="connsiteY0" fmla="*/ 0 h 950057"/>
                      <a:gd name="connsiteX1" fmla="*/ 752496 w 9815161"/>
                      <a:gd name="connsiteY1" fmla="*/ 0 h 950057"/>
                      <a:gd name="connsiteX2" fmla="*/ 1112385 w 9815161"/>
                      <a:gd name="connsiteY2" fmla="*/ 0 h 950057"/>
                      <a:gd name="connsiteX3" fmla="*/ 1668577 w 9815161"/>
                      <a:gd name="connsiteY3" fmla="*/ 0 h 950057"/>
                      <a:gd name="connsiteX4" fmla="*/ 2519225 w 9815161"/>
                      <a:gd name="connsiteY4" fmla="*/ 0 h 950057"/>
                      <a:gd name="connsiteX5" fmla="*/ 2879114 w 9815161"/>
                      <a:gd name="connsiteY5" fmla="*/ 0 h 950057"/>
                      <a:gd name="connsiteX6" fmla="*/ 3337155 w 9815161"/>
                      <a:gd name="connsiteY6" fmla="*/ 0 h 950057"/>
                      <a:gd name="connsiteX7" fmla="*/ 3893347 w 9815161"/>
                      <a:gd name="connsiteY7" fmla="*/ 0 h 950057"/>
                      <a:gd name="connsiteX8" fmla="*/ 4449540 w 9815161"/>
                      <a:gd name="connsiteY8" fmla="*/ 0 h 950057"/>
                      <a:gd name="connsiteX9" fmla="*/ 5103884 w 9815161"/>
                      <a:gd name="connsiteY9" fmla="*/ 0 h 950057"/>
                      <a:gd name="connsiteX10" fmla="*/ 5463773 w 9815161"/>
                      <a:gd name="connsiteY10" fmla="*/ 0 h 950057"/>
                      <a:gd name="connsiteX11" fmla="*/ 5921814 w 9815161"/>
                      <a:gd name="connsiteY11" fmla="*/ 0 h 950057"/>
                      <a:gd name="connsiteX12" fmla="*/ 6576158 w 9815161"/>
                      <a:gd name="connsiteY12" fmla="*/ 0 h 950057"/>
                      <a:gd name="connsiteX13" fmla="*/ 7132350 w 9815161"/>
                      <a:gd name="connsiteY13" fmla="*/ 0 h 950057"/>
                      <a:gd name="connsiteX14" fmla="*/ 7786694 w 9815161"/>
                      <a:gd name="connsiteY14" fmla="*/ 0 h 950057"/>
                      <a:gd name="connsiteX15" fmla="*/ 8441038 w 9815161"/>
                      <a:gd name="connsiteY15" fmla="*/ 0 h 950057"/>
                      <a:gd name="connsiteX16" fmla="*/ 8997231 w 9815161"/>
                      <a:gd name="connsiteY16" fmla="*/ 0 h 950057"/>
                      <a:gd name="connsiteX17" fmla="*/ 9815161 w 9815161"/>
                      <a:gd name="connsiteY17" fmla="*/ 0 h 950057"/>
                      <a:gd name="connsiteX18" fmla="*/ 9815161 w 9815161"/>
                      <a:gd name="connsiteY18" fmla="*/ 446527 h 950057"/>
                      <a:gd name="connsiteX19" fmla="*/ 9815161 w 9815161"/>
                      <a:gd name="connsiteY19" fmla="*/ 950057 h 950057"/>
                      <a:gd name="connsiteX20" fmla="*/ 9357120 w 9815161"/>
                      <a:gd name="connsiteY20" fmla="*/ 950057 h 950057"/>
                      <a:gd name="connsiteX21" fmla="*/ 8800928 w 9815161"/>
                      <a:gd name="connsiteY21" fmla="*/ 950057 h 950057"/>
                      <a:gd name="connsiteX22" fmla="*/ 8441038 w 9815161"/>
                      <a:gd name="connsiteY22" fmla="*/ 950057 h 950057"/>
                      <a:gd name="connsiteX23" fmla="*/ 7884846 w 9815161"/>
                      <a:gd name="connsiteY23" fmla="*/ 950057 h 950057"/>
                      <a:gd name="connsiteX24" fmla="*/ 7230502 w 9815161"/>
                      <a:gd name="connsiteY24" fmla="*/ 950057 h 950057"/>
                      <a:gd name="connsiteX25" fmla="*/ 6674309 w 9815161"/>
                      <a:gd name="connsiteY25" fmla="*/ 950057 h 950057"/>
                      <a:gd name="connsiteX26" fmla="*/ 5823662 w 9815161"/>
                      <a:gd name="connsiteY26" fmla="*/ 950057 h 950057"/>
                      <a:gd name="connsiteX27" fmla="*/ 5169318 w 9815161"/>
                      <a:gd name="connsiteY27" fmla="*/ 950057 h 950057"/>
                      <a:gd name="connsiteX28" fmla="*/ 4711277 w 9815161"/>
                      <a:gd name="connsiteY28" fmla="*/ 950057 h 950057"/>
                      <a:gd name="connsiteX29" fmla="*/ 4056933 w 9815161"/>
                      <a:gd name="connsiteY29" fmla="*/ 950057 h 950057"/>
                      <a:gd name="connsiteX30" fmla="*/ 3304438 w 9815161"/>
                      <a:gd name="connsiteY30" fmla="*/ 950057 h 950057"/>
                      <a:gd name="connsiteX31" fmla="*/ 2748245 w 9815161"/>
                      <a:gd name="connsiteY31" fmla="*/ 950057 h 950057"/>
                      <a:gd name="connsiteX32" fmla="*/ 2192053 w 9815161"/>
                      <a:gd name="connsiteY32" fmla="*/ 950057 h 950057"/>
                      <a:gd name="connsiteX33" fmla="*/ 1734012 w 9815161"/>
                      <a:gd name="connsiteY33" fmla="*/ 950057 h 950057"/>
                      <a:gd name="connsiteX34" fmla="*/ 1177819 w 9815161"/>
                      <a:gd name="connsiteY34" fmla="*/ 950057 h 950057"/>
                      <a:gd name="connsiteX35" fmla="*/ 719778 w 9815161"/>
                      <a:gd name="connsiteY35" fmla="*/ 950057 h 950057"/>
                      <a:gd name="connsiteX36" fmla="*/ 0 w 9815161"/>
                      <a:gd name="connsiteY36" fmla="*/ 950057 h 950057"/>
                      <a:gd name="connsiteX37" fmla="*/ 0 w 9815161"/>
                      <a:gd name="connsiteY37" fmla="*/ 456027 h 950057"/>
                      <a:gd name="connsiteX38" fmla="*/ 0 w 9815161"/>
                      <a:gd name="connsiteY38" fmla="*/ 0 h 95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815161" h="950057" fill="none" extrusionOk="0">
                        <a:moveTo>
                          <a:pt x="0" y="0"/>
                        </a:moveTo>
                        <a:cubicBezTo>
                          <a:pt x="312144" y="-12748"/>
                          <a:pt x="527541" y="-26152"/>
                          <a:pt x="752496" y="0"/>
                        </a:cubicBezTo>
                        <a:cubicBezTo>
                          <a:pt x="977451" y="26152"/>
                          <a:pt x="1021705" y="3547"/>
                          <a:pt x="1112385" y="0"/>
                        </a:cubicBezTo>
                        <a:cubicBezTo>
                          <a:pt x="1203065" y="-3547"/>
                          <a:pt x="1531885" y="9438"/>
                          <a:pt x="1668577" y="0"/>
                        </a:cubicBezTo>
                        <a:cubicBezTo>
                          <a:pt x="1805269" y="-9438"/>
                          <a:pt x="2318173" y="-26511"/>
                          <a:pt x="2519225" y="0"/>
                        </a:cubicBezTo>
                        <a:cubicBezTo>
                          <a:pt x="2720277" y="26511"/>
                          <a:pt x="2790510" y="14257"/>
                          <a:pt x="2879114" y="0"/>
                        </a:cubicBezTo>
                        <a:cubicBezTo>
                          <a:pt x="2967718" y="-14257"/>
                          <a:pt x="3245220" y="-3379"/>
                          <a:pt x="3337155" y="0"/>
                        </a:cubicBezTo>
                        <a:cubicBezTo>
                          <a:pt x="3429090" y="3379"/>
                          <a:pt x="3620449" y="6708"/>
                          <a:pt x="3893347" y="0"/>
                        </a:cubicBezTo>
                        <a:cubicBezTo>
                          <a:pt x="4166245" y="-6708"/>
                          <a:pt x="4250032" y="-778"/>
                          <a:pt x="4449540" y="0"/>
                        </a:cubicBezTo>
                        <a:cubicBezTo>
                          <a:pt x="4649048" y="778"/>
                          <a:pt x="4794110" y="-31602"/>
                          <a:pt x="5103884" y="0"/>
                        </a:cubicBezTo>
                        <a:cubicBezTo>
                          <a:pt x="5413658" y="31602"/>
                          <a:pt x="5370625" y="7441"/>
                          <a:pt x="5463773" y="0"/>
                        </a:cubicBezTo>
                        <a:cubicBezTo>
                          <a:pt x="5556921" y="-7441"/>
                          <a:pt x="5698915" y="-22888"/>
                          <a:pt x="5921814" y="0"/>
                        </a:cubicBezTo>
                        <a:cubicBezTo>
                          <a:pt x="6144713" y="22888"/>
                          <a:pt x="6303235" y="-14652"/>
                          <a:pt x="6576158" y="0"/>
                        </a:cubicBezTo>
                        <a:cubicBezTo>
                          <a:pt x="6849081" y="14652"/>
                          <a:pt x="6915731" y="-17104"/>
                          <a:pt x="7132350" y="0"/>
                        </a:cubicBezTo>
                        <a:cubicBezTo>
                          <a:pt x="7348969" y="17104"/>
                          <a:pt x="7590088" y="4999"/>
                          <a:pt x="7786694" y="0"/>
                        </a:cubicBezTo>
                        <a:cubicBezTo>
                          <a:pt x="7983300" y="-4999"/>
                          <a:pt x="8120843" y="-13747"/>
                          <a:pt x="8441038" y="0"/>
                        </a:cubicBezTo>
                        <a:cubicBezTo>
                          <a:pt x="8761233" y="13747"/>
                          <a:pt x="8820012" y="-6064"/>
                          <a:pt x="8997231" y="0"/>
                        </a:cubicBezTo>
                        <a:cubicBezTo>
                          <a:pt x="9174450" y="6064"/>
                          <a:pt x="9468938" y="16070"/>
                          <a:pt x="9815161" y="0"/>
                        </a:cubicBezTo>
                        <a:cubicBezTo>
                          <a:pt x="9816429" y="156558"/>
                          <a:pt x="9836377" y="247746"/>
                          <a:pt x="9815161" y="446527"/>
                        </a:cubicBezTo>
                        <a:cubicBezTo>
                          <a:pt x="9793945" y="645308"/>
                          <a:pt x="9836199" y="803118"/>
                          <a:pt x="9815161" y="950057"/>
                        </a:cubicBezTo>
                        <a:cubicBezTo>
                          <a:pt x="9628506" y="961582"/>
                          <a:pt x="9454844" y="943168"/>
                          <a:pt x="9357120" y="950057"/>
                        </a:cubicBezTo>
                        <a:cubicBezTo>
                          <a:pt x="9259396" y="956946"/>
                          <a:pt x="8990523" y="934628"/>
                          <a:pt x="8800928" y="950057"/>
                        </a:cubicBezTo>
                        <a:cubicBezTo>
                          <a:pt x="8611333" y="965486"/>
                          <a:pt x="8573234" y="955915"/>
                          <a:pt x="8441038" y="950057"/>
                        </a:cubicBezTo>
                        <a:cubicBezTo>
                          <a:pt x="8308842" y="944200"/>
                          <a:pt x="8015999" y="974912"/>
                          <a:pt x="7884846" y="950057"/>
                        </a:cubicBezTo>
                        <a:cubicBezTo>
                          <a:pt x="7753693" y="925202"/>
                          <a:pt x="7493712" y="955797"/>
                          <a:pt x="7230502" y="950057"/>
                        </a:cubicBezTo>
                        <a:cubicBezTo>
                          <a:pt x="6967292" y="944317"/>
                          <a:pt x="6826400" y="925491"/>
                          <a:pt x="6674309" y="950057"/>
                        </a:cubicBezTo>
                        <a:cubicBezTo>
                          <a:pt x="6522218" y="974623"/>
                          <a:pt x="6113771" y="976578"/>
                          <a:pt x="5823662" y="950057"/>
                        </a:cubicBezTo>
                        <a:cubicBezTo>
                          <a:pt x="5533553" y="923536"/>
                          <a:pt x="5431752" y="952065"/>
                          <a:pt x="5169318" y="950057"/>
                        </a:cubicBezTo>
                        <a:cubicBezTo>
                          <a:pt x="4906884" y="948049"/>
                          <a:pt x="4909142" y="938058"/>
                          <a:pt x="4711277" y="950057"/>
                        </a:cubicBezTo>
                        <a:cubicBezTo>
                          <a:pt x="4513412" y="962056"/>
                          <a:pt x="4294433" y="980336"/>
                          <a:pt x="4056933" y="950057"/>
                        </a:cubicBezTo>
                        <a:cubicBezTo>
                          <a:pt x="3819433" y="919778"/>
                          <a:pt x="3615335" y="940587"/>
                          <a:pt x="3304438" y="950057"/>
                        </a:cubicBezTo>
                        <a:cubicBezTo>
                          <a:pt x="2993541" y="959527"/>
                          <a:pt x="2917481" y="944491"/>
                          <a:pt x="2748245" y="950057"/>
                        </a:cubicBezTo>
                        <a:cubicBezTo>
                          <a:pt x="2579009" y="955623"/>
                          <a:pt x="2395354" y="931523"/>
                          <a:pt x="2192053" y="950057"/>
                        </a:cubicBezTo>
                        <a:cubicBezTo>
                          <a:pt x="1988752" y="968591"/>
                          <a:pt x="1855420" y="960354"/>
                          <a:pt x="1734012" y="950057"/>
                        </a:cubicBezTo>
                        <a:cubicBezTo>
                          <a:pt x="1612604" y="939760"/>
                          <a:pt x="1340331" y="940016"/>
                          <a:pt x="1177819" y="950057"/>
                        </a:cubicBezTo>
                        <a:cubicBezTo>
                          <a:pt x="1015307" y="960098"/>
                          <a:pt x="878451" y="928262"/>
                          <a:pt x="719778" y="950057"/>
                        </a:cubicBezTo>
                        <a:cubicBezTo>
                          <a:pt x="561105" y="971852"/>
                          <a:pt x="161118" y="975219"/>
                          <a:pt x="0" y="950057"/>
                        </a:cubicBezTo>
                        <a:cubicBezTo>
                          <a:pt x="12109" y="840328"/>
                          <a:pt x="8148" y="642773"/>
                          <a:pt x="0" y="456027"/>
                        </a:cubicBezTo>
                        <a:cubicBezTo>
                          <a:pt x="-8148" y="269281"/>
                          <a:pt x="2638" y="182948"/>
                          <a:pt x="0" y="0"/>
                        </a:cubicBezTo>
                        <a:close/>
                      </a:path>
                      <a:path w="9815161" h="950057" stroke="0" extrusionOk="0">
                        <a:moveTo>
                          <a:pt x="0" y="0"/>
                        </a:moveTo>
                        <a:cubicBezTo>
                          <a:pt x="226312" y="-6388"/>
                          <a:pt x="240356" y="16879"/>
                          <a:pt x="458041" y="0"/>
                        </a:cubicBezTo>
                        <a:cubicBezTo>
                          <a:pt x="675726" y="-16879"/>
                          <a:pt x="799897" y="-16162"/>
                          <a:pt x="916082" y="0"/>
                        </a:cubicBezTo>
                        <a:cubicBezTo>
                          <a:pt x="1032267" y="16162"/>
                          <a:pt x="1342574" y="8644"/>
                          <a:pt x="1472274" y="0"/>
                        </a:cubicBezTo>
                        <a:cubicBezTo>
                          <a:pt x="1601974" y="-8644"/>
                          <a:pt x="1654127" y="2412"/>
                          <a:pt x="1832163" y="0"/>
                        </a:cubicBezTo>
                        <a:cubicBezTo>
                          <a:pt x="2010199" y="-2412"/>
                          <a:pt x="2115590" y="10768"/>
                          <a:pt x="2290204" y="0"/>
                        </a:cubicBezTo>
                        <a:cubicBezTo>
                          <a:pt x="2464818" y="-10768"/>
                          <a:pt x="2694245" y="-17709"/>
                          <a:pt x="2846397" y="0"/>
                        </a:cubicBezTo>
                        <a:cubicBezTo>
                          <a:pt x="2998549" y="17709"/>
                          <a:pt x="3258245" y="5915"/>
                          <a:pt x="3402589" y="0"/>
                        </a:cubicBezTo>
                        <a:cubicBezTo>
                          <a:pt x="3546933" y="-5915"/>
                          <a:pt x="3985888" y="15789"/>
                          <a:pt x="4155085" y="0"/>
                        </a:cubicBezTo>
                        <a:cubicBezTo>
                          <a:pt x="4324282" y="-15789"/>
                          <a:pt x="4355782" y="-812"/>
                          <a:pt x="4514974" y="0"/>
                        </a:cubicBezTo>
                        <a:cubicBezTo>
                          <a:pt x="4674166" y="812"/>
                          <a:pt x="4716884" y="6970"/>
                          <a:pt x="4874863" y="0"/>
                        </a:cubicBezTo>
                        <a:cubicBezTo>
                          <a:pt x="5032842" y="-6970"/>
                          <a:pt x="5222917" y="21210"/>
                          <a:pt x="5529207" y="0"/>
                        </a:cubicBezTo>
                        <a:cubicBezTo>
                          <a:pt x="5835497" y="-21210"/>
                          <a:pt x="5936330" y="9407"/>
                          <a:pt x="6085400" y="0"/>
                        </a:cubicBezTo>
                        <a:cubicBezTo>
                          <a:pt x="6234470" y="-9407"/>
                          <a:pt x="6296658" y="1060"/>
                          <a:pt x="6445289" y="0"/>
                        </a:cubicBezTo>
                        <a:cubicBezTo>
                          <a:pt x="6593920" y="-1060"/>
                          <a:pt x="7037242" y="28822"/>
                          <a:pt x="7197785" y="0"/>
                        </a:cubicBezTo>
                        <a:cubicBezTo>
                          <a:pt x="7358328" y="-28822"/>
                          <a:pt x="7439840" y="-12511"/>
                          <a:pt x="7557674" y="0"/>
                        </a:cubicBezTo>
                        <a:cubicBezTo>
                          <a:pt x="7675508" y="12511"/>
                          <a:pt x="8022312" y="6839"/>
                          <a:pt x="8212018" y="0"/>
                        </a:cubicBezTo>
                        <a:cubicBezTo>
                          <a:pt x="8401724" y="-6839"/>
                          <a:pt x="8827303" y="21037"/>
                          <a:pt x="9062665" y="0"/>
                        </a:cubicBezTo>
                        <a:cubicBezTo>
                          <a:pt x="9298027" y="-21037"/>
                          <a:pt x="9468750" y="10842"/>
                          <a:pt x="9815161" y="0"/>
                        </a:cubicBezTo>
                        <a:cubicBezTo>
                          <a:pt x="9801752" y="127691"/>
                          <a:pt x="9807150" y="270885"/>
                          <a:pt x="9815161" y="484529"/>
                        </a:cubicBezTo>
                        <a:cubicBezTo>
                          <a:pt x="9823172" y="698173"/>
                          <a:pt x="9814215" y="836276"/>
                          <a:pt x="9815161" y="950057"/>
                        </a:cubicBezTo>
                        <a:cubicBezTo>
                          <a:pt x="9542129" y="951627"/>
                          <a:pt x="9364152" y="940159"/>
                          <a:pt x="8964514" y="950057"/>
                        </a:cubicBezTo>
                        <a:cubicBezTo>
                          <a:pt x="8564876" y="959955"/>
                          <a:pt x="8292928" y="918235"/>
                          <a:pt x="8113866" y="950057"/>
                        </a:cubicBezTo>
                        <a:cubicBezTo>
                          <a:pt x="7934804" y="981879"/>
                          <a:pt x="7608261" y="985447"/>
                          <a:pt x="7361371" y="950057"/>
                        </a:cubicBezTo>
                        <a:cubicBezTo>
                          <a:pt x="7114482" y="914667"/>
                          <a:pt x="6848042" y="929337"/>
                          <a:pt x="6510723" y="950057"/>
                        </a:cubicBezTo>
                        <a:cubicBezTo>
                          <a:pt x="6173404" y="970777"/>
                          <a:pt x="6208825" y="942247"/>
                          <a:pt x="6052683" y="950057"/>
                        </a:cubicBezTo>
                        <a:cubicBezTo>
                          <a:pt x="5896541" y="957867"/>
                          <a:pt x="5440245" y="974456"/>
                          <a:pt x="5202035" y="950057"/>
                        </a:cubicBezTo>
                        <a:cubicBezTo>
                          <a:pt x="4963825" y="925658"/>
                          <a:pt x="4921822" y="965248"/>
                          <a:pt x="4743994" y="950057"/>
                        </a:cubicBezTo>
                        <a:cubicBezTo>
                          <a:pt x="4566166" y="934866"/>
                          <a:pt x="4341935" y="940901"/>
                          <a:pt x="4187802" y="950057"/>
                        </a:cubicBezTo>
                        <a:cubicBezTo>
                          <a:pt x="4033669" y="959213"/>
                          <a:pt x="3577021" y="965228"/>
                          <a:pt x="3337155" y="950057"/>
                        </a:cubicBezTo>
                        <a:cubicBezTo>
                          <a:pt x="3097289" y="934886"/>
                          <a:pt x="2801222" y="925137"/>
                          <a:pt x="2584659" y="950057"/>
                        </a:cubicBezTo>
                        <a:cubicBezTo>
                          <a:pt x="2368096" y="974977"/>
                          <a:pt x="2256326" y="954449"/>
                          <a:pt x="2126618" y="950057"/>
                        </a:cubicBezTo>
                        <a:cubicBezTo>
                          <a:pt x="1996910" y="945665"/>
                          <a:pt x="1479574" y="974457"/>
                          <a:pt x="1275971" y="950057"/>
                        </a:cubicBezTo>
                        <a:cubicBezTo>
                          <a:pt x="1072368" y="925657"/>
                          <a:pt x="979732" y="922923"/>
                          <a:pt x="719778" y="950057"/>
                        </a:cubicBezTo>
                        <a:cubicBezTo>
                          <a:pt x="459824" y="977191"/>
                          <a:pt x="267199" y="956667"/>
                          <a:pt x="0" y="950057"/>
                        </a:cubicBezTo>
                        <a:cubicBezTo>
                          <a:pt x="-15726" y="758252"/>
                          <a:pt x="18223" y="567279"/>
                          <a:pt x="0" y="465528"/>
                        </a:cubicBezTo>
                        <a:cubicBezTo>
                          <a:pt x="-18223" y="363777"/>
                          <a:pt x="-16282" y="212349"/>
                          <a:pt x="0" y="0"/>
                        </a:cubicBezTo>
                        <a:close/>
                      </a:path>
                    </a:pathLst>
                  </a:custGeom>
                  <ask:type>
                    <ask:lineSketchNone/>
                  </ask:type>
                </ask:lineSketchStyleProps>
              </a:ext>
            </a:extLst>
          </a:ln>
        </p:spPr>
      </p:pic>
      <p:sp>
        <p:nvSpPr>
          <p:cNvPr id="10" name="Rectangle 9">
            <a:extLst>
              <a:ext uri="{FF2B5EF4-FFF2-40B4-BE49-F238E27FC236}">
                <a16:creationId xmlns:a16="http://schemas.microsoft.com/office/drawing/2014/main" id="{9ED3E185-51F2-75B8-B81E-327FEADCE264}"/>
              </a:ext>
            </a:extLst>
          </p:cNvPr>
          <p:cNvSpPr/>
          <p:nvPr/>
        </p:nvSpPr>
        <p:spPr>
          <a:xfrm>
            <a:off x="978439" y="3057822"/>
            <a:ext cx="3805701" cy="2435826"/>
          </a:xfrm>
          <a:custGeom>
            <a:avLst/>
            <a:gdLst>
              <a:gd name="connsiteX0" fmla="*/ 0 w 3805701"/>
              <a:gd name="connsiteY0" fmla="*/ 0 h 2435826"/>
              <a:gd name="connsiteX1" fmla="*/ 558169 w 3805701"/>
              <a:gd name="connsiteY1" fmla="*/ 0 h 2435826"/>
              <a:gd name="connsiteX2" fmla="*/ 1078282 w 3805701"/>
              <a:gd name="connsiteY2" fmla="*/ 0 h 2435826"/>
              <a:gd name="connsiteX3" fmla="*/ 1674508 w 3805701"/>
              <a:gd name="connsiteY3" fmla="*/ 0 h 2435826"/>
              <a:gd name="connsiteX4" fmla="*/ 2384906 w 3805701"/>
              <a:gd name="connsiteY4" fmla="*/ 0 h 2435826"/>
              <a:gd name="connsiteX5" fmla="*/ 2943075 w 3805701"/>
              <a:gd name="connsiteY5" fmla="*/ 0 h 2435826"/>
              <a:gd name="connsiteX6" fmla="*/ 3805701 w 3805701"/>
              <a:gd name="connsiteY6" fmla="*/ 0 h 2435826"/>
              <a:gd name="connsiteX7" fmla="*/ 3805701 w 3805701"/>
              <a:gd name="connsiteY7" fmla="*/ 633315 h 2435826"/>
              <a:gd name="connsiteX8" fmla="*/ 3805701 w 3805701"/>
              <a:gd name="connsiteY8" fmla="*/ 1266630 h 2435826"/>
              <a:gd name="connsiteX9" fmla="*/ 3805701 w 3805701"/>
              <a:gd name="connsiteY9" fmla="*/ 1826870 h 2435826"/>
              <a:gd name="connsiteX10" fmla="*/ 3805701 w 3805701"/>
              <a:gd name="connsiteY10" fmla="*/ 2435826 h 2435826"/>
              <a:gd name="connsiteX11" fmla="*/ 3209475 w 3805701"/>
              <a:gd name="connsiteY11" fmla="*/ 2435826 h 2435826"/>
              <a:gd name="connsiteX12" fmla="*/ 2537134 w 3805701"/>
              <a:gd name="connsiteY12" fmla="*/ 2435826 h 2435826"/>
              <a:gd name="connsiteX13" fmla="*/ 1826736 w 3805701"/>
              <a:gd name="connsiteY13" fmla="*/ 2435826 h 2435826"/>
              <a:gd name="connsiteX14" fmla="*/ 1268567 w 3805701"/>
              <a:gd name="connsiteY14" fmla="*/ 2435826 h 2435826"/>
              <a:gd name="connsiteX15" fmla="*/ 634283 w 3805701"/>
              <a:gd name="connsiteY15" fmla="*/ 2435826 h 2435826"/>
              <a:gd name="connsiteX16" fmla="*/ 0 w 3805701"/>
              <a:gd name="connsiteY16" fmla="*/ 2435826 h 2435826"/>
              <a:gd name="connsiteX17" fmla="*/ 0 w 3805701"/>
              <a:gd name="connsiteY17" fmla="*/ 1778153 h 2435826"/>
              <a:gd name="connsiteX18" fmla="*/ 0 w 3805701"/>
              <a:gd name="connsiteY18" fmla="*/ 1144838 h 2435826"/>
              <a:gd name="connsiteX19" fmla="*/ 0 w 3805701"/>
              <a:gd name="connsiteY19" fmla="*/ 535882 h 2435826"/>
              <a:gd name="connsiteX20" fmla="*/ 0 w 3805701"/>
              <a:gd name="connsiteY20" fmla="*/ 0 h 2435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5701" h="2435826" fill="none" extrusionOk="0">
                <a:moveTo>
                  <a:pt x="0" y="0"/>
                </a:moveTo>
                <a:cubicBezTo>
                  <a:pt x="240064" y="-26957"/>
                  <a:pt x="341124" y="22405"/>
                  <a:pt x="558169" y="0"/>
                </a:cubicBezTo>
                <a:cubicBezTo>
                  <a:pt x="775214" y="-22405"/>
                  <a:pt x="927537" y="-17200"/>
                  <a:pt x="1078282" y="0"/>
                </a:cubicBezTo>
                <a:cubicBezTo>
                  <a:pt x="1229027" y="17200"/>
                  <a:pt x="1418948" y="-14436"/>
                  <a:pt x="1674508" y="0"/>
                </a:cubicBezTo>
                <a:cubicBezTo>
                  <a:pt x="1930068" y="14436"/>
                  <a:pt x="2107032" y="1916"/>
                  <a:pt x="2384906" y="0"/>
                </a:cubicBezTo>
                <a:cubicBezTo>
                  <a:pt x="2662780" y="-1916"/>
                  <a:pt x="2679817" y="23257"/>
                  <a:pt x="2943075" y="0"/>
                </a:cubicBezTo>
                <a:cubicBezTo>
                  <a:pt x="3206333" y="-23257"/>
                  <a:pt x="3606301" y="3549"/>
                  <a:pt x="3805701" y="0"/>
                </a:cubicBezTo>
                <a:cubicBezTo>
                  <a:pt x="3808824" y="236626"/>
                  <a:pt x="3781317" y="353832"/>
                  <a:pt x="3805701" y="633315"/>
                </a:cubicBezTo>
                <a:cubicBezTo>
                  <a:pt x="3830085" y="912799"/>
                  <a:pt x="3796966" y="988520"/>
                  <a:pt x="3805701" y="1266630"/>
                </a:cubicBezTo>
                <a:cubicBezTo>
                  <a:pt x="3814436" y="1544740"/>
                  <a:pt x="3810316" y="1618365"/>
                  <a:pt x="3805701" y="1826870"/>
                </a:cubicBezTo>
                <a:cubicBezTo>
                  <a:pt x="3801086" y="2035375"/>
                  <a:pt x="3832666" y="2280177"/>
                  <a:pt x="3805701" y="2435826"/>
                </a:cubicBezTo>
                <a:cubicBezTo>
                  <a:pt x="3554145" y="2453969"/>
                  <a:pt x="3483138" y="2457904"/>
                  <a:pt x="3209475" y="2435826"/>
                </a:cubicBezTo>
                <a:cubicBezTo>
                  <a:pt x="2935812" y="2413748"/>
                  <a:pt x="2723910" y="2417193"/>
                  <a:pt x="2537134" y="2435826"/>
                </a:cubicBezTo>
                <a:cubicBezTo>
                  <a:pt x="2350358" y="2454459"/>
                  <a:pt x="1983277" y="2452159"/>
                  <a:pt x="1826736" y="2435826"/>
                </a:cubicBezTo>
                <a:cubicBezTo>
                  <a:pt x="1670195" y="2419493"/>
                  <a:pt x="1539719" y="2456351"/>
                  <a:pt x="1268567" y="2435826"/>
                </a:cubicBezTo>
                <a:cubicBezTo>
                  <a:pt x="997415" y="2415301"/>
                  <a:pt x="900609" y="2454967"/>
                  <a:pt x="634283" y="2435826"/>
                </a:cubicBezTo>
                <a:cubicBezTo>
                  <a:pt x="367957" y="2416685"/>
                  <a:pt x="177055" y="2448984"/>
                  <a:pt x="0" y="2435826"/>
                </a:cubicBezTo>
                <a:cubicBezTo>
                  <a:pt x="-6122" y="2162138"/>
                  <a:pt x="-23499" y="2020466"/>
                  <a:pt x="0" y="1778153"/>
                </a:cubicBezTo>
                <a:cubicBezTo>
                  <a:pt x="23499" y="1535840"/>
                  <a:pt x="-24021" y="1425516"/>
                  <a:pt x="0" y="1144838"/>
                </a:cubicBezTo>
                <a:cubicBezTo>
                  <a:pt x="24021" y="864161"/>
                  <a:pt x="-11839" y="702704"/>
                  <a:pt x="0" y="535882"/>
                </a:cubicBezTo>
                <a:cubicBezTo>
                  <a:pt x="11839" y="369060"/>
                  <a:pt x="-13285" y="231289"/>
                  <a:pt x="0" y="0"/>
                </a:cubicBezTo>
                <a:close/>
              </a:path>
              <a:path w="3805701" h="2435826" stroke="0" extrusionOk="0">
                <a:moveTo>
                  <a:pt x="0" y="0"/>
                </a:moveTo>
                <a:cubicBezTo>
                  <a:pt x="165460" y="25590"/>
                  <a:pt x="286292" y="-4708"/>
                  <a:pt x="558169" y="0"/>
                </a:cubicBezTo>
                <a:cubicBezTo>
                  <a:pt x="830046" y="4708"/>
                  <a:pt x="1023467" y="3651"/>
                  <a:pt x="1154396" y="0"/>
                </a:cubicBezTo>
                <a:cubicBezTo>
                  <a:pt x="1285325" y="-3651"/>
                  <a:pt x="1598156" y="1904"/>
                  <a:pt x="1826736" y="0"/>
                </a:cubicBezTo>
                <a:cubicBezTo>
                  <a:pt x="2055316" y="-1904"/>
                  <a:pt x="2120841" y="3167"/>
                  <a:pt x="2346849" y="0"/>
                </a:cubicBezTo>
                <a:cubicBezTo>
                  <a:pt x="2572857" y="-3167"/>
                  <a:pt x="2614238" y="-1472"/>
                  <a:pt x="2866961" y="0"/>
                </a:cubicBezTo>
                <a:cubicBezTo>
                  <a:pt x="3119684" y="1472"/>
                  <a:pt x="3576748" y="45876"/>
                  <a:pt x="3805701" y="0"/>
                </a:cubicBezTo>
                <a:cubicBezTo>
                  <a:pt x="3816752" y="227278"/>
                  <a:pt x="3808930" y="424782"/>
                  <a:pt x="3805701" y="535882"/>
                </a:cubicBezTo>
                <a:cubicBezTo>
                  <a:pt x="3802472" y="646982"/>
                  <a:pt x="3815388" y="992941"/>
                  <a:pt x="3805701" y="1169196"/>
                </a:cubicBezTo>
                <a:cubicBezTo>
                  <a:pt x="3796014" y="1345451"/>
                  <a:pt x="3832411" y="1527401"/>
                  <a:pt x="3805701" y="1826870"/>
                </a:cubicBezTo>
                <a:cubicBezTo>
                  <a:pt x="3778991" y="2126339"/>
                  <a:pt x="3829678" y="2226974"/>
                  <a:pt x="3805701" y="2435826"/>
                </a:cubicBezTo>
                <a:cubicBezTo>
                  <a:pt x="3603031" y="2416446"/>
                  <a:pt x="3436271" y="2424446"/>
                  <a:pt x="3247532" y="2435826"/>
                </a:cubicBezTo>
                <a:cubicBezTo>
                  <a:pt x="3058793" y="2447206"/>
                  <a:pt x="2932827" y="2443710"/>
                  <a:pt x="2727419" y="2435826"/>
                </a:cubicBezTo>
                <a:cubicBezTo>
                  <a:pt x="2522011" y="2427942"/>
                  <a:pt x="2310906" y="2458706"/>
                  <a:pt x="2131193" y="2435826"/>
                </a:cubicBezTo>
                <a:cubicBezTo>
                  <a:pt x="1951480" y="2412946"/>
                  <a:pt x="1819962" y="2444358"/>
                  <a:pt x="1611080" y="2435826"/>
                </a:cubicBezTo>
                <a:cubicBezTo>
                  <a:pt x="1402198" y="2427294"/>
                  <a:pt x="1107776" y="2410973"/>
                  <a:pt x="976797" y="2435826"/>
                </a:cubicBezTo>
                <a:cubicBezTo>
                  <a:pt x="845818" y="2460679"/>
                  <a:pt x="232234" y="2466386"/>
                  <a:pt x="0" y="2435826"/>
                </a:cubicBezTo>
                <a:cubicBezTo>
                  <a:pt x="1089" y="2210075"/>
                  <a:pt x="-17431" y="2051005"/>
                  <a:pt x="0" y="1826870"/>
                </a:cubicBezTo>
                <a:cubicBezTo>
                  <a:pt x="17431" y="1602735"/>
                  <a:pt x="7627" y="1342049"/>
                  <a:pt x="0" y="1193555"/>
                </a:cubicBezTo>
                <a:cubicBezTo>
                  <a:pt x="-7627" y="1045061"/>
                  <a:pt x="24268" y="770465"/>
                  <a:pt x="0" y="608957"/>
                </a:cubicBezTo>
                <a:cubicBezTo>
                  <a:pt x="-24268" y="447449"/>
                  <a:pt x="28408" y="149030"/>
                  <a:pt x="0" y="0"/>
                </a:cubicBezTo>
                <a:close/>
              </a:path>
            </a:pathLst>
          </a:custGeom>
          <a:solidFill>
            <a:schemeClr val="bg1"/>
          </a:solidFill>
          <a:ln w="19050">
            <a:solidFill>
              <a:schemeClr val="tx1"/>
            </a:solidFill>
            <a:extLst>
              <a:ext uri="{C807C97D-BFC1-408E-A445-0C87EB9F89A2}">
                <ask:lineSketchStyleProps xmlns:ask="http://schemas.microsoft.com/office/drawing/2018/sketchyshapes" sd="3457887214">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 our reduced model 1 we consider an interaction of all factors except Test Vehicle Displacement </a:t>
            </a:r>
          </a:p>
        </p:txBody>
      </p:sp>
      <p:pic>
        <p:nvPicPr>
          <p:cNvPr id="24" name="Picture 23">
            <a:extLst>
              <a:ext uri="{FF2B5EF4-FFF2-40B4-BE49-F238E27FC236}">
                <a16:creationId xmlns:a16="http://schemas.microsoft.com/office/drawing/2014/main" id="{F606157A-503D-AEA2-AD47-B930B579F57A}"/>
              </a:ext>
            </a:extLst>
          </p:cNvPr>
          <p:cNvPicPr>
            <a:picLocks noChangeAspect="1"/>
          </p:cNvPicPr>
          <p:nvPr/>
        </p:nvPicPr>
        <p:blipFill>
          <a:blip r:embed="rId3"/>
          <a:stretch>
            <a:fillRect/>
          </a:stretch>
        </p:blipFill>
        <p:spPr>
          <a:xfrm>
            <a:off x="4967021" y="3057822"/>
            <a:ext cx="6196203" cy="2497820"/>
          </a:xfrm>
          <a:custGeom>
            <a:avLst/>
            <a:gdLst>
              <a:gd name="connsiteX0" fmla="*/ 0 w 6196203"/>
              <a:gd name="connsiteY0" fmla="*/ 0 h 2497820"/>
              <a:gd name="connsiteX1" fmla="*/ 750429 w 6196203"/>
              <a:gd name="connsiteY1" fmla="*/ 0 h 2497820"/>
              <a:gd name="connsiteX2" fmla="*/ 1376934 w 6196203"/>
              <a:gd name="connsiteY2" fmla="*/ 0 h 2497820"/>
              <a:gd name="connsiteX3" fmla="*/ 2065401 w 6196203"/>
              <a:gd name="connsiteY3" fmla="*/ 0 h 2497820"/>
              <a:gd name="connsiteX4" fmla="*/ 2567982 w 6196203"/>
              <a:gd name="connsiteY4" fmla="*/ 0 h 2497820"/>
              <a:gd name="connsiteX5" fmla="*/ 3380373 w 6196203"/>
              <a:gd name="connsiteY5" fmla="*/ 0 h 2497820"/>
              <a:gd name="connsiteX6" fmla="*/ 4192764 w 6196203"/>
              <a:gd name="connsiteY6" fmla="*/ 0 h 2497820"/>
              <a:gd name="connsiteX7" fmla="*/ 4881231 w 6196203"/>
              <a:gd name="connsiteY7" fmla="*/ 0 h 2497820"/>
              <a:gd name="connsiteX8" fmla="*/ 5383812 w 6196203"/>
              <a:gd name="connsiteY8" fmla="*/ 0 h 2497820"/>
              <a:gd name="connsiteX9" fmla="*/ 6196203 w 6196203"/>
              <a:gd name="connsiteY9" fmla="*/ 0 h 2497820"/>
              <a:gd name="connsiteX10" fmla="*/ 6196203 w 6196203"/>
              <a:gd name="connsiteY10" fmla="*/ 624455 h 2497820"/>
              <a:gd name="connsiteX11" fmla="*/ 6196203 w 6196203"/>
              <a:gd name="connsiteY11" fmla="*/ 1273888 h 2497820"/>
              <a:gd name="connsiteX12" fmla="*/ 6196203 w 6196203"/>
              <a:gd name="connsiteY12" fmla="*/ 1923321 h 2497820"/>
              <a:gd name="connsiteX13" fmla="*/ 6196203 w 6196203"/>
              <a:gd name="connsiteY13" fmla="*/ 2497820 h 2497820"/>
              <a:gd name="connsiteX14" fmla="*/ 5693622 w 6196203"/>
              <a:gd name="connsiteY14" fmla="*/ 2497820 h 2497820"/>
              <a:gd name="connsiteX15" fmla="*/ 5129079 w 6196203"/>
              <a:gd name="connsiteY15" fmla="*/ 2497820 h 2497820"/>
              <a:gd name="connsiteX16" fmla="*/ 4316688 w 6196203"/>
              <a:gd name="connsiteY16" fmla="*/ 2497820 h 2497820"/>
              <a:gd name="connsiteX17" fmla="*/ 3566259 w 6196203"/>
              <a:gd name="connsiteY17" fmla="*/ 2497820 h 2497820"/>
              <a:gd name="connsiteX18" fmla="*/ 3063678 w 6196203"/>
              <a:gd name="connsiteY18" fmla="*/ 2497820 h 2497820"/>
              <a:gd name="connsiteX19" fmla="*/ 2437173 w 6196203"/>
              <a:gd name="connsiteY19" fmla="*/ 2497820 h 2497820"/>
              <a:gd name="connsiteX20" fmla="*/ 1686744 w 6196203"/>
              <a:gd name="connsiteY20" fmla="*/ 2497820 h 2497820"/>
              <a:gd name="connsiteX21" fmla="*/ 998277 w 6196203"/>
              <a:gd name="connsiteY21" fmla="*/ 2497820 h 2497820"/>
              <a:gd name="connsiteX22" fmla="*/ 0 w 6196203"/>
              <a:gd name="connsiteY22" fmla="*/ 2497820 h 2497820"/>
              <a:gd name="connsiteX23" fmla="*/ 0 w 6196203"/>
              <a:gd name="connsiteY23" fmla="*/ 1848387 h 2497820"/>
              <a:gd name="connsiteX24" fmla="*/ 0 w 6196203"/>
              <a:gd name="connsiteY24" fmla="*/ 1198954 h 2497820"/>
              <a:gd name="connsiteX25" fmla="*/ 0 w 6196203"/>
              <a:gd name="connsiteY25" fmla="*/ 574499 h 2497820"/>
              <a:gd name="connsiteX26" fmla="*/ 0 w 6196203"/>
              <a:gd name="connsiteY26" fmla="*/ 0 h 2497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196203" h="2497820" fill="none" extrusionOk="0">
                <a:moveTo>
                  <a:pt x="0" y="0"/>
                </a:moveTo>
                <a:cubicBezTo>
                  <a:pt x="245916" y="22466"/>
                  <a:pt x="484883" y="-10877"/>
                  <a:pt x="750429" y="0"/>
                </a:cubicBezTo>
                <a:cubicBezTo>
                  <a:pt x="1015975" y="10877"/>
                  <a:pt x="1238018" y="30592"/>
                  <a:pt x="1376934" y="0"/>
                </a:cubicBezTo>
                <a:cubicBezTo>
                  <a:pt x="1515851" y="-30592"/>
                  <a:pt x="1832493" y="7272"/>
                  <a:pt x="2065401" y="0"/>
                </a:cubicBezTo>
                <a:cubicBezTo>
                  <a:pt x="2298309" y="-7272"/>
                  <a:pt x="2365846" y="7811"/>
                  <a:pt x="2567982" y="0"/>
                </a:cubicBezTo>
                <a:cubicBezTo>
                  <a:pt x="2770118" y="-7811"/>
                  <a:pt x="3173234" y="12236"/>
                  <a:pt x="3380373" y="0"/>
                </a:cubicBezTo>
                <a:cubicBezTo>
                  <a:pt x="3587512" y="-12236"/>
                  <a:pt x="3818057" y="-37420"/>
                  <a:pt x="4192764" y="0"/>
                </a:cubicBezTo>
                <a:cubicBezTo>
                  <a:pt x="4567471" y="37420"/>
                  <a:pt x="4542672" y="2445"/>
                  <a:pt x="4881231" y="0"/>
                </a:cubicBezTo>
                <a:cubicBezTo>
                  <a:pt x="5219790" y="-2445"/>
                  <a:pt x="5249787" y="775"/>
                  <a:pt x="5383812" y="0"/>
                </a:cubicBezTo>
                <a:cubicBezTo>
                  <a:pt x="5517837" y="-775"/>
                  <a:pt x="5864884" y="-10620"/>
                  <a:pt x="6196203" y="0"/>
                </a:cubicBezTo>
                <a:cubicBezTo>
                  <a:pt x="6214139" y="222344"/>
                  <a:pt x="6204629" y="388959"/>
                  <a:pt x="6196203" y="624455"/>
                </a:cubicBezTo>
                <a:cubicBezTo>
                  <a:pt x="6187777" y="859952"/>
                  <a:pt x="6178642" y="1048081"/>
                  <a:pt x="6196203" y="1273888"/>
                </a:cubicBezTo>
                <a:cubicBezTo>
                  <a:pt x="6213764" y="1499695"/>
                  <a:pt x="6186938" y="1626230"/>
                  <a:pt x="6196203" y="1923321"/>
                </a:cubicBezTo>
                <a:cubicBezTo>
                  <a:pt x="6205468" y="2220412"/>
                  <a:pt x="6210282" y="2220049"/>
                  <a:pt x="6196203" y="2497820"/>
                </a:cubicBezTo>
                <a:cubicBezTo>
                  <a:pt x="6069733" y="2521614"/>
                  <a:pt x="5830444" y="2479528"/>
                  <a:pt x="5693622" y="2497820"/>
                </a:cubicBezTo>
                <a:cubicBezTo>
                  <a:pt x="5556800" y="2516112"/>
                  <a:pt x="5387115" y="2489739"/>
                  <a:pt x="5129079" y="2497820"/>
                </a:cubicBezTo>
                <a:cubicBezTo>
                  <a:pt x="4871043" y="2505901"/>
                  <a:pt x="4522839" y="2521672"/>
                  <a:pt x="4316688" y="2497820"/>
                </a:cubicBezTo>
                <a:cubicBezTo>
                  <a:pt x="4110537" y="2473968"/>
                  <a:pt x="3915985" y="2527568"/>
                  <a:pt x="3566259" y="2497820"/>
                </a:cubicBezTo>
                <a:cubicBezTo>
                  <a:pt x="3216533" y="2468072"/>
                  <a:pt x="3258710" y="2479294"/>
                  <a:pt x="3063678" y="2497820"/>
                </a:cubicBezTo>
                <a:cubicBezTo>
                  <a:pt x="2868646" y="2516346"/>
                  <a:pt x="2726030" y="2503220"/>
                  <a:pt x="2437173" y="2497820"/>
                </a:cubicBezTo>
                <a:cubicBezTo>
                  <a:pt x="2148317" y="2492420"/>
                  <a:pt x="2056686" y="2495596"/>
                  <a:pt x="1686744" y="2497820"/>
                </a:cubicBezTo>
                <a:cubicBezTo>
                  <a:pt x="1316802" y="2500044"/>
                  <a:pt x="1252136" y="2475528"/>
                  <a:pt x="998277" y="2497820"/>
                </a:cubicBezTo>
                <a:cubicBezTo>
                  <a:pt x="744418" y="2520112"/>
                  <a:pt x="362826" y="2544179"/>
                  <a:pt x="0" y="2497820"/>
                </a:cubicBezTo>
                <a:cubicBezTo>
                  <a:pt x="29853" y="2298769"/>
                  <a:pt x="30018" y="2129843"/>
                  <a:pt x="0" y="1848387"/>
                </a:cubicBezTo>
                <a:cubicBezTo>
                  <a:pt x="-30018" y="1566931"/>
                  <a:pt x="-13142" y="1499105"/>
                  <a:pt x="0" y="1198954"/>
                </a:cubicBezTo>
                <a:cubicBezTo>
                  <a:pt x="13142" y="898803"/>
                  <a:pt x="11561" y="852590"/>
                  <a:pt x="0" y="574499"/>
                </a:cubicBezTo>
                <a:cubicBezTo>
                  <a:pt x="-11561" y="296409"/>
                  <a:pt x="17868" y="224394"/>
                  <a:pt x="0" y="0"/>
                </a:cubicBezTo>
                <a:close/>
              </a:path>
              <a:path w="6196203" h="2497820" stroke="0" extrusionOk="0">
                <a:moveTo>
                  <a:pt x="0" y="0"/>
                </a:moveTo>
                <a:cubicBezTo>
                  <a:pt x="232437" y="23101"/>
                  <a:pt x="346077" y="26869"/>
                  <a:pt x="564543" y="0"/>
                </a:cubicBezTo>
                <a:cubicBezTo>
                  <a:pt x="783009" y="-26869"/>
                  <a:pt x="1152765" y="7695"/>
                  <a:pt x="1376934" y="0"/>
                </a:cubicBezTo>
                <a:cubicBezTo>
                  <a:pt x="1601103" y="-7695"/>
                  <a:pt x="1920462" y="36768"/>
                  <a:pt x="2189325" y="0"/>
                </a:cubicBezTo>
                <a:cubicBezTo>
                  <a:pt x="2458188" y="-36768"/>
                  <a:pt x="2517980" y="-9684"/>
                  <a:pt x="2753868" y="0"/>
                </a:cubicBezTo>
                <a:cubicBezTo>
                  <a:pt x="2989756" y="9684"/>
                  <a:pt x="3143881" y="21529"/>
                  <a:pt x="3318411" y="0"/>
                </a:cubicBezTo>
                <a:cubicBezTo>
                  <a:pt x="3492941" y="-21529"/>
                  <a:pt x="3615173" y="28086"/>
                  <a:pt x="3882954" y="0"/>
                </a:cubicBezTo>
                <a:cubicBezTo>
                  <a:pt x="4150735" y="-28086"/>
                  <a:pt x="4255625" y="-15713"/>
                  <a:pt x="4509459" y="0"/>
                </a:cubicBezTo>
                <a:cubicBezTo>
                  <a:pt x="4763294" y="15713"/>
                  <a:pt x="5078878" y="28224"/>
                  <a:pt x="5321850" y="0"/>
                </a:cubicBezTo>
                <a:cubicBezTo>
                  <a:pt x="5564822" y="-28224"/>
                  <a:pt x="5801816" y="30981"/>
                  <a:pt x="6196203" y="0"/>
                </a:cubicBezTo>
                <a:cubicBezTo>
                  <a:pt x="6183863" y="200137"/>
                  <a:pt x="6173184" y="332597"/>
                  <a:pt x="6196203" y="624455"/>
                </a:cubicBezTo>
                <a:cubicBezTo>
                  <a:pt x="6219222" y="916314"/>
                  <a:pt x="6179199" y="1022485"/>
                  <a:pt x="6196203" y="1248910"/>
                </a:cubicBezTo>
                <a:cubicBezTo>
                  <a:pt x="6213207" y="1475335"/>
                  <a:pt x="6198347" y="1773656"/>
                  <a:pt x="6196203" y="1923321"/>
                </a:cubicBezTo>
                <a:cubicBezTo>
                  <a:pt x="6194059" y="2072986"/>
                  <a:pt x="6181869" y="2332513"/>
                  <a:pt x="6196203" y="2497820"/>
                </a:cubicBezTo>
                <a:cubicBezTo>
                  <a:pt x="5984043" y="2481120"/>
                  <a:pt x="5758392" y="2493662"/>
                  <a:pt x="5631660" y="2497820"/>
                </a:cubicBezTo>
                <a:cubicBezTo>
                  <a:pt x="5504928" y="2501978"/>
                  <a:pt x="5299257" y="2512834"/>
                  <a:pt x="5005155" y="2497820"/>
                </a:cubicBezTo>
                <a:cubicBezTo>
                  <a:pt x="4711053" y="2482806"/>
                  <a:pt x="4507998" y="2494661"/>
                  <a:pt x="4316688" y="2497820"/>
                </a:cubicBezTo>
                <a:cubicBezTo>
                  <a:pt x="4125378" y="2500979"/>
                  <a:pt x="4061001" y="2481159"/>
                  <a:pt x="3814107" y="2497820"/>
                </a:cubicBezTo>
                <a:cubicBezTo>
                  <a:pt x="3567213" y="2514481"/>
                  <a:pt x="3499613" y="2506119"/>
                  <a:pt x="3311526" y="2497820"/>
                </a:cubicBezTo>
                <a:cubicBezTo>
                  <a:pt x="3123439" y="2489521"/>
                  <a:pt x="2962735" y="2519056"/>
                  <a:pt x="2746983" y="2497820"/>
                </a:cubicBezTo>
                <a:cubicBezTo>
                  <a:pt x="2531231" y="2476584"/>
                  <a:pt x="2385793" y="2514081"/>
                  <a:pt x="2058516" y="2497820"/>
                </a:cubicBezTo>
                <a:cubicBezTo>
                  <a:pt x="1731239" y="2481559"/>
                  <a:pt x="1518776" y="2470958"/>
                  <a:pt x="1370049" y="2497820"/>
                </a:cubicBezTo>
                <a:cubicBezTo>
                  <a:pt x="1221322" y="2524682"/>
                  <a:pt x="867262" y="2512666"/>
                  <a:pt x="619620" y="2497820"/>
                </a:cubicBezTo>
                <a:cubicBezTo>
                  <a:pt x="371978" y="2482974"/>
                  <a:pt x="142880" y="2484412"/>
                  <a:pt x="0" y="2497820"/>
                </a:cubicBezTo>
                <a:cubicBezTo>
                  <a:pt x="-1824" y="2302098"/>
                  <a:pt x="9505" y="2144169"/>
                  <a:pt x="0" y="1923321"/>
                </a:cubicBezTo>
                <a:cubicBezTo>
                  <a:pt x="-9505" y="1702473"/>
                  <a:pt x="22088" y="1620747"/>
                  <a:pt x="0" y="1373801"/>
                </a:cubicBezTo>
                <a:cubicBezTo>
                  <a:pt x="-22088" y="1126855"/>
                  <a:pt x="-20031" y="1011366"/>
                  <a:pt x="0" y="749346"/>
                </a:cubicBezTo>
                <a:cubicBezTo>
                  <a:pt x="20031" y="487326"/>
                  <a:pt x="26291" y="263195"/>
                  <a:pt x="0" y="0"/>
                </a:cubicBezTo>
                <a:close/>
              </a:path>
            </a:pathLst>
          </a:custGeom>
          <a:ln w="19050">
            <a:solidFill>
              <a:schemeClr val="tx1"/>
            </a:solidFill>
            <a:extLst>
              <a:ext uri="{C807C97D-BFC1-408E-A445-0C87EB9F89A2}">
                <ask:lineSketchStyleProps xmlns:ask="http://schemas.microsoft.com/office/drawing/2018/sketchyshapes" sd="1442855654">
                  <a:prstGeom prst="rect">
                    <a:avLst/>
                  </a:prstGeom>
                  <ask:type>
                    <ask:lineSketchFreehand/>
                  </ask:type>
                </ask:lineSketchStyleProps>
              </a:ext>
            </a:extLst>
          </a:ln>
        </p:spPr>
      </p:pic>
    </p:spTree>
    <p:extLst>
      <p:ext uri="{BB962C8B-B14F-4D97-AF65-F5344CB8AC3E}">
        <p14:creationId xmlns:p14="http://schemas.microsoft.com/office/powerpoint/2010/main" val="3560843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3F3498D0-FC30-2F7A-AE10-50242A8AD1B8}"/>
              </a:ext>
            </a:extLst>
          </p:cNvPr>
          <p:cNvPicPr>
            <a:picLocks noChangeAspect="1"/>
          </p:cNvPicPr>
          <p:nvPr/>
        </p:nvPicPr>
        <p:blipFill>
          <a:blip r:embed="rId2"/>
          <a:stretch>
            <a:fillRect/>
          </a:stretch>
        </p:blipFill>
        <p:spPr>
          <a:xfrm>
            <a:off x="199738" y="3025000"/>
            <a:ext cx="3718952" cy="3413150"/>
          </a:xfrm>
          <a:custGeom>
            <a:avLst/>
            <a:gdLst>
              <a:gd name="connsiteX0" fmla="*/ 0 w 3718952"/>
              <a:gd name="connsiteY0" fmla="*/ 0 h 3413150"/>
              <a:gd name="connsiteX1" fmla="*/ 582636 w 3718952"/>
              <a:gd name="connsiteY1" fmla="*/ 0 h 3413150"/>
              <a:gd name="connsiteX2" fmla="*/ 1239651 w 3718952"/>
              <a:gd name="connsiteY2" fmla="*/ 0 h 3413150"/>
              <a:gd name="connsiteX3" fmla="*/ 1933855 w 3718952"/>
              <a:gd name="connsiteY3" fmla="*/ 0 h 3413150"/>
              <a:gd name="connsiteX4" fmla="*/ 2553680 w 3718952"/>
              <a:gd name="connsiteY4" fmla="*/ 0 h 3413150"/>
              <a:gd name="connsiteX5" fmla="*/ 3718952 w 3718952"/>
              <a:gd name="connsiteY5" fmla="*/ 0 h 3413150"/>
              <a:gd name="connsiteX6" fmla="*/ 3718952 w 3718952"/>
              <a:gd name="connsiteY6" fmla="*/ 614367 h 3413150"/>
              <a:gd name="connsiteX7" fmla="*/ 3718952 w 3718952"/>
              <a:gd name="connsiteY7" fmla="*/ 1228734 h 3413150"/>
              <a:gd name="connsiteX8" fmla="*/ 3718952 w 3718952"/>
              <a:gd name="connsiteY8" fmla="*/ 1945496 h 3413150"/>
              <a:gd name="connsiteX9" fmla="*/ 3718952 w 3718952"/>
              <a:gd name="connsiteY9" fmla="*/ 2559863 h 3413150"/>
              <a:gd name="connsiteX10" fmla="*/ 3718952 w 3718952"/>
              <a:gd name="connsiteY10" fmla="*/ 3413150 h 3413150"/>
              <a:gd name="connsiteX11" fmla="*/ 3099127 w 3718952"/>
              <a:gd name="connsiteY11" fmla="*/ 3413150 h 3413150"/>
              <a:gd name="connsiteX12" fmla="*/ 2442112 w 3718952"/>
              <a:gd name="connsiteY12" fmla="*/ 3413150 h 3413150"/>
              <a:gd name="connsiteX13" fmla="*/ 1896666 w 3718952"/>
              <a:gd name="connsiteY13" fmla="*/ 3413150 h 3413150"/>
              <a:gd name="connsiteX14" fmla="*/ 1388409 w 3718952"/>
              <a:gd name="connsiteY14" fmla="*/ 3413150 h 3413150"/>
              <a:gd name="connsiteX15" fmla="*/ 694204 w 3718952"/>
              <a:gd name="connsiteY15" fmla="*/ 3413150 h 3413150"/>
              <a:gd name="connsiteX16" fmla="*/ 0 w 3718952"/>
              <a:gd name="connsiteY16" fmla="*/ 3413150 h 3413150"/>
              <a:gd name="connsiteX17" fmla="*/ 0 w 3718952"/>
              <a:gd name="connsiteY17" fmla="*/ 2696389 h 3413150"/>
              <a:gd name="connsiteX18" fmla="*/ 0 w 3718952"/>
              <a:gd name="connsiteY18" fmla="*/ 2082022 h 3413150"/>
              <a:gd name="connsiteX19" fmla="*/ 0 w 3718952"/>
              <a:gd name="connsiteY19" fmla="*/ 1501786 h 3413150"/>
              <a:gd name="connsiteX20" fmla="*/ 0 w 3718952"/>
              <a:gd name="connsiteY20" fmla="*/ 819156 h 3413150"/>
              <a:gd name="connsiteX21" fmla="*/ 0 w 3718952"/>
              <a:gd name="connsiteY21" fmla="*/ 0 h 341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718952" h="3413150" fill="none" extrusionOk="0">
                <a:moveTo>
                  <a:pt x="0" y="0"/>
                </a:moveTo>
                <a:cubicBezTo>
                  <a:pt x="216529" y="24481"/>
                  <a:pt x="310630" y="8672"/>
                  <a:pt x="582636" y="0"/>
                </a:cubicBezTo>
                <a:cubicBezTo>
                  <a:pt x="854642" y="-8672"/>
                  <a:pt x="1032367" y="-13574"/>
                  <a:pt x="1239651" y="0"/>
                </a:cubicBezTo>
                <a:cubicBezTo>
                  <a:pt x="1446935" y="13574"/>
                  <a:pt x="1718093" y="3593"/>
                  <a:pt x="1933855" y="0"/>
                </a:cubicBezTo>
                <a:cubicBezTo>
                  <a:pt x="2149617" y="-3593"/>
                  <a:pt x="2307960" y="-20100"/>
                  <a:pt x="2553680" y="0"/>
                </a:cubicBezTo>
                <a:cubicBezTo>
                  <a:pt x="2799400" y="20100"/>
                  <a:pt x="3444639" y="4659"/>
                  <a:pt x="3718952" y="0"/>
                </a:cubicBezTo>
                <a:cubicBezTo>
                  <a:pt x="3707248" y="198979"/>
                  <a:pt x="3693574" y="475855"/>
                  <a:pt x="3718952" y="614367"/>
                </a:cubicBezTo>
                <a:cubicBezTo>
                  <a:pt x="3744330" y="752879"/>
                  <a:pt x="3724055" y="991867"/>
                  <a:pt x="3718952" y="1228734"/>
                </a:cubicBezTo>
                <a:cubicBezTo>
                  <a:pt x="3713849" y="1465601"/>
                  <a:pt x="3702571" y="1745126"/>
                  <a:pt x="3718952" y="1945496"/>
                </a:cubicBezTo>
                <a:cubicBezTo>
                  <a:pt x="3735333" y="2145866"/>
                  <a:pt x="3742142" y="2322046"/>
                  <a:pt x="3718952" y="2559863"/>
                </a:cubicBezTo>
                <a:cubicBezTo>
                  <a:pt x="3695762" y="2797680"/>
                  <a:pt x="3753367" y="2997956"/>
                  <a:pt x="3718952" y="3413150"/>
                </a:cubicBezTo>
                <a:cubicBezTo>
                  <a:pt x="3464954" y="3430029"/>
                  <a:pt x="3296776" y="3424390"/>
                  <a:pt x="3099127" y="3413150"/>
                </a:cubicBezTo>
                <a:cubicBezTo>
                  <a:pt x="2901479" y="3401910"/>
                  <a:pt x="2643563" y="3444998"/>
                  <a:pt x="2442112" y="3413150"/>
                </a:cubicBezTo>
                <a:cubicBezTo>
                  <a:pt x="2240662" y="3381302"/>
                  <a:pt x="2118131" y="3418076"/>
                  <a:pt x="1896666" y="3413150"/>
                </a:cubicBezTo>
                <a:cubicBezTo>
                  <a:pt x="1675201" y="3408224"/>
                  <a:pt x="1563992" y="3428406"/>
                  <a:pt x="1388409" y="3413150"/>
                </a:cubicBezTo>
                <a:cubicBezTo>
                  <a:pt x="1212826" y="3397894"/>
                  <a:pt x="992905" y="3418384"/>
                  <a:pt x="694204" y="3413150"/>
                </a:cubicBezTo>
                <a:cubicBezTo>
                  <a:pt x="395503" y="3407916"/>
                  <a:pt x="290936" y="3441572"/>
                  <a:pt x="0" y="3413150"/>
                </a:cubicBezTo>
                <a:cubicBezTo>
                  <a:pt x="20126" y="3083965"/>
                  <a:pt x="-5822" y="2879346"/>
                  <a:pt x="0" y="2696389"/>
                </a:cubicBezTo>
                <a:cubicBezTo>
                  <a:pt x="5822" y="2513432"/>
                  <a:pt x="-7762" y="2353074"/>
                  <a:pt x="0" y="2082022"/>
                </a:cubicBezTo>
                <a:cubicBezTo>
                  <a:pt x="7762" y="1810970"/>
                  <a:pt x="5912" y="1781396"/>
                  <a:pt x="0" y="1501786"/>
                </a:cubicBezTo>
                <a:cubicBezTo>
                  <a:pt x="-5912" y="1222176"/>
                  <a:pt x="-31764" y="965829"/>
                  <a:pt x="0" y="819156"/>
                </a:cubicBezTo>
                <a:cubicBezTo>
                  <a:pt x="31764" y="672483"/>
                  <a:pt x="-18622" y="361884"/>
                  <a:pt x="0" y="0"/>
                </a:cubicBezTo>
                <a:close/>
              </a:path>
              <a:path w="3718952" h="3413150" stroke="0" extrusionOk="0">
                <a:moveTo>
                  <a:pt x="0" y="0"/>
                </a:moveTo>
                <a:cubicBezTo>
                  <a:pt x="248368" y="-25835"/>
                  <a:pt x="455495" y="-1485"/>
                  <a:pt x="619825" y="0"/>
                </a:cubicBezTo>
                <a:cubicBezTo>
                  <a:pt x="784155" y="1485"/>
                  <a:pt x="1155748" y="-22853"/>
                  <a:pt x="1314030" y="0"/>
                </a:cubicBezTo>
                <a:cubicBezTo>
                  <a:pt x="1472313" y="22853"/>
                  <a:pt x="1662727" y="-1557"/>
                  <a:pt x="1859476" y="0"/>
                </a:cubicBezTo>
                <a:cubicBezTo>
                  <a:pt x="2056225" y="1557"/>
                  <a:pt x="2285335" y="-30630"/>
                  <a:pt x="2479301" y="0"/>
                </a:cubicBezTo>
                <a:cubicBezTo>
                  <a:pt x="2673267" y="30630"/>
                  <a:pt x="2810561" y="5183"/>
                  <a:pt x="3061937" y="0"/>
                </a:cubicBezTo>
                <a:cubicBezTo>
                  <a:pt x="3313313" y="-5183"/>
                  <a:pt x="3584907" y="-7620"/>
                  <a:pt x="3718952" y="0"/>
                </a:cubicBezTo>
                <a:cubicBezTo>
                  <a:pt x="3709250" y="236866"/>
                  <a:pt x="3692272" y="402056"/>
                  <a:pt x="3718952" y="716762"/>
                </a:cubicBezTo>
                <a:cubicBezTo>
                  <a:pt x="3745632" y="1031468"/>
                  <a:pt x="3726903" y="1194637"/>
                  <a:pt x="3718952" y="1365260"/>
                </a:cubicBezTo>
                <a:cubicBezTo>
                  <a:pt x="3711001" y="1535883"/>
                  <a:pt x="3700907" y="1733651"/>
                  <a:pt x="3718952" y="1945496"/>
                </a:cubicBezTo>
                <a:cubicBezTo>
                  <a:pt x="3736997" y="2157341"/>
                  <a:pt x="3705302" y="2386364"/>
                  <a:pt x="3718952" y="2525731"/>
                </a:cubicBezTo>
                <a:cubicBezTo>
                  <a:pt x="3732602" y="2665098"/>
                  <a:pt x="3694045" y="3049690"/>
                  <a:pt x="3718952" y="3413150"/>
                </a:cubicBezTo>
                <a:cubicBezTo>
                  <a:pt x="3445131" y="3408611"/>
                  <a:pt x="3280855" y="3406423"/>
                  <a:pt x="3024748" y="3413150"/>
                </a:cubicBezTo>
                <a:cubicBezTo>
                  <a:pt x="2768641" y="3419877"/>
                  <a:pt x="2601849" y="3387866"/>
                  <a:pt x="2479301" y="3413150"/>
                </a:cubicBezTo>
                <a:cubicBezTo>
                  <a:pt x="2356753" y="3438434"/>
                  <a:pt x="2134024" y="3403363"/>
                  <a:pt x="1822286" y="3413150"/>
                </a:cubicBezTo>
                <a:cubicBezTo>
                  <a:pt x="1510549" y="3422937"/>
                  <a:pt x="1413709" y="3444584"/>
                  <a:pt x="1165272" y="3413150"/>
                </a:cubicBezTo>
                <a:cubicBezTo>
                  <a:pt x="916835" y="3381716"/>
                  <a:pt x="244302" y="3400905"/>
                  <a:pt x="0" y="3413150"/>
                </a:cubicBezTo>
                <a:cubicBezTo>
                  <a:pt x="2135" y="3244649"/>
                  <a:pt x="25387" y="2940180"/>
                  <a:pt x="0" y="2798783"/>
                </a:cubicBezTo>
                <a:cubicBezTo>
                  <a:pt x="-25387" y="2657386"/>
                  <a:pt x="-7566" y="2286186"/>
                  <a:pt x="0" y="2082022"/>
                </a:cubicBezTo>
                <a:cubicBezTo>
                  <a:pt x="7566" y="1877858"/>
                  <a:pt x="3203" y="1670197"/>
                  <a:pt x="0" y="1501786"/>
                </a:cubicBezTo>
                <a:cubicBezTo>
                  <a:pt x="-3203" y="1333375"/>
                  <a:pt x="-16926" y="957688"/>
                  <a:pt x="0" y="750893"/>
                </a:cubicBezTo>
                <a:cubicBezTo>
                  <a:pt x="16926" y="544098"/>
                  <a:pt x="14587" y="303964"/>
                  <a:pt x="0" y="0"/>
                </a:cubicBezTo>
                <a:close/>
              </a:path>
            </a:pathLst>
          </a:custGeom>
          <a:ln w="19050">
            <a:solidFill>
              <a:schemeClr val="tx1"/>
            </a:solidFill>
            <a:extLst>
              <a:ext uri="{C807C97D-BFC1-408E-A445-0C87EB9F89A2}">
                <ask:lineSketchStyleProps xmlns:ask="http://schemas.microsoft.com/office/drawing/2018/sketchyshapes" sd="1460869616">
                  <a:prstGeom prst="rect">
                    <a:avLst/>
                  </a:prstGeom>
                  <ask:type>
                    <ask:lineSketchFreehand/>
                  </ask:type>
                </ask:lineSketchStyleProps>
              </a:ext>
            </a:extLst>
          </a:ln>
        </p:spPr>
      </p:pic>
      <p:pic>
        <p:nvPicPr>
          <p:cNvPr id="3" name="Picture 2">
            <a:extLst>
              <a:ext uri="{FF2B5EF4-FFF2-40B4-BE49-F238E27FC236}">
                <a16:creationId xmlns:a16="http://schemas.microsoft.com/office/drawing/2014/main" id="{F2E1F849-8222-2FCF-E1B7-F50308879A75}"/>
              </a:ext>
            </a:extLst>
          </p:cNvPr>
          <p:cNvPicPr>
            <a:picLocks noChangeAspect="1"/>
          </p:cNvPicPr>
          <p:nvPr/>
        </p:nvPicPr>
        <p:blipFill>
          <a:blip r:embed="rId3"/>
          <a:stretch>
            <a:fillRect/>
          </a:stretch>
        </p:blipFill>
        <p:spPr>
          <a:xfrm>
            <a:off x="8451611" y="139685"/>
            <a:ext cx="3569084" cy="3275606"/>
          </a:xfrm>
          <a:custGeom>
            <a:avLst/>
            <a:gdLst>
              <a:gd name="connsiteX0" fmla="*/ 0 w 3569084"/>
              <a:gd name="connsiteY0" fmla="*/ 0 h 3275606"/>
              <a:gd name="connsiteX1" fmla="*/ 487775 w 3569084"/>
              <a:gd name="connsiteY1" fmla="*/ 0 h 3275606"/>
              <a:gd name="connsiteX2" fmla="*/ 1046931 w 3569084"/>
              <a:gd name="connsiteY2" fmla="*/ 0 h 3275606"/>
              <a:gd name="connsiteX3" fmla="*/ 1713160 w 3569084"/>
              <a:gd name="connsiteY3" fmla="*/ 0 h 3275606"/>
              <a:gd name="connsiteX4" fmla="*/ 2272317 w 3569084"/>
              <a:gd name="connsiteY4" fmla="*/ 0 h 3275606"/>
              <a:gd name="connsiteX5" fmla="*/ 2760092 w 3569084"/>
              <a:gd name="connsiteY5" fmla="*/ 0 h 3275606"/>
              <a:gd name="connsiteX6" fmla="*/ 3569084 w 3569084"/>
              <a:gd name="connsiteY6" fmla="*/ 0 h 3275606"/>
              <a:gd name="connsiteX7" fmla="*/ 3569084 w 3569084"/>
              <a:gd name="connsiteY7" fmla="*/ 622365 h 3275606"/>
              <a:gd name="connsiteX8" fmla="*/ 3569084 w 3569084"/>
              <a:gd name="connsiteY8" fmla="*/ 1211974 h 3275606"/>
              <a:gd name="connsiteX9" fmla="*/ 3569084 w 3569084"/>
              <a:gd name="connsiteY9" fmla="*/ 1867095 h 3275606"/>
              <a:gd name="connsiteX10" fmla="*/ 3569084 w 3569084"/>
              <a:gd name="connsiteY10" fmla="*/ 2423948 h 3275606"/>
              <a:gd name="connsiteX11" fmla="*/ 3569084 w 3569084"/>
              <a:gd name="connsiteY11" fmla="*/ 3275606 h 3275606"/>
              <a:gd name="connsiteX12" fmla="*/ 2974237 w 3569084"/>
              <a:gd name="connsiteY12" fmla="*/ 3275606 h 3275606"/>
              <a:gd name="connsiteX13" fmla="*/ 2415080 w 3569084"/>
              <a:gd name="connsiteY13" fmla="*/ 3275606 h 3275606"/>
              <a:gd name="connsiteX14" fmla="*/ 1784542 w 3569084"/>
              <a:gd name="connsiteY14" fmla="*/ 3275606 h 3275606"/>
              <a:gd name="connsiteX15" fmla="*/ 1189695 w 3569084"/>
              <a:gd name="connsiteY15" fmla="*/ 3275606 h 3275606"/>
              <a:gd name="connsiteX16" fmla="*/ 594847 w 3569084"/>
              <a:gd name="connsiteY16" fmla="*/ 3275606 h 3275606"/>
              <a:gd name="connsiteX17" fmla="*/ 0 w 3569084"/>
              <a:gd name="connsiteY17" fmla="*/ 3275606 h 3275606"/>
              <a:gd name="connsiteX18" fmla="*/ 0 w 3569084"/>
              <a:gd name="connsiteY18" fmla="*/ 2685997 h 3275606"/>
              <a:gd name="connsiteX19" fmla="*/ 0 w 3569084"/>
              <a:gd name="connsiteY19" fmla="*/ 1965364 h 3275606"/>
              <a:gd name="connsiteX20" fmla="*/ 0 w 3569084"/>
              <a:gd name="connsiteY20" fmla="*/ 1244730 h 3275606"/>
              <a:gd name="connsiteX21" fmla="*/ 0 w 3569084"/>
              <a:gd name="connsiteY21" fmla="*/ 687877 h 3275606"/>
              <a:gd name="connsiteX22" fmla="*/ 0 w 3569084"/>
              <a:gd name="connsiteY22" fmla="*/ 0 h 3275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9084" h="3275606" fill="none" extrusionOk="0">
                <a:moveTo>
                  <a:pt x="0" y="0"/>
                </a:moveTo>
                <a:cubicBezTo>
                  <a:pt x="121818" y="-14915"/>
                  <a:pt x="329572" y="-23054"/>
                  <a:pt x="487775" y="0"/>
                </a:cubicBezTo>
                <a:cubicBezTo>
                  <a:pt x="645979" y="23054"/>
                  <a:pt x="902830" y="-1675"/>
                  <a:pt x="1046931" y="0"/>
                </a:cubicBezTo>
                <a:cubicBezTo>
                  <a:pt x="1191032" y="1675"/>
                  <a:pt x="1551431" y="8194"/>
                  <a:pt x="1713160" y="0"/>
                </a:cubicBezTo>
                <a:cubicBezTo>
                  <a:pt x="1874889" y="-8194"/>
                  <a:pt x="2059627" y="7451"/>
                  <a:pt x="2272317" y="0"/>
                </a:cubicBezTo>
                <a:cubicBezTo>
                  <a:pt x="2485007" y="-7451"/>
                  <a:pt x="2581797" y="-7035"/>
                  <a:pt x="2760092" y="0"/>
                </a:cubicBezTo>
                <a:cubicBezTo>
                  <a:pt x="2938388" y="7035"/>
                  <a:pt x="3274147" y="21551"/>
                  <a:pt x="3569084" y="0"/>
                </a:cubicBezTo>
                <a:cubicBezTo>
                  <a:pt x="3568946" y="189152"/>
                  <a:pt x="3576256" y="369319"/>
                  <a:pt x="3569084" y="622365"/>
                </a:cubicBezTo>
                <a:cubicBezTo>
                  <a:pt x="3561912" y="875412"/>
                  <a:pt x="3582433" y="933704"/>
                  <a:pt x="3569084" y="1211974"/>
                </a:cubicBezTo>
                <a:cubicBezTo>
                  <a:pt x="3555735" y="1490244"/>
                  <a:pt x="3544715" y="1634262"/>
                  <a:pt x="3569084" y="1867095"/>
                </a:cubicBezTo>
                <a:cubicBezTo>
                  <a:pt x="3593453" y="2099928"/>
                  <a:pt x="3570522" y="2218019"/>
                  <a:pt x="3569084" y="2423948"/>
                </a:cubicBezTo>
                <a:cubicBezTo>
                  <a:pt x="3567646" y="2629877"/>
                  <a:pt x="3558527" y="2996538"/>
                  <a:pt x="3569084" y="3275606"/>
                </a:cubicBezTo>
                <a:cubicBezTo>
                  <a:pt x="3273130" y="3282669"/>
                  <a:pt x="3108378" y="3281394"/>
                  <a:pt x="2974237" y="3275606"/>
                </a:cubicBezTo>
                <a:cubicBezTo>
                  <a:pt x="2840096" y="3269818"/>
                  <a:pt x="2664176" y="3264565"/>
                  <a:pt x="2415080" y="3275606"/>
                </a:cubicBezTo>
                <a:cubicBezTo>
                  <a:pt x="2165984" y="3286647"/>
                  <a:pt x="1944803" y="3296849"/>
                  <a:pt x="1784542" y="3275606"/>
                </a:cubicBezTo>
                <a:cubicBezTo>
                  <a:pt x="1624281" y="3254363"/>
                  <a:pt x="1432755" y="3301369"/>
                  <a:pt x="1189695" y="3275606"/>
                </a:cubicBezTo>
                <a:cubicBezTo>
                  <a:pt x="946635" y="3249843"/>
                  <a:pt x="786513" y="3268283"/>
                  <a:pt x="594847" y="3275606"/>
                </a:cubicBezTo>
                <a:cubicBezTo>
                  <a:pt x="403181" y="3282929"/>
                  <a:pt x="244177" y="3277063"/>
                  <a:pt x="0" y="3275606"/>
                </a:cubicBezTo>
                <a:cubicBezTo>
                  <a:pt x="14028" y="2981617"/>
                  <a:pt x="5833" y="2906128"/>
                  <a:pt x="0" y="2685997"/>
                </a:cubicBezTo>
                <a:cubicBezTo>
                  <a:pt x="-5833" y="2465866"/>
                  <a:pt x="-29206" y="2198794"/>
                  <a:pt x="0" y="1965364"/>
                </a:cubicBezTo>
                <a:cubicBezTo>
                  <a:pt x="29206" y="1731934"/>
                  <a:pt x="-8355" y="1578526"/>
                  <a:pt x="0" y="1244730"/>
                </a:cubicBezTo>
                <a:cubicBezTo>
                  <a:pt x="8355" y="910934"/>
                  <a:pt x="-4835" y="928625"/>
                  <a:pt x="0" y="687877"/>
                </a:cubicBezTo>
                <a:cubicBezTo>
                  <a:pt x="4835" y="447129"/>
                  <a:pt x="20278" y="211168"/>
                  <a:pt x="0" y="0"/>
                </a:cubicBezTo>
                <a:close/>
              </a:path>
              <a:path w="3569084" h="3275606" stroke="0" extrusionOk="0">
                <a:moveTo>
                  <a:pt x="0" y="0"/>
                </a:moveTo>
                <a:cubicBezTo>
                  <a:pt x="197690" y="20677"/>
                  <a:pt x="330904" y="5613"/>
                  <a:pt x="523466" y="0"/>
                </a:cubicBezTo>
                <a:cubicBezTo>
                  <a:pt x="716028" y="-5613"/>
                  <a:pt x="808103" y="14590"/>
                  <a:pt x="1082622" y="0"/>
                </a:cubicBezTo>
                <a:cubicBezTo>
                  <a:pt x="1357141" y="-14590"/>
                  <a:pt x="1422311" y="-7746"/>
                  <a:pt x="1570397" y="0"/>
                </a:cubicBezTo>
                <a:cubicBezTo>
                  <a:pt x="1718483" y="7746"/>
                  <a:pt x="1959623" y="7009"/>
                  <a:pt x="2129553" y="0"/>
                </a:cubicBezTo>
                <a:cubicBezTo>
                  <a:pt x="2299483" y="-7009"/>
                  <a:pt x="2503102" y="-722"/>
                  <a:pt x="2617328" y="0"/>
                </a:cubicBezTo>
                <a:cubicBezTo>
                  <a:pt x="2731555" y="722"/>
                  <a:pt x="3213657" y="35212"/>
                  <a:pt x="3569084" y="0"/>
                </a:cubicBezTo>
                <a:cubicBezTo>
                  <a:pt x="3549953" y="228692"/>
                  <a:pt x="3579152" y="407121"/>
                  <a:pt x="3569084" y="556853"/>
                </a:cubicBezTo>
                <a:cubicBezTo>
                  <a:pt x="3559016" y="706585"/>
                  <a:pt x="3593670" y="1101605"/>
                  <a:pt x="3569084" y="1277486"/>
                </a:cubicBezTo>
                <a:cubicBezTo>
                  <a:pt x="3544498" y="1453367"/>
                  <a:pt x="3589472" y="1589460"/>
                  <a:pt x="3569084" y="1899851"/>
                </a:cubicBezTo>
                <a:cubicBezTo>
                  <a:pt x="3548696" y="2210243"/>
                  <a:pt x="3571535" y="2328413"/>
                  <a:pt x="3569084" y="2620485"/>
                </a:cubicBezTo>
                <a:cubicBezTo>
                  <a:pt x="3566633" y="2912557"/>
                  <a:pt x="3594424" y="3041967"/>
                  <a:pt x="3569084" y="3275606"/>
                </a:cubicBezTo>
                <a:cubicBezTo>
                  <a:pt x="3379563" y="3278955"/>
                  <a:pt x="3324575" y="3263894"/>
                  <a:pt x="3081309" y="3275606"/>
                </a:cubicBezTo>
                <a:cubicBezTo>
                  <a:pt x="2838043" y="3287318"/>
                  <a:pt x="2759231" y="3266406"/>
                  <a:pt x="2557844" y="3275606"/>
                </a:cubicBezTo>
                <a:cubicBezTo>
                  <a:pt x="2356457" y="3284806"/>
                  <a:pt x="2038769" y="3255576"/>
                  <a:pt x="1891615" y="3275606"/>
                </a:cubicBezTo>
                <a:cubicBezTo>
                  <a:pt x="1744461" y="3295636"/>
                  <a:pt x="1494391" y="3255183"/>
                  <a:pt x="1296767" y="3275606"/>
                </a:cubicBezTo>
                <a:cubicBezTo>
                  <a:pt x="1099143" y="3296029"/>
                  <a:pt x="799051" y="3274417"/>
                  <a:pt x="630538" y="3275606"/>
                </a:cubicBezTo>
                <a:cubicBezTo>
                  <a:pt x="462025" y="3276795"/>
                  <a:pt x="208385" y="3256681"/>
                  <a:pt x="0" y="3275606"/>
                </a:cubicBezTo>
                <a:cubicBezTo>
                  <a:pt x="32187" y="2974444"/>
                  <a:pt x="-28957" y="2814926"/>
                  <a:pt x="0" y="2620485"/>
                </a:cubicBezTo>
                <a:cubicBezTo>
                  <a:pt x="28957" y="2426044"/>
                  <a:pt x="-18748" y="2272897"/>
                  <a:pt x="0" y="2063632"/>
                </a:cubicBezTo>
                <a:cubicBezTo>
                  <a:pt x="18748" y="1854367"/>
                  <a:pt x="-22673" y="1715773"/>
                  <a:pt x="0" y="1408511"/>
                </a:cubicBezTo>
                <a:cubicBezTo>
                  <a:pt x="22673" y="1101249"/>
                  <a:pt x="17413" y="1035917"/>
                  <a:pt x="0" y="687877"/>
                </a:cubicBezTo>
                <a:cubicBezTo>
                  <a:pt x="-17413" y="339837"/>
                  <a:pt x="20236" y="260812"/>
                  <a:pt x="0" y="0"/>
                </a:cubicBezTo>
                <a:close/>
              </a:path>
            </a:pathLst>
          </a:custGeom>
          <a:ln w="19050">
            <a:solidFill>
              <a:schemeClr val="tx1"/>
            </a:solidFill>
            <a:extLst>
              <a:ext uri="{C807C97D-BFC1-408E-A445-0C87EB9F89A2}">
                <ask:lineSketchStyleProps xmlns:ask="http://schemas.microsoft.com/office/drawing/2018/sketchyshapes" sd="3913709568">
                  <a:prstGeom prst="rect">
                    <a:avLst/>
                  </a:prstGeom>
                  <ask:type>
                    <ask:lineSketchFreehand/>
                  </ask:type>
                </ask:lineSketchStyleProps>
              </a:ext>
            </a:extLst>
          </a:ln>
        </p:spPr>
      </p:pic>
      <p:pic>
        <p:nvPicPr>
          <p:cNvPr id="4" name="Picture 3">
            <a:extLst>
              <a:ext uri="{FF2B5EF4-FFF2-40B4-BE49-F238E27FC236}">
                <a16:creationId xmlns:a16="http://schemas.microsoft.com/office/drawing/2014/main" id="{3683A9C7-244F-3253-F619-0C4932F5913E}"/>
              </a:ext>
            </a:extLst>
          </p:cNvPr>
          <p:cNvPicPr>
            <a:picLocks noChangeAspect="1"/>
          </p:cNvPicPr>
          <p:nvPr/>
        </p:nvPicPr>
        <p:blipFill>
          <a:blip r:embed="rId4"/>
          <a:stretch>
            <a:fillRect/>
          </a:stretch>
        </p:blipFill>
        <p:spPr>
          <a:xfrm>
            <a:off x="4077032" y="2765579"/>
            <a:ext cx="4285550" cy="3931992"/>
          </a:xfrm>
          <a:custGeom>
            <a:avLst/>
            <a:gdLst>
              <a:gd name="connsiteX0" fmla="*/ 0 w 4285550"/>
              <a:gd name="connsiteY0" fmla="*/ 0 h 3931992"/>
              <a:gd name="connsiteX1" fmla="*/ 612221 w 4285550"/>
              <a:gd name="connsiteY1" fmla="*/ 0 h 3931992"/>
              <a:gd name="connsiteX2" fmla="*/ 1224443 w 4285550"/>
              <a:gd name="connsiteY2" fmla="*/ 0 h 3931992"/>
              <a:gd name="connsiteX3" fmla="*/ 1708098 w 4285550"/>
              <a:gd name="connsiteY3" fmla="*/ 0 h 3931992"/>
              <a:gd name="connsiteX4" fmla="*/ 2234608 w 4285550"/>
              <a:gd name="connsiteY4" fmla="*/ 0 h 3931992"/>
              <a:gd name="connsiteX5" fmla="*/ 2718263 w 4285550"/>
              <a:gd name="connsiteY5" fmla="*/ 0 h 3931992"/>
              <a:gd name="connsiteX6" fmla="*/ 3201918 w 4285550"/>
              <a:gd name="connsiteY6" fmla="*/ 0 h 3931992"/>
              <a:gd name="connsiteX7" fmla="*/ 3685573 w 4285550"/>
              <a:gd name="connsiteY7" fmla="*/ 0 h 3931992"/>
              <a:gd name="connsiteX8" fmla="*/ 4285550 w 4285550"/>
              <a:gd name="connsiteY8" fmla="*/ 0 h 3931992"/>
              <a:gd name="connsiteX9" fmla="*/ 4285550 w 4285550"/>
              <a:gd name="connsiteY9" fmla="*/ 576692 h 3931992"/>
              <a:gd name="connsiteX10" fmla="*/ 4285550 w 4285550"/>
              <a:gd name="connsiteY10" fmla="*/ 1310664 h 3931992"/>
              <a:gd name="connsiteX11" fmla="*/ 4285550 w 4285550"/>
              <a:gd name="connsiteY11" fmla="*/ 1926676 h 3931992"/>
              <a:gd name="connsiteX12" fmla="*/ 4285550 w 4285550"/>
              <a:gd name="connsiteY12" fmla="*/ 2503368 h 3931992"/>
              <a:gd name="connsiteX13" fmla="*/ 4285550 w 4285550"/>
              <a:gd name="connsiteY13" fmla="*/ 3040740 h 3931992"/>
              <a:gd name="connsiteX14" fmla="*/ 4285550 w 4285550"/>
              <a:gd name="connsiteY14" fmla="*/ 3931992 h 3931992"/>
              <a:gd name="connsiteX15" fmla="*/ 3587618 w 4285550"/>
              <a:gd name="connsiteY15" fmla="*/ 3931992 h 3931992"/>
              <a:gd name="connsiteX16" fmla="*/ 3018252 w 4285550"/>
              <a:gd name="connsiteY16" fmla="*/ 3931992 h 3931992"/>
              <a:gd name="connsiteX17" fmla="*/ 2363175 w 4285550"/>
              <a:gd name="connsiteY17" fmla="*/ 3931992 h 3931992"/>
              <a:gd name="connsiteX18" fmla="*/ 1836664 w 4285550"/>
              <a:gd name="connsiteY18" fmla="*/ 3931992 h 3931992"/>
              <a:gd name="connsiteX19" fmla="*/ 1138732 w 4285550"/>
              <a:gd name="connsiteY19" fmla="*/ 3931992 h 3931992"/>
              <a:gd name="connsiteX20" fmla="*/ 0 w 4285550"/>
              <a:gd name="connsiteY20" fmla="*/ 3931992 h 3931992"/>
              <a:gd name="connsiteX21" fmla="*/ 0 w 4285550"/>
              <a:gd name="connsiteY21" fmla="*/ 3315980 h 3931992"/>
              <a:gd name="connsiteX22" fmla="*/ 0 w 4285550"/>
              <a:gd name="connsiteY22" fmla="*/ 2582008 h 3931992"/>
              <a:gd name="connsiteX23" fmla="*/ 0 w 4285550"/>
              <a:gd name="connsiteY23" fmla="*/ 2005316 h 3931992"/>
              <a:gd name="connsiteX24" fmla="*/ 0 w 4285550"/>
              <a:gd name="connsiteY24" fmla="*/ 1271344 h 3931992"/>
              <a:gd name="connsiteX25" fmla="*/ 0 w 4285550"/>
              <a:gd name="connsiteY25" fmla="*/ 694652 h 3931992"/>
              <a:gd name="connsiteX26" fmla="*/ 0 w 4285550"/>
              <a:gd name="connsiteY26" fmla="*/ 0 h 393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285550" h="3931992" fill="none" extrusionOk="0">
                <a:moveTo>
                  <a:pt x="0" y="0"/>
                </a:moveTo>
                <a:cubicBezTo>
                  <a:pt x="273960" y="-11665"/>
                  <a:pt x="385911" y="-10894"/>
                  <a:pt x="612221" y="0"/>
                </a:cubicBezTo>
                <a:cubicBezTo>
                  <a:pt x="838531" y="10894"/>
                  <a:pt x="965701" y="28196"/>
                  <a:pt x="1224443" y="0"/>
                </a:cubicBezTo>
                <a:cubicBezTo>
                  <a:pt x="1483185" y="-28196"/>
                  <a:pt x="1563752" y="667"/>
                  <a:pt x="1708098" y="0"/>
                </a:cubicBezTo>
                <a:cubicBezTo>
                  <a:pt x="1852445" y="-667"/>
                  <a:pt x="1994793" y="8216"/>
                  <a:pt x="2234608" y="0"/>
                </a:cubicBezTo>
                <a:cubicBezTo>
                  <a:pt x="2474423" y="-8216"/>
                  <a:pt x="2499700" y="18566"/>
                  <a:pt x="2718263" y="0"/>
                </a:cubicBezTo>
                <a:cubicBezTo>
                  <a:pt x="2936827" y="-18566"/>
                  <a:pt x="3045356" y="4822"/>
                  <a:pt x="3201918" y="0"/>
                </a:cubicBezTo>
                <a:cubicBezTo>
                  <a:pt x="3358481" y="-4822"/>
                  <a:pt x="3499565" y="-6647"/>
                  <a:pt x="3685573" y="0"/>
                </a:cubicBezTo>
                <a:cubicBezTo>
                  <a:pt x="3871581" y="6647"/>
                  <a:pt x="4162826" y="17788"/>
                  <a:pt x="4285550" y="0"/>
                </a:cubicBezTo>
                <a:cubicBezTo>
                  <a:pt x="4298101" y="224470"/>
                  <a:pt x="4308335" y="400818"/>
                  <a:pt x="4285550" y="576692"/>
                </a:cubicBezTo>
                <a:cubicBezTo>
                  <a:pt x="4262765" y="752566"/>
                  <a:pt x="4251717" y="1017223"/>
                  <a:pt x="4285550" y="1310664"/>
                </a:cubicBezTo>
                <a:cubicBezTo>
                  <a:pt x="4319383" y="1604105"/>
                  <a:pt x="4265007" y="1626503"/>
                  <a:pt x="4285550" y="1926676"/>
                </a:cubicBezTo>
                <a:cubicBezTo>
                  <a:pt x="4306093" y="2226849"/>
                  <a:pt x="4290506" y="2340933"/>
                  <a:pt x="4285550" y="2503368"/>
                </a:cubicBezTo>
                <a:cubicBezTo>
                  <a:pt x="4280594" y="2665803"/>
                  <a:pt x="4272698" y="2801413"/>
                  <a:pt x="4285550" y="3040740"/>
                </a:cubicBezTo>
                <a:cubicBezTo>
                  <a:pt x="4298402" y="3280067"/>
                  <a:pt x="4311292" y="3548245"/>
                  <a:pt x="4285550" y="3931992"/>
                </a:cubicBezTo>
                <a:cubicBezTo>
                  <a:pt x="3973148" y="3916322"/>
                  <a:pt x="3787665" y="3904035"/>
                  <a:pt x="3587618" y="3931992"/>
                </a:cubicBezTo>
                <a:cubicBezTo>
                  <a:pt x="3387571" y="3959949"/>
                  <a:pt x="3186006" y="3958539"/>
                  <a:pt x="3018252" y="3931992"/>
                </a:cubicBezTo>
                <a:cubicBezTo>
                  <a:pt x="2850498" y="3905445"/>
                  <a:pt x="2523819" y="3947665"/>
                  <a:pt x="2363175" y="3931992"/>
                </a:cubicBezTo>
                <a:cubicBezTo>
                  <a:pt x="2202531" y="3916319"/>
                  <a:pt x="1953801" y="3912184"/>
                  <a:pt x="1836664" y="3931992"/>
                </a:cubicBezTo>
                <a:cubicBezTo>
                  <a:pt x="1719527" y="3951800"/>
                  <a:pt x="1477962" y="3923036"/>
                  <a:pt x="1138732" y="3931992"/>
                </a:cubicBezTo>
                <a:cubicBezTo>
                  <a:pt x="799502" y="3940948"/>
                  <a:pt x="236491" y="3978661"/>
                  <a:pt x="0" y="3931992"/>
                </a:cubicBezTo>
                <a:cubicBezTo>
                  <a:pt x="2111" y="3638286"/>
                  <a:pt x="-14966" y="3442946"/>
                  <a:pt x="0" y="3315980"/>
                </a:cubicBezTo>
                <a:cubicBezTo>
                  <a:pt x="14966" y="3189014"/>
                  <a:pt x="-5025" y="2739295"/>
                  <a:pt x="0" y="2582008"/>
                </a:cubicBezTo>
                <a:cubicBezTo>
                  <a:pt x="5025" y="2424721"/>
                  <a:pt x="-5422" y="2285286"/>
                  <a:pt x="0" y="2005316"/>
                </a:cubicBezTo>
                <a:cubicBezTo>
                  <a:pt x="5422" y="1725346"/>
                  <a:pt x="5541" y="1478190"/>
                  <a:pt x="0" y="1271344"/>
                </a:cubicBezTo>
                <a:cubicBezTo>
                  <a:pt x="-5541" y="1064498"/>
                  <a:pt x="14372" y="880638"/>
                  <a:pt x="0" y="694652"/>
                </a:cubicBezTo>
                <a:cubicBezTo>
                  <a:pt x="-14372" y="508666"/>
                  <a:pt x="3501" y="346013"/>
                  <a:pt x="0" y="0"/>
                </a:cubicBezTo>
                <a:close/>
              </a:path>
              <a:path w="4285550" h="3931992" stroke="0" extrusionOk="0">
                <a:moveTo>
                  <a:pt x="0" y="0"/>
                </a:moveTo>
                <a:cubicBezTo>
                  <a:pt x="254185" y="392"/>
                  <a:pt x="443095" y="-10603"/>
                  <a:pt x="569366" y="0"/>
                </a:cubicBezTo>
                <a:cubicBezTo>
                  <a:pt x="695637" y="10603"/>
                  <a:pt x="908251" y="-5993"/>
                  <a:pt x="1095876" y="0"/>
                </a:cubicBezTo>
                <a:cubicBezTo>
                  <a:pt x="1283501" y="5993"/>
                  <a:pt x="1515860" y="-20177"/>
                  <a:pt x="1793809" y="0"/>
                </a:cubicBezTo>
                <a:cubicBezTo>
                  <a:pt x="2071758" y="20177"/>
                  <a:pt x="2154414" y="633"/>
                  <a:pt x="2491741" y="0"/>
                </a:cubicBezTo>
                <a:cubicBezTo>
                  <a:pt x="2829068" y="-633"/>
                  <a:pt x="2936644" y="16995"/>
                  <a:pt x="3146818" y="0"/>
                </a:cubicBezTo>
                <a:cubicBezTo>
                  <a:pt x="3356992" y="-16995"/>
                  <a:pt x="3450836" y="14874"/>
                  <a:pt x="3630473" y="0"/>
                </a:cubicBezTo>
                <a:cubicBezTo>
                  <a:pt x="3810111" y="-14874"/>
                  <a:pt x="4102090" y="28696"/>
                  <a:pt x="4285550" y="0"/>
                </a:cubicBezTo>
                <a:cubicBezTo>
                  <a:pt x="4307350" y="141282"/>
                  <a:pt x="4270731" y="363177"/>
                  <a:pt x="4285550" y="576692"/>
                </a:cubicBezTo>
                <a:cubicBezTo>
                  <a:pt x="4300369" y="790207"/>
                  <a:pt x="4279482" y="996401"/>
                  <a:pt x="4285550" y="1310664"/>
                </a:cubicBezTo>
                <a:cubicBezTo>
                  <a:pt x="4291618" y="1624927"/>
                  <a:pt x="4290008" y="1715927"/>
                  <a:pt x="4285550" y="1887356"/>
                </a:cubicBezTo>
                <a:cubicBezTo>
                  <a:pt x="4281092" y="2058785"/>
                  <a:pt x="4275737" y="2401323"/>
                  <a:pt x="4285550" y="2582008"/>
                </a:cubicBezTo>
                <a:cubicBezTo>
                  <a:pt x="4295363" y="2762693"/>
                  <a:pt x="4308750" y="2914870"/>
                  <a:pt x="4285550" y="3158700"/>
                </a:cubicBezTo>
                <a:cubicBezTo>
                  <a:pt x="4262350" y="3402530"/>
                  <a:pt x="4293644" y="3618356"/>
                  <a:pt x="4285550" y="3931992"/>
                </a:cubicBezTo>
                <a:cubicBezTo>
                  <a:pt x="4122555" y="3923354"/>
                  <a:pt x="3941454" y="3920816"/>
                  <a:pt x="3801895" y="3931992"/>
                </a:cubicBezTo>
                <a:cubicBezTo>
                  <a:pt x="3662336" y="3943168"/>
                  <a:pt x="3360058" y="3905127"/>
                  <a:pt x="3103963" y="3931992"/>
                </a:cubicBezTo>
                <a:cubicBezTo>
                  <a:pt x="2847868" y="3958857"/>
                  <a:pt x="2838707" y="3923012"/>
                  <a:pt x="2577452" y="3931992"/>
                </a:cubicBezTo>
                <a:cubicBezTo>
                  <a:pt x="2316197" y="3940972"/>
                  <a:pt x="2278881" y="3934213"/>
                  <a:pt x="2050942" y="3931992"/>
                </a:cubicBezTo>
                <a:cubicBezTo>
                  <a:pt x="1823003" y="3929772"/>
                  <a:pt x="1644297" y="3963576"/>
                  <a:pt x="1395865" y="3931992"/>
                </a:cubicBezTo>
                <a:cubicBezTo>
                  <a:pt x="1147433" y="3900408"/>
                  <a:pt x="1116348" y="3921714"/>
                  <a:pt x="869354" y="3931992"/>
                </a:cubicBezTo>
                <a:cubicBezTo>
                  <a:pt x="622360" y="3942270"/>
                  <a:pt x="370123" y="3933718"/>
                  <a:pt x="0" y="3931992"/>
                </a:cubicBezTo>
                <a:cubicBezTo>
                  <a:pt x="14781" y="3627718"/>
                  <a:pt x="-16379" y="3459858"/>
                  <a:pt x="0" y="3315980"/>
                </a:cubicBezTo>
                <a:cubicBezTo>
                  <a:pt x="16379" y="3172102"/>
                  <a:pt x="4371" y="2913560"/>
                  <a:pt x="0" y="2582008"/>
                </a:cubicBezTo>
                <a:cubicBezTo>
                  <a:pt x="-4371" y="2250456"/>
                  <a:pt x="10727" y="2228385"/>
                  <a:pt x="0" y="2005316"/>
                </a:cubicBezTo>
                <a:cubicBezTo>
                  <a:pt x="-10727" y="1782247"/>
                  <a:pt x="20168" y="1516570"/>
                  <a:pt x="0" y="1310664"/>
                </a:cubicBezTo>
                <a:cubicBezTo>
                  <a:pt x="-20168" y="1104758"/>
                  <a:pt x="-27609" y="756519"/>
                  <a:pt x="0" y="616012"/>
                </a:cubicBezTo>
                <a:cubicBezTo>
                  <a:pt x="27609" y="475505"/>
                  <a:pt x="-28220" y="221839"/>
                  <a:pt x="0" y="0"/>
                </a:cubicBezTo>
                <a:close/>
              </a:path>
            </a:pathLst>
          </a:custGeom>
          <a:ln w="19050">
            <a:solidFill>
              <a:schemeClr val="tx1"/>
            </a:solidFill>
            <a:extLst>
              <a:ext uri="{C807C97D-BFC1-408E-A445-0C87EB9F89A2}">
                <ask:lineSketchStyleProps xmlns:ask="http://schemas.microsoft.com/office/drawing/2018/sketchyshapes" sd="2219194398">
                  <a:prstGeom prst="rect">
                    <a:avLst/>
                  </a:prstGeom>
                  <ask:type>
                    <ask:lineSketchFreehand/>
                  </ask:type>
                </ask:lineSketchStyleProps>
              </a:ext>
            </a:extLst>
          </a:ln>
        </p:spPr>
      </p:pic>
      <p:pic>
        <p:nvPicPr>
          <p:cNvPr id="5" name="Picture 4">
            <a:extLst>
              <a:ext uri="{FF2B5EF4-FFF2-40B4-BE49-F238E27FC236}">
                <a16:creationId xmlns:a16="http://schemas.microsoft.com/office/drawing/2014/main" id="{6DEB5CBD-425E-1661-012E-6AF994A29304}"/>
              </a:ext>
            </a:extLst>
          </p:cNvPr>
          <p:cNvPicPr>
            <a:picLocks noChangeAspect="1"/>
          </p:cNvPicPr>
          <p:nvPr/>
        </p:nvPicPr>
        <p:blipFill>
          <a:blip r:embed="rId5"/>
          <a:stretch>
            <a:fillRect/>
          </a:stretch>
        </p:blipFill>
        <p:spPr>
          <a:xfrm>
            <a:off x="8464574" y="3554976"/>
            <a:ext cx="3569084" cy="3142595"/>
          </a:xfrm>
          <a:custGeom>
            <a:avLst/>
            <a:gdLst>
              <a:gd name="connsiteX0" fmla="*/ 0 w 3569084"/>
              <a:gd name="connsiteY0" fmla="*/ 0 h 3142595"/>
              <a:gd name="connsiteX1" fmla="*/ 523466 w 3569084"/>
              <a:gd name="connsiteY1" fmla="*/ 0 h 3142595"/>
              <a:gd name="connsiteX2" fmla="*/ 1154004 w 3569084"/>
              <a:gd name="connsiteY2" fmla="*/ 0 h 3142595"/>
              <a:gd name="connsiteX3" fmla="*/ 1784542 w 3569084"/>
              <a:gd name="connsiteY3" fmla="*/ 0 h 3142595"/>
              <a:gd name="connsiteX4" fmla="*/ 2272317 w 3569084"/>
              <a:gd name="connsiteY4" fmla="*/ 0 h 3142595"/>
              <a:gd name="connsiteX5" fmla="*/ 2867164 w 3569084"/>
              <a:gd name="connsiteY5" fmla="*/ 0 h 3142595"/>
              <a:gd name="connsiteX6" fmla="*/ 3569084 w 3569084"/>
              <a:gd name="connsiteY6" fmla="*/ 0 h 3142595"/>
              <a:gd name="connsiteX7" fmla="*/ 3569084 w 3569084"/>
              <a:gd name="connsiteY7" fmla="*/ 659945 h 3142595"/>
              <a:gd name="connsiteX8" fmla="*/ 3569084 w 3569084"/>
              <a:gd name="connsiteY8" fmla="*/ 1319890 h 3142595"/>
              <a:gd name="connsiteX9" fmla="*/ 3569084 w 3569084"/>
              <a:gd name="connsiteY9" fmla="*/ 1885557 h 3142595"/>
              <a:gd name="connsiteX10" fmla="*/ 3569084 w 3569084"/>
              <a:gd name="connsiteY10" fmla="*/ 2451224 h 3142595"/>
              <a:gd name="connsiteX11" fmla="*/ 3569084 w 3569084"/>
              <a:gd name="connsiteY11" fmla="*/ 3142595 h 3142595"/>
              <a:gd name="connsiteX12" fmla="*/ 2938546 w 3569084"/>
              <a:gd name="connsiteY12" fmla="*/ 3142595 h 3142595"/>
              <a:gd name="connsiteX13" fmla="*/ 2343698 w 3569084"/>
              <a:gd name="connsiteY13" fmla="*/ 3142595 h 3142595"/>
              <a:gd name="connsiteX14" fmla="*/ 1748851 w 3569084"/>
              <a:gd name="connsiteY14" fmla="*/ 3142595 h 3142595"/>
              <a:gd name="connsiteX15" fmla="*/ 1118313 w 3569084"/>
              <a:gd name="connsiteY15" fmla="*/ 3142595 h 3142595"/>
              <a:gd name="connsiteX16" fmla="*/ 630538 w 3569084"/>
              <a:gd name="connsiteY16" fmla="*/ 3142595 h 3142595"/>
              <a:gd name="connsiteX17" fmla="*/ 0 w 3569084"/>
              <a:gd name="connsiteY17" fmla="*/ 3142595 h 3142595"/>
              <a:gd name="connsiteX18" fmla="*/ 0 w 3569084"/>
              <a:gd name="connsiteY18" fmla="*/ 2451224 h 3142595"/>
              <a:gd name="connsiteX19" fmla="*/ 0 w 3569084"/>
              <a:gd name="connsiteY19" fmla="*/ 1759853 h 3142595"/>
              <a:gd name="connsiteX20" fmla="*/ 0 w 3569084"/>
              <a:gd name="connsiteY20" fmla="*/ 1194186 h 3142595"/>
              <a:gd name="connsiteX21" fmla="*/ 0 w 3569084"/>
              <a:gd name="connsiteY21" fmla="*/ 659945 h 3142595"/>
              <a:gd name="connsiteX22" fmla="*/ 0 w 3569084"/>
              <a:gd name="connsiteY22" fmla="*/ 0 h 314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9084" h="3142595" fill="none" extrusionOk="0">
                <a:moveTo>
                  <a:pt x="0" y="0"/>
                </a:moveTo>
                <a:cubicBezTo>
                  <a:pt x="231819" y="21941"/>
                  <a:pt x="363123" y="-6614"/>
                  <a:pt x="523466" y="0"/>
                </a:cubicBezTo>
                <a:cubicBezTo>
                  <a:pt x="683809" y="6614"/>
                  <a:pt x="859469" y="-12088"/>
                  <a:pt x="1154004" y="0"/>
                </a:cubicBezTo>
                <a:cubicBezTo>
                  <a:pt x="1448539" y="12088"/>
                  <a:pt x="1522981" y="27594"/>
                  <a:pt x="1784542" y="0"/>
                </a:cubicBezTo>
                <a:cubicBezTo>
                  <a:pt x="2046103" y="-27594"/>
                  <a:pt x="2041744" y="-9771"/>
                  <a:pt x="2272317" y="0"/>
                </a:cubicBezTo>
                <a:cubicBezTo>
                  <a:pt x="2502891" y="9771"/>
                  <a:pt x="2643270" y="6994"/>
                  <a:pt x="2867164" y="0"/>
                </a:cubicBezTo>
                <a:cubicBezTo>
                  <a:pt x="3091058" y="-6994"/>
                  <a:pt x="3284754" y="-29941"/>
                  <a:pt x="3569084" y="0"/>
                </a:cubicBezTo>
                <a:cubicBezTo>
                  <a:pt x="3588070" y="274793"/>
                  <a:pt x="3550700" y="351148"/>
                  <a:pt x="3569084" y="659945"/>
                </a:cubicBezTo>
                <a:cubicBezTo>
                  <a:pt x="3587468" y="968742"/>
                  <a:pt x="3595069" y="1185159"/>
                  <a:pt x="3569084" y="1319890"/>
                </a:cubicBezTo>
                <a:cubicBezTo>
                  <a:pt x="3543099" y="1454621"/>
                  <a:pt x="3585022" y="1631342"/>
                  <a:pt x="3569084" y="1885557"/>
                </a:cubicBezTo>
                <a:cubicBezTo>
                  <a:pt x="3553146" y="2139772"/>
                  <a:pt x="3569736" y="2207098"/>
                  <a:pt x="3569084" y="2451224"/>
                </a:cubicBezTo>
                <a:cubicBezTo>
                  <a:pt x="3568432" y="2695350"/>
                  <a:pt x="3537692" y="2969138"/>
                  <a:pt x="3569084" y="3142595"/>
                </a:cubicBezTo>
                <a:cubicBezTo>
                  <a:pt x="3391297" y="3111628"/>
                  <a:pt x="3234116" y="3134049"/>
                  <a:pt x="2938546" y="3142595"/>
                </a:cubicBezTo>
                <a:cubicBezTo>
                  <a:pt x="2642976" y="3151141"/>
                  <a:pt x="2509484" y="3122053"/>
                  <a:pt x="2343698" y="3142595"/>
                </a:cubicBezTo>
                <a:cubicBezTo>
                  <a:pt x="2177912" y="3163137"/>
                  <a:pt x="1902526" y="3114158"/>
                  <a:pt x="1748851" y="3142595"/>
                </a:cubicBezTo>
                <a:cubicBezTo>
                  <a:pt x="1595176" y="3171032"/>
                  <a:pt x="1382822" y="3137734"/>
                  <a:pt x="1118313" y="3142595"/>
                </a:cubicBezTo>
                <a:cubicBezTo>
                  <a:pt x="853804" y="3147456"/>
                  <a:pt x="805755" y="3125668"/>
                  <a:pt x="630538" y="3142595"/>
                </a:cubicBezTo>
                <a:cubicBezTo>
                  <a:pt x="455322" y="3159522"/>
                  <a:pt x="184782" y="3153097"/>
                  <a:pt x="0" y="3142595"/>
                </a:cubicBezTo>
                <a:cubicBezTo>
                  <a:pt x="29983" y="2847504"/>
                  <a:pt x="-33584" y="2655240"/>
                  <a:pt x="0" y="2451224"/>
                </a:cubicBezTo>
                <a:cubicBezTo>
                  <a:pt x="33584" y="2247208"/>
                  <a:pt x="17694" y="1981189"/>
                  <a:pt x="0" y="1759853"/>
                </a:cubicBezTo>
                <a:cubicBezTo>
                  <a:pt x="-17694" y="1538517"/>
                  <a:pt x="5083" y="1433457"/>
                  <a:pt x="0" y="1194186"/>
                </a:cubicBezTo>
                <a:cubicBezTo>
                  <a:pt x="-5083" y="954915"/>
                  <a:pt x="-10108" y="842990"/>
                  <a:pt x="0" y="659945"/>
                </a:cubicBezTo>
                <a:cubicBezTo>
                  <a:pt x="10108" y="476900"/>
                  <a:pt x="-14542" y="183855"/>
                  <a:pt x="0" y="0"/>
                </a:cubicBezTo>
                <a:close/>
              </a:path>
              <a:path w="3569084" h="3142595" stroke="0" extrusionOk="0">
                <a:moveTo>
                  <a:pt x="0" y="0"/>
                </a:moveTo>
                <a:cubicBezTo>
                  <a:pt x="222799" y="-18056"/>
                  <a:pt x="330289" y="-20775"/>
                  <a:pt x="487775" y="0"/>
                </a:cubicBezTo>
                <a:cubicBezTo>
                  <a:pt x="645262" y="20775"/>
                  <a:pt x="846494" y="3398"/>
                  <a:pt x="1118313" y="0"/>
                </a:cubicBezTo>
                <a:cubicBezTo>
                  <a:pt x="1390132" y="-3398"/>
                  <a:pt x="1473503" y="-20495"/>
                  <a:pt x="1641779" y="0"/>
                </a:cubicBezTo>
                <a:cubicBezTo>
                  <a:pt x="1810055" y="20495"/>
                  <a:pt x="1995953" y="6031"/>
                  <a:pt x="2129553" y="0"/>
                </a:cubicBezTo>
                <a:cubicBezTo>
                  <a:pt x="2263153" y="-6031"/>
                  <a:pt x="2490491" y="-12425"/>
                  <a:pt x="2724401" y="0"/>
                </a:cubicBezTo>
                <a:cubicBezTo>
                  <a:pt x="2958311" y="12425"/>
                  <a:pt x="3287938" y="33758"/>
                  <a:pt x="3569084" y="0"/>
                </a:cubicBezTo>
                <a:cubicBezTo>
                  <a:pt x="3579605" y="160110"/>
                  <a:pt x="3575032" y="307325"/>
                  <a:pt x="3569084" y="565667"/>
                </a:cubicBezTo>
                <a:cubicBezTo>
                  <a:pt x="3563136" y="824009"/>
                  <a:pt x="3552277" y="941351"/>
                  <a:pt x="3569084" y="1099908"/>
                </a:cubicBezTo>
                <a:cubicBezTo>
                  <a:pt x="3585891" y="1258465"/>
                  <a:pt x="3567679" y="1571648"/>
                  <a:pt x="3569084" y="1759853"/>
                </a:cubicBezTo>
                <a:cubicBezTo>
                  <a:pt x="3570489" y="1948058"/>
                  <a:pt x="3565982" y="2137105"/>
                  <a:pt x="3569084" y="2325520"/>
                </a:cubicBezTo>
                <a:cubicBezTo>
                  <a:pt x="3572186" y="2513935"/>
                  <a:pt x="3559507" y="2955806"/>
                  <a:pt x="3569084" y="3142595"/>
                </a:cubicBezTo>
                <a:cubicBezTo>
                  <a:pt x="3343313" y="3164974"/>
                  <a:pt x="3165527" y="3128704"/>
                  <a:pt x="2938546" y="3142595"/>
                </a:cubicBezTo>
                <a:cubicBezTo>
                  <a:pt x="2711565" y="3156486"/>
                  <a:pt x="2573610" y="3154171"/>
                  <a:pt x="2450771" y="3142595"/>
                </a:cubicBezTo>
                <a:cubicBezTo>
                  <a:pt x="2327933" y="3131019"/>
                  <a:pt x="2129630" y="3124596"/>
                  <a:pt x="1820233" y="3142595"/>
                </a:cubicBezTo>
                <a:cubicBezTo>
                  <a:pt x="1510836" y="3160594"/>
                  <a:pt x="1368138" y="3146928"/>
                  <a:pt x="1225386" y="3142595"/>
                </a:cubicBezTo>
                <a:cubicBezTo>
                  <a:pt x="1082634" y="3138262"/>
                  <a:pt x="888260" y="3129589"/>
                  <a:pt x="737611" y="3142595"/>
                </a:cubicBezTo>
                <a:cubicBezTo>
                  <a:pt x="586963" y="3155601"/>
                  <a:pt x="207045" y="3138637"/>
                  <a:pt x="0" y="3142595"/>
                </a:cubicBezTo>
                <a:cubicBezTo>
                  <a:pt x="-16724" y="2908643"/>
                  <a:pt x="20484" y="2873262"/>
                  <a:pt x="0" y="2608354"/>
                </a:cubicBezTo>
                <a:cubicBezTo>
                  <a:pt x="-20484" y="2343446"/>
                  <a:pt x="-17430" y="2205111"/>
                  <a:pt x="0" y="2042687"/>
                </a:cubicBezTo>
                <a:cubicBezTo>
                  <a:pt x="17430" y="1880263"/>
                  <a:pt x="-30523" y="1680063"/>
                  <a:pt x="0" y="1351316"/>
                </a:cubicBezTo>
                <a:cubicBezTo>
                  <a:pt x="30523" y="1022569"/>
                  <a:pt x="29182" y="981464"/>
                  <a:pt x="0" y="754223"/>
                </a:cubicBezTo>
                <a:cubicBezTo>
                  <a:pt x="-29182" y="526982"/>
                  <a:pt x="5608" y="191224"/>
                  <a:pt x="0" y="0"/>
                </a:cubicBezTo>
                <a:close/>
              </a:path>
            </a:pathLst>
          </a:custGeom>
          <a:ln w="19050">
            <a:solidFill>
              <a:schemeClr val="tx1"/>
            </a:solidFill>
            <a:extLst>
              <a:ext uri="{C807C97D-BFC1-408E-A445-0C87EB9F89A2}">
                <ask:lineSketchStyleProps xmlns:ask="http://schemas.microsoft.com/office/drawing/2018/sketchyshapes" sd="528686938">
                  <a:prstGeom prst="rect">
                    <a:avLst/>
                  </a:prstGeom>
                  <ask:type>
                    <ask:lineSketchFreehand/>
                  </ask:type>
                </ask:lineSketchStyleProps>
              </a:ext>
            </a:extLst>
          </a:ln>
        </p:spPr>
      </p:pic>
      <p:sp>
        <p:nvSpPr>
          <p:cNvPr id="7" name="TextBox 6">
            <a:extLst>
              <a:ext uri="{FF2B5EF4-FFF2-40B4-BE49-F238E27FC236}">
                <a16:creationId xmlns:a16="http://schemas.microsoft.com/office/drawing/2014/main" id="{4AB575DC-1797-A9C0-C7F8-6F3E43CEFDB2}"/>
              </a:ext>
            </a:extLst>
          </p:cNvPr>
          <p:cNvSpPr txBox="1"/>
          <p:nvPr/>
        </p:nvSpPr>
        <p:spPr>
          <a:xfrm>
            <a:off x="757980" y="635760"/>
            <a:ext cx="6750260"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The graphs for Reduced Model 1 show that most of the points in the residuals are concentrated in the same area, with some scattered outliers.</a:t>
            </a:r>
          </a:p>
          <a:p>
            <a:pPr algn="just"/>
            <a:r>
              <a:rPr lang="en-US" sz="1600" dirty="0"/>
              <a:t> </a:t>
            </a:r>
          </a:p>
          <a:p>
            <a:pPr marL="285750" indent="-285750" algn="just">
              <a:buFont typeface="Arial" panose="020B0604020202020204" pitchFamily="34" charset="0"/>
              <a:buChar char="•"/>
            </a:pPr>
            <a:r>
              <a:rPr lang="en-US" sz="1600" dirty="0"/>
              <a:t>The Q-Q plot closely aligns with a straight line, suggesting that the residuals follow a normal distribution.</a:t>
            </a:r>
          </a:p>
        </p:txBody>
      </p:sp>
    </p:spTree>
    <p:extLst>
      <p:ext uri="{BB962C8B-B14F-4D97-AF65-F5344CB8AC3E}">
        <p14:creationId xmlns:p14="http://schemas.microsoft.com/office/powerpoint/2010/main" val="2574034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C25B055-7A6C-3D54-F27D-BEC400F150F7}"/>
              </a:ext>
            </a:extLst>
          </p:cNvPr>
          <p:cNvSpPr txBox="1"/>
          <p:nvPr/>
        </p:nvSpPr>
        <p:spPr>
          <a:xfrm>
            <a:off x="580814" y="623275"/>
            <a:ext cx="7598735" cy="830997"/>
          </a:xfrm>
          <a:prstGeom prst="rect">
            <a:avLst/>
          </a:prstGeom>
          <a:noFill/>
        </p:spPr>
        <p:txBody>
          <a:bodyPr wrap="square">
            <a:spAutoFit/>
          </a:bodyPr>
          <a:lstStyle/>
          <a:p>
            <a:pPr algn="ctr"/>
            <a:r>
              <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Model 3(Reduced Model 2)</a:t>
            </a:r>
          </a:p>
        </p:txBody>
      </p:sp>
      <p:sp>
        <p:nvSpPr>
          <p:cNvPr id="8" name="Rectangle 7">
            <a:extLst>
              <a:ext uri="{FF2B5EF4-FFF2-40B4-BE49-F238E27FC236}">
                <a16:creationId xmlns:a16="http://schemas.microsoft.com/office/drawing/2014/main" id="{52FA1D66-119A-56FA-4EF0-8F4657948836}"/>
              </a:ext>
            </a:extLst>
          </p:cNvPr>
          <p:cNvSpPr/>
          <p:nvPr/>
        </p:nvSpPr>
        <p:spPr>
          <a:xfrm>
            <a:off x="902548" y="3154343"/>
            <a:ext cx="3603616" cy="2514358"/>
          </a:xfrm>
          <a:custGeom>
            <a:avLst/>
            <a:gdLst>
              <a:gd name="connsiteX0" fmla="*/ 0 w 3603616"/>
              <a:gd name="connsiteY0" fmla="*/ 0 h 2514358"/>
              <a:gd name="connsiteX1" fmla="*/ 636639 w 3603616"/>
              <a:gd name="connsiteY1" fmla="*/ 0 h 2514358"/>
              <a:gd name="connsiteX2" fmla="*/ 1165169 w 3603616"/>
              <a:gd name="connsiteY2" fmla="*/ 0 h 2514358"/>
              <a:gd name="connsiteX3" fmla="*/ 1657663 w 3603616"/>
              <a:gd name="connsiteY3" fmla="*/ 0 h 2514358"/>
              <a:gd name="connsiteX4" fmla="*/ 2222230 w 3603616"/>
              <a:gd name="connsiteY4" fmla="*/ 0 h 2514358"/>
              <a:gd name="connsiteX5" fmla="*/ 2822833 w 3603616"/>
              <a:gd name="connsiteY5" fmla="*/ 0 h 2514358"/>
              <a:gd name="connsiteX6" fmla="*/ 3603616 w 3603616"/>
              <a:gd name="connsiteY6" fmla="*/ 0 h 2514358"/>
              <a:gd name="connsiteX7" fmla="*/ 3603616 w 3603616"/>
              <a:gd name="connsiteY7" fmla="*/ 578302 h 2514358"/>
              <a:gd name="connsiteX8" fmla="*/ 3603616 w 3603616"/>
              <a:gd name="connsiteY8" fmla="*/ 1232035 h 2514358"/>
              <a:gd name="connsiteX9" fmla="*/ 3603616 w 3603616"/>
              <a:gd name="connsiteY9" fmla="*/ 1860625 h 2514358"/>
              <a:gd name="connsiteX10" fmla="*/ 3603616 w 3603616"/>
              <a:gd name="connsiteY10" fmla="*/ 2514358 h 2514358"/>
              <a:gd name="connsiteX11" fmla="*/ 3075086 w 3603616"/>
              <a:gd name="connsiteY11" fmla="*/ 2514358 h 2514358"/>
              <a:gd name="connsiteX12" fmla="*/ 2438447 w 3603616"/>
              <a:gd name="connsiteY12" fmla="*/ 2514358 h 2514358"/>
              <a:gd name="connsiteX13" fmla="*/ 1873880 w 3603616"/>
              <a:gd name="connsiteY13" fmla="*/ 2514358 h 2514358"/>
              <a:gd name="connsiteX14" fmla="*/ 1309314 w 3603616"/>
              <a:gd name="connsiteY14" fmla="*/ 2514358 h 2514358"/>
              <a:gd name="connsiteX15" fmla="*/ 636639 w 3603616"/>
              <a:gd name="connsiteY15" fmla="*/ 2514358 h 2514358"/>
              <a:gd name="connsiteX16" fmla="*/ 0 w 3603616"/>
              <a:gd name="connsiteY16" fmla="*/ 2514358 h 2514358"/>
              <a:gd name="connsiteX17" fmla="*/ 0 w 3603616"/>
              <a:gd name="connsiteY17" fmla="*/ 1835481 h 2514358"/>
              <a:gd name="connsiteX18" fmla="*/ 0 w 3603616"/>
              <a:gd name="connsiteY18" fmla="*/ 1282323 h 2514358"/>
              <a:gd name="connsiteX19" fmla="*/ 0 w 3603616"/>
              <a:gd name="connsiteY19" fmla="*/ 729164 h 2514358"/>
              <a:gd name="connsiteX20" fmla="*/ 0 w 3603616"/>
              <a:gd name="connsiteY20" fmla="*/ 0 h 2514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3616" h="2514358" fill="none" extrusionOk="0">
                <a:moveTo>
                  <a:pt x="0" y="0"/>
                </a:moveTo>
                <a:cubicBezTo>
                  <a:pt x="188033" y="-2728"/>
                  <a:pt x="472014" y="5486"/>
                  <a:pt x="636639" y="0"/>
                </a:cubicBezTo>
                <a:cubicBezTo>
                  <a:pt x="801264" y="-5486"/>
                  <a:pt x="921102" y="17463"/>
                  <a:pt x="1165169" y="0"/>
                </a:cubicBezTo>
                <a:cubicBezTo>
                  <a:pt x="1409236" y="-17463"/>
                  <a:pt x="1475842" y="12668"/>
                  <a:pt x="1657663" y="0"/>
                </a:cubicBezTo>
                <a:cubicBezTo>
                  <a:pt x="1839484" y="-12668"/>
                  <a:pt x="2029656" y="-8896"/>
                  <a:pt x="2222230" y="0"/>
                </a:cubicBezTo>
                <a:cubicBezTo>
                  <a:pt x="2414804" y="8896"/>
                  <a:pt x="2589585" y="26969"/>
                  <a:pt x="2822833" y="0"/>
                </a:cubicBezTo>
                <a:cubicBezTo>
                  <a:pt x="3056081" y="-26969"/>
                  <a:pt x="3442635" y="4579"/>
                  <a:pt x="3603616" y="0"/>
                </a:cubicBezTo>
                <a:cubicBezTo>
                  <a:pt x="3574706" y="179466"/>
                  <a:pt x="3622273" y="456784"/>
                  <a:pt x="3603616" y="578302"/>
                </a:cubicBezTo>
                <a:cubicBezTo>
                  <a:pt x="3584959" y="699820"/>
                  <a:pt x="3631409" y="1082931"/>
                  <a:pt x="3603616" y="1232035"/>
                </a:cubicBezTo>
                <a:cubicBezTo>
                  <a:pt x="3575823" y="1381139"/>
                  <a:pt x="3614524" y="1619285"/>
                  <a:pt x="3603616" y="1860625"/>
                </a:cubicBezTo>
                <a:cubicBezTo>
                  <a:pt x="3592709" y="2101965"/>
                  <a:pt x="3584213" y="2341050"/>
                  <a:pt x="3603616" y="2514358"/>
                </a:cubicBezTo>
                <a:cubicBezTo>
                  <a:pt x="3475217" y="2515671"/>
                  <a:pt x="3274633" y="2501568"/>
                  <a:pt x="3075086" y="2514358"/>
                </a:cubicBezTo>
                <a:cubicBezTo>
                  <a:pt x="2875539" y="2527149"/>
                  <a:pt x="2614330" y="2526012"/>
                  <a:pt x="2438447" y="2514358"/>
                </a:cubicBezTo>
                <a:cubicBezTo>
                  <a:pt x="2262564" y="2502704"/>
                  <a:pt x="2152699" y="2531953"/>
                  <a:pt x="1873880" y="2514358"/>
                </a:cubicBezTo>
                <a:cubicBezTo>
                  <a:pt x="1595061" y="2496763"/>
                  <a:pt x="1504101" y="2499282"/>
                  <a:pt x="1309314" y="2514358"/>
                </a:cubicBezTo>
                <a:cubicBezTo>
                  <a:pt x="1114527" y="2529434"/>
                  <a:pt x="890068" y="2482974"/>
                  <a:pt x="636639" y="2514358"/>
                </a:cubicBezTo>
                <a:cubicBezTo>
                  <a:pt x="383211" y="2545742"/>
                  <a:pt x="239425" y="2546076"/>
                  <a:pt x="0" y="2514358"/>
                </a:cubicBezTo>
                <a:cubicBezTo>
                  <a:pt x="-5927" y="2315562"/>
                  <a:pt x="24034" y="2120207"/>
                  <a:pt x="0" y="1835481"/>
                </a:cubicBezTo>
                <a:cubicBezTo>
                  <a:pt x="-24034" y="1550755"/>
                  <a:pt x="3306" y="1443520"/>
                  <a:pt x="0" y="1282323"/>
                </a:cubicBezTo>
                <a:cubicBezTo>
                  <a:pt x="-3306" y="1121126"/>
                  <a:pt x="10241" y="960574"/>
                  <a:pt x="0" y="729164"/>
                </a:cubicBezTo>
                <a:cubicBezTo>
                  <a:pt x="-10241" y="497754"/>
                  <a:pt x="28295" y="201891"/>
                  <a:pt x="0" y="0"/>
                </a:cubicBezTo>
                <a:close/>
              </a:path>
              <a:path w="3603616" h="2514358" stroke="0" extrusionOk="0">
                <a:moveTo>
                  <a:pt x="0" y="0"/>
                </a:moveTo>
                <a:cubicBezTo>
                  <a:pt x="319590" y="14984"/>
                  <a:pt x="514248" y="25812"/>
                  <a:pt x="672675" y="0"/>
                </a:cubicBezTo>
                <a:cubicBezTo>
                  <a:pt x="831103" y="-25812"/>
                  <a:pt x="1010801" y="-23457"/>
                  <a:pt x="1165169" y="0"/>
                </a:cubicBezTo>
                <a:cubicBezTo>
                  <a:pt x="1319537" y="23457"/>
                  <a:pt x="1519632" y="-17785"/>
                  <a:pt x="1657663" y="0"/>
                </a:cubicBezTo>
                <a:cubicBezTo>
                  <a:pt x="1795694" y="17785"/>
                  <a:pt x="1932290" y="8558"/>
                  <a:pt x="2150158" y="0"/>
                </a:cubicBezTo>
                <a:cubicBezTo>
                  <a:pt x="2368027" y="-8558"/>
                  <a:pt x="2591205" y="3772"/>
                  <a:pt x="2822833" y="0"/>
                </a:cubicBezTo>
                <a:cubicBezTo>
                  <a:pt x="3054462" y="-3772"/>
                  <a:pt x="3421217" y="35239"/>
                  <a:pt x="3603616" y="0"/>
                </a:cubicBezTo>
                <a:cubicBezTo>
                  <a:pt x="3624647" y="217635"/>
                  <a:pt x="3613407" y="397443"/>
                  <a:pt x="3603616" y="578302"/>
                </a:cubicBezTo>
                <a:cubicBezTo>
                  <a:pt x="3593825" y="759161"/>
                  <a:pt x="3612739" y="1007116"/>
                  <a:pt x="3603616" y="1131461"/>
                </a:cubicBezTo>
                <a:cubicBezTo>
                  <a:pt x="3594493" y="1255806"/>
                  <a:pt x="3578794" y="1530259"/>
                  <a:pt x="3603616" y="1810338"/>
                </a:cubicBezTo>
                <a:cubicBezTo>
                  <a:pt x="3628438" y="2090417"/>
                  <a:pt x="3620585" y="2178182"/>
                  <a:pt x="3603616" y="2514358"/>
                </a:cubicBezTo>
                <a:cubicBezTo>
                  <a:pt x="3390924" y="2522555"/>
                  <a:pt x="3163183" y="2527820"/>
                  <a:pt x="2966977" y="2514358"/>
                </a:cubicBezTo>
                <a:cubicBezTo>
                  <a:pt x="2770771" y="2500896"/>
                  <a:pt x="2574454" y="2497518"/>
                  <a:pt x="2294302" y="2514358"/>
                </a:cubicBezTo>
                <a:cubicBezTo>
                  <a:pt x="2014151" y="2531198"/>
                  <a:pt x="1937450" y="2499438"/>
                  <a:pt x="1693700" y="2514358"/>
                </a:cubicBezTo>
                <a:cubicBezTo>
                  <a:pt x="1449950" y="2529278"/>
                  <a:pt x="1326994" y="2492586"/>
                  <a:pt x="1165169" y="2514358"/>
                </a:cubicBezTo>
                <a:cubicBezTo>
                  <a:pt x="1003344" y="2536130"/>
                  <a:pt x="420930" y="2569564"/>
                  <a:pt x="0" y="2514358"/>
                </a:cubicBezTo>
                <a:cubicBezTo>
                  <a:pt x="3320" y="2259031"/>
                  <a:pt x="-10857" y="2087404"/>
                  <a:pt x="0" y="1910912"/>
                </a:cubicBezTo>
                <a:cubicBezTo>
                  <a:pt x="10857" y="1734420"/>
                  <a:pt x="6153" y="1629429"/>
                  <a:pt x="0" y="1357753"/>
                </a:cubicBezTo>
                <a:cubicBezTo>
                  <a:pt x="-6153" y="1086077"/>
                  <a:pt x="26766" y="851795"/>
                  <a:pt x="0" y="704020"/>
                </a:cubicBezTo>
                <a:cubicBezTo>
                  <a:pt x="-26766" y="556245"/>
                  <a:pt x="-26270" y="339443"/>
                  <a:pt x="0" y="0"/>
                </a:cubicBezTo>
                <a:close/>
              </a:path>
            </a:pathLst>
          </a:custGeom>
          <a:solidFill>
            <a:schemeClr val="bg1"/>
          </a:solidFill>
          <a:ln w="19050">
            <a:solidFill>
              <a:schemeClr val="tx1"/>
            </a:solidFill>
            <a:extLst>
              <a:ext uri="{C807C97D-BFC1-408E-A445-0C87EB9F89A2}">
                <ask:lineSketchStyleProps xmlns:ask="http://schemas.microsoft.com/office/drawing/2018/sketchyshapes" sd="2697181536">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 our reduced model 2 we consider an interaction of all factors except Carbon Monoxide Emissions.</a:t>
            </a:r>
          </a:p>
        </p:txBody>
      </p:sp>
      <p:pic>
        <p:nvPicPr>
          <p:cNvPr id="11" name="Picture 10">
            <a:extLst>
              <a:ext uri="{FF2B5EF4-FFF2-40B4-BE49-F238E27FC236}">
                <a16:creationId xmlns:a16="http://schemas.microsoft.com/office/drawing/2014/main" id="{F7B21609-5B28-4470-0849-6363105B7EDF}"/>
              </a:ext>
            </a:extLst>
          </p:cNvPr>
          <p:cNvPicPr>
            <a:picLocks noChangeAspect="1"/>
          </p:cNvPicPr>
          <p:nvPr/>
        </p:nvPicPr>
        <p:blipFill>
          <a:blip r:embed="rId2"/>
          <a:stretch>
            <a:fillRect/>
          </a:stretch>
        </p:blipFill>
        <p:spPr>
          <a:xfrm>
            <a:off x="902547" y="1662234"/>
            <a:ext cx="10062425" cy="936039"/>
          </a:xfrm>
          <a:prstGeom prst="rect">
            <a:avLst/>
          </a:prstGeom>
          <a:ln w="19050">
            <a:solidFill>
              <a:schemeClr val="tx1"/>
            </a:solidFill>
          </a:ln>
        </p:spPr>
      </p:pic>
      <p:pic>
        <p:nvPicPr>
          <p:cNvPr id="17" name="Picture 16">
            <a:extLst>
              <a:ext uri="{FF2B5EF4-FFF2-40B4-BE49-F238E27FC236}">
                <a16:creationId xmlns:a16="http://schemas.microsoft.com/office/drawing/2014/main" id="{B7135258-8EE9-D9EA-0E5F-7779DDD5B43A}"/>
              </a:ext>
            </a:extLst>
          </p:cNvPr>
          <p:cNvPicPr>
            <a:picLocks noChangeAspect="1"/>
          </p:cNvPicPr>
          <p:nvPr/>
        </p:nvPicPr>
        <p:blipFill>
          <a:blip r:embed="rId3"/>
          <a:stretch>
            <a:fillRect/>
          </a:stretch>
        </p:blipFill>
        <p:spPr>
          <a:xfrm>
            <a:off x="5073611" y="3154343"/>
            <a:ext cx="6028402" cy="2514358"/>
          </a:xfrm>
          <a:custGeom>
            <a:avLst/>
            <a:gdLst>
              <a:gd name="connsiteX0" fmla="*/ 0 w 6028402"/>
              <a:gd name="connsiteY0" fmla="*/ 0 h 2514358"/>
              <a:gd name="connsiteX1" fmla="*/ 609538 w 6028402"/>
              <a:gd name="connsiteY1" fmla="*/ 0 h 2514358"/>
              <a:gd name="connsiteX2" fmla="*/ 1098509 w 6028402"/>
              <a:gd name="connsiteY2" fmla="*/ 0 h 2514358"/>
              <a:gd name="connsiteX3" fmla="*/ 1708047 w 6028402"/>
              <a:gd name="connsiteY3" fmla="*/ 0 h 2514358"/>
              <a:gd name="connsiteX4" fmla="*/ 2197018 w 6028402"/>
              <a:gd name="connsiteY4" fmla="*/ 0 h 2514358"/>
              <a:gd name="connsiteX5" fmla="*/ 2866840 w 6028402"/>
              <a:gd name="connsiteY5" fmla="*/ 0 h 2514358"/>
              <a:gd name="connsiteX6" fmla="*/ 3416094 w 6028402"/>
              <a:gd name="connsiteY6" fmla="*/ 0 h 2514358"/>
              <a:gd name="connsiteX7" fmla="*/ 4025633 w 6028402"/>
              <a:gd name="connsiteY7" fmla="*/ 0 h 2514358"/>
              <a:gd name="connsiteX8" fmla="*/ 4574887 w 6028402"/>
              <a:gd name="connsiteY8" fmla="*/ 0 h 2514358"/>
              <a:gd name="connsiteX9" fmla="*/ 5184426 w 6028402"/>
              <a:gd name="connsiteY9" fmla="*/ 0 h 2514358"/>
              <a:gd name="connsiteX10" fmla="*/ 6028402 w 6028402"/>
              <a:gd name="connsiteY10" fmla="*/ 0 h 2514358"/>
              <a:gd name="connsiteX11" fmla="*/ 6028402 w 6028402"/>
              <a:gd name="connsiteY11" fmla="*/ 553159 h 2514358"/>
              <a:gd name="connsiteX12" fmla="*/ 6028402 w 6028402"/>
              <a:gd name="connsiteY12" fmla="*/ 1232035 h 2514358"/>
              <a:gd name="connsiteX13" fmla="*/ 6028402 w 6028402"/>
              <a:gd name="connsiteY13" fmla="*/ 1885769 h 2514358"/>
              <a:gd name="connsiteX14" fmla="*/ 6028402 w 6028402"/>
              <a:gd name="connsiteY14" fmla="*/ 2514358 h 2514358"/>
              <a:gd name="connsiteX15" fmla="*/ 5539432 w 6028402"/>
              <a:gd name="connsiteY15" fmla="*/ 2514358 h 2514358"/>
              <a:gd name="connsiteX16" fmla="*/ 4990177 w 6028402"/>
              <a:gd name="connsiteY16" fmla="*/ 2514358 h 2514358"/>
              <a:gd name="connsiteX17" fmla="*/ 4199787 w 6028402"/>
              <a:gd name="connsiteY17" fmla="*/ 2514358 h 2514358"/>
              <a:gd name="connsiteX18" fmla="*/ 3590248 w 6028402"/>
              <a:gd name="connsiteY18" fmla="*/ 2514358 h 2514358"/>
              <a:gd name="connsiteX19" fmla="*/ 2920426 w 6028402"/>
              <a:gd name="connsiteY19" fmla="*/ 2514358 h 2514358"/>
              <a:gd name="connsiteX20" fmla="*/ 2310887 w 6028402"/>
              <a:gd name="connsiteY20" fmla="*/ 2514358 h 2514358"/>
              <a:gd name="connsiteX21" fmla="*/ 1761633 w 6028402"/>
              <a:gd name="connsiteY21" fmla="*/ 2514358 h 2514358"/>
              <a:gd name="connsiteX22" fmla="*/ 1212379 w 6028402"/>
              <a:gd name="connsiteY22" fmla="*/ 2514358 h 2514358"/>
              <a:gd name="connsiteX23" fmla="*/ 723408 w 6028402"/>
              <a:gd name="connsiteY23" fmla="*/ 2514358 h 2514358"/>
              <a:gd name="connsiteX24" fmla="*/ 0 w 6028402"/>
              <a:gd name="connsiteY24" fmla="*/ 2514358 h 2514358"/>
              <a:gd name="connsiteX25" fmla="*/ 0 w 6028402"/>
              <a:gd name="connsiteY25" fmla="*/ 1936056 h 2514358"/>
              <a:gd name="connsiteX26" fmla="*/ 0 w 6028402"/>
              <a:gd name="connsiteY26" fmla="*/ 1307466 h 2514358"/>
              <a:gd name="connsiteX27" fmla="*/ 0 w 6028402"/>
              <a:gd name="connsiteY27" fmla="*/ 653733 h 2514358"/>
              <a:gd name="connsiteX28" fmla="*/ 0 w 6028402"/>
              <a:gd name="connsiteY28" fmla="*/ 0 h 2514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28402" h="2514358" fill="none" extrusionOk="0">
                <a:moveTo>
                  <a:pt x="0" y="0"/>
                </a:moveTo>
                <a:cubicBezTo>
                  <a:pt x="189192" y="-2836"/>
                  <a:pt x="409300" y="19188"/>
                  <a:pt x="609538" y="0"/>
                </a:cubicBezTo>
                <a:cubicBezTo>
                  <a:pt x="809776" y="-19188"/>
                  <a:pt x="882570" y="18132"/>
                  <a:pt x="1098509" y="0"/>
                </a:cubicBezTo>
                <a:cubicBezTo>
                  <a:pt x="1314448" y="-18132"/>
                  <a:pt x="1448621" y="-14261"/>
                  <a:pt x="1708047" y="0"/>
                </a:cubicBezTo>
                <a:cubicBezTo>
                  <a:pt x="1967473" y="14261"/>
                  <a:pt x="2071447" y="13147"/>
                  <a:pt x="2197018" y="0"/>
                </a:cubicBezTo>
                <a:cubicBezTo>
                  <a:pt x="2322589" y="-13147"/>
                  <a:pt x="2556120" y="4715"/>
                  <a:pt x="2866840" y="0"/>
                </a:cubicBezTo>
                <a:cubicBezTo>
                  <a:pt x="3177560" y="-4715"/>
                  <a:pt x="3230561" y="-2929"/>
                  <a:pt x="3416094" y="0"/>
                </a:cubicBezTo>
                <a:cubicBezTo>
                  <a:pt x="3601627" y="2929"/>
                  <a:pt x="3878754" y="-16334"/>
                  <a:pt x="4025633" y="0"/>
                </a:cubicBezTo>
                <a:cubicBezTo>
                  <a:pt x="4172512" y="16334"/>
                  <a:pt x="4377285" y="21421"/>
                  <a:pt x="4574887" y="0"/>
                </a:cubicBezTo>
                <a:cubicBezTo>
                  <a:pt x="4772489" y="-21421"/>
                  <a:pt x="4946910" y="21075"/>
                  <a:pt x="5184426" y="0"/>
                </a:cubicBezTo>
                <a:cubicBezTo>
                  <a:pt x="5421942" y="-21075"/>
                  <a:pt x="5810501" y="-35703"/>
                  <a:pt x="6028402" y="0"/>
                </a:cubicBezTo>
                <a:cubicBezTo>
                  <a:pt x="6037605" y="153425"/>
                  <a:pt x="6004058" y="383889"/>
                  <a:pt x="6028402" y="553159"/>
                </a:cubicBezTo>
                <a:cubicBezTo>
                  <a:pt x="6052746" y="722429"/>
                  <a:pt x="6061392" y="1082727"/>
                  <a:pt x="6028402" y="1232035"/>
                </a:cubicBezTo>
                <a:cubicBezTo>
                  <a:pt x="5995412" y="1381343"/>
                  <a:pt x="6035012" y="1642587"/>
                  <a:pt x="6028402" y="1885769"/>
                </a:cubicBezTo>
                <a:cubicBezTo>
                  <a:pt x="6021792" y="2128951"/>
                  <a:pt x="6021444" y="2323407"/>
                  <a:pt x="6028402" y="2514358"/>
                </a:cubicBezTo>
                <a:cubicBezTo>
                  <a:pt x="5917082" y="2536916"/>
                  <a:pt x="5669194" y="2491213"/>
                  <a:pt x="5539432" y="2514358"/>
                </a:cubicBezTo>
                <a:cubicBezTo>
                  <a:pt x="5409670" y="2537504"/>
                  <a:pt x="5207176" y="2518581"/>
                  <a:pt x="4990177" y="2514358"/>
                </a:cubicBezTo>
                <a:cubicBezTo>
                  <a:pt x="4773179" y="2510135"/>
                  <a:pt x="4546208" y="2525813"/>
                  <a:pt x="4199787" y="2514358"/>
                </a:cubicBezTo>
                <a:cubicBezTo>
                  <a:pt x="3853366" y="2502904"/>
                  <a:pt x="3809745" y="2541419"/>
                  <a:pt x="3590248" y="2514358"/>
                </a:cubicBezTo>
                <a:cubicBezTo>
                  <a:pt x="3370751" y="2487297"/>
                  <a:pt x="3071741" y="2521035"/>
                  <a:pt x="2920426" y="2514358"/>
                </a:cubicBezTo>
                <a:cubicBezTo>
                  <a:pt x="2769111" y="2507681"/>
                  <a:pt x="2573989" y="2543461"/>
                  <a:pt x="2310887" y="2514358"/>
                </a:cubicBezTo>
                <a:cubicBezTo>
                  <a:pt x="2047785" y="2485255"/>
                  <a:pt x="1939880" y="2501977"/>
                  <a:pt x="1761633" y="2514358"/>
                </a:cubicBezTo>
                <a:cubicBezTo>
                  <a:pt x="1583386" y="2526739"/>
                  <a:pt x="1424992" y="2539572"/>
                  <a:pt x="1212379" y="2514358"/>
                </a:cubicBezTo>
                <a:cubicBezTo>
                  <a:pt x="999766" y="2489144"/>
                  <a:pt x="951507" y="2491806"/>
                  <a:pt x="723408" y="2514358"/>
                </a:cubicBezTo>
                <a:cubicBezTo>
                  <a:pt x="495309" y="2536910"/>
                  <a:pt x="285316" y="2539540"/>
                  <a:pt x="0" y="2514358"/>
                </a:cubicBezTo>
                <a:cubicBezTo>
                  <a:pt x="11561" y="2393930"/>
                  <a:pt x="-12231" y="2218672"/>
                  <a:pt x="0" y="1936056"/>
                </a:cubicBezTo>
                <a:cubicBezTo>
                  <a:pt x="12231" y="1653440"/>
                  <a:pt x="13901" y="1454760"/>
                  <a:pt x="0" y="1307466"/>
                </a:cubicBezTo>
                <a:cubicBezTo>
                  <a:pt x="-13901" y="1160172"/>
                  <a:pt x="20046" y="848824"/>
                  <a:pt x="0" y="653733"/>
                </a:cubicBezTo>
                <a:cubicBezTo>
                  <a:pt x="-20046" y="458642"/>
                  <a:pt x="-8019" y="261261"/>
                  <a:pt x="0" y="0"/>
                </a:cubicBezTo>
                <a:close/>
              </a:path>
              <a:path w="6028402" h="2514358" stroke="0" extrusionOk="0">
                <a:moveTo>
                  <a:pt x="0" y="0"/>
                </a:moveTo>
                <a:cubicBezTo>
                  <a:pt x="162935" y="10356"/>
                  <a:pt x="299338" y="15531"/>
                  <a:pt x="488970" y="0"/>
                </a:cubicBezTo>
                <a:cubicBezTo>
                  <a:pt x="678602" y="-15531"/>
                  <a:pt x="953704" y="-2140"/>
                  <a:pt x="1219077" y="0"/>
                </a:cubicBezTo>
                <a:cubicBezTo>
                  <a:pt x="1484450" y="2140"/>
                  <a:pt x="1626337" y="-7827"/>
                  <a:pt x="1828615" y="0"/>
                </a:cubicBezTo>
                <a:cubicBezTo>
                  <a:pt x="2030893" y="7827"/>
                  <a:pt x="2224187" y="-11759"/>
                  <a:pt x="2558722" y="0"/>
                </a:cubicBezTo>
                <a:cubicBezTo>
                  <a:pt x="2893257" y="11759"/>
                  <a:pt x="2925310" y="-5114"/>
                  <a:pt x="3047692" y="0"/>
                </a:cubicBezTo>
                <a:cubicBezTo>
                  <a:pt x="3170074" y="5114"/>
                  <a:pt x="3437823" y="-18274"/>
                  <a:pt x="3657231" y="0"/>
                </a:cubicBezTo>
                <a:cubicBezTo>
                  <a:pt x="3876639" y="18274"/>
                  <a:pt x="3941097" y="976"/>
                  <a:pt x="4146201" y="0"/>
                </a:cubicBezTo>
                <a:cubicBezTo>
                  <a:pt x="4351305" y="-976"/>
                  <a:pt x="4459705" y="-20000"/>
                  <a:pt x="4695455" y="0"/>
                </a:cubicBezTo>
                <a:cubicBezTo>
                  <a:pt x="4931205" y="20000"/>
                  <a:pt x="5111811" y="28150"/>
                  <a:pt x="5425562" y="0"/>
                </a:cubicBezTo>
                <a:cubicBezTo>
                  <a:pt x="5739313" y="-28150"/>
                  <a:pt x="5751131" y="9059"/>
                  <a:pt x="6028402" y="0"/>
                </a:cubicBezTo>
                <a:cubicBezTo>
                  <a:pt x="6016574" y="149922"/>
                  <a:pt x="5996551" y="464330"/>
                  <a:pt x="6028402" y="653733"/>
                </a:cubicBezTo>
                <a:cubicBezTo>
                  <a:pt x="6060253" y="843136"/>
                  <a:pt x="6001657" y="1023185"/>
                  <a:pt x="6028402" y="1232035"/>
                </a:cubicBezTo>
                <a:cubicBezTo>
                  <a:pt x="6055147" y="1440885"/>
                  <a:pt x="6033149" y="1639664"/>
                  <a:pt x="6028402" y="1910912"/>
                </a:cubicBezTo>
                <a:cubicBezTo>
                  <a:pt x="6023655" y="2182160"/>
                  <a:pt x="6023305" y="2293671"/>
                  <a:pt x="6028402" y="2514358"/>
                </a:cubicBezTo>
                <a:cubicBezTo>
                  <a:pt x="5798693" y="2498031"/>
                  <a:pt x="5675667" y="2522834"/>
                  <a:pt x="5479148" y="2514358"/>
                </a:cubicBezTo>
                <a:cubicBezTo>
                  <a:pt x="5282629" y="2505882"/>
                  <a:pt x="5200642" y="2527426"/>
                  <a:pt x="4990177" y="2514358"/>
                </a:cubicBezTo>
                <a:cubicBezTo>
                  <a:pt x="4779712" y="2501290"/>
                  <a:pt x="4671459" y="2495608"/>
                  <a:pt x="4440923" y="2514358"/>
                </a:cubicBezTo>
                <a:cubicBezTo>
                  <a:pt x="4210387" y="2533108"/>
                  <a:pt x="4123466" y="2518540"/>
                  <a:pt x="3831384" y="2514358"/>
                </a:cubicBezTo>
                <a:cubicBezTo>
                  <a:pt x="3539302" y="2510176"/>
                  <a:pt x="3395158" y="2523211"/>
                  <a:pt x="3221846" y="2514358"/>
                </a:cubicBezTo>
                <a:cubicBezTo>
                  <a:pt x="3048534" y="2505505"/>
                  <a:pt x="2890602" y="2507549"/>
                  <a:pt x="2732876" y="2514358"/>
                </a:cubicBezTo>
                <a:cubicBezTo>
                  <a:pt x="2575150" y="2521168"/>
                  <a:pt x="2394511" y="2536277"/>
                  <a:pt x="2243905" y="2514358"/>
                </a:cubicBezTo>
                <a:cubicBezTo>
                  <a:pt x="2093299" y="2492439"/>
                  <a:pt x="1692063" y="2502868"/>
                  <a:pt x="1513799" y="2514358"/>
                </a:cubicBezTo>
                <a:cubicBezTo>
                  <a:pt x="1335535" y="2525848"/>
                  <a:pt x="1138909" y="2507979"/>
                  <a:pt x="843976" y="2514358"/>
                </a:cubicBezTo>
                <a:cubicBezTo>
                  <a:pt x="549043" y="2520737"/>
                  <a:pt x="274963" y="2515511"/>
                  <a:pt x="0" y="2514358"/>
                </a:cubicBezTo>
                <a:cubicBezTo>
                  <a:pt x="1846" y="2294375"/>
                  <a:pt x="5549" y="2046887"/>
                  <a:pt x="0" y="1885769"/>
                </a:cubicBezTo>
                <a:cubicBezTo>
                  <a:pt x="-5549" y="1724651"/>
                  <a:pt x="3427" y="1489551"/>
                  <a:pt x="0" y="1282323"/>
                </a:cubicBezTo>
                <a:cubicBezTo>
                  <a:pt x="-3427" y="1075095"/>
                  <a:pt x="-14928" y="942904"/>
                  <a:pt x="0" y="678877"/>
                </a:cubicBezTo>
                <a:cubicBezTo>
                  <a:pt x="14928" y="414850"/>
                  <a:pt x="14284" y="289632"/>
                  <a:pt x="0" y="0"/>
                </a:cubicBezTo>
                <a:close/>
              </a:path>
            </a:pathLst>
          </a:custGeom>
          <a:ln w="19050">
            <a:solidFill>
              <a:schemeClr val="tx1"/>
            </a:solidFill>
            <a:extLst>
              <a:ext uri="{C807C97D-BFC1-408E-A445-0C87EB9F89A2}">
                <ask:lineSketchStyleProps xmlns:ask="http://schemas.microsoft.com/office/drawing/2018/sketchyshapes" sd="3617335907">
                  <a:prstGeom prst="rect">
                    <a:avLst/>
                  </a:prstGeom>
                  <ask:type>
                    <ask:lineSketchFreehand/>
                  </ask:type>
                </ask:lineSketchStyleProps>
              </a:ext>
            </a:extLst>
          </a:ln>
        </p:spPr>
      </p:pic>
    </p:spTree>
    <p:extLst>
      <p:ext uri="{BB962C8B-B14F-4D97-AF65-F5344CB8AC3E}">
        <p14:creationId xmlns:p14="http://schemas.microsoft.com/office/powerpoint/2010/main" val="3022811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0CDF0D0A-1554-7FCA-C712-475A7BEA8396}"/>
              </a:ext>
            </a:extLst>
          </p:cNvPr>
          <p:cNvPicPr>
            <a:picLocks noChangeAspect="1"/>
          </p:cNvPicPr>
          <p:nvPr/>
        </p:nvPicPr>
        <p:blipFill>
          <a:blip r:embed="rId2"/>
          <a:stretch>
            <a:fillRect/>
          </a:stretch>
        </p:blipFill>
        <p:spPr>
          <a:xfrm>
            <a:off x="215370" y="3237372"/>
            <a:ext cx="3540508" cy="3249378"/>
          </a:xfrm>
          <a:custGeom>
            <a:avLst/>
            <a:gdLst>
              <a:gd name="connsiteX0" fmla="*/ 0 w 3540508"/>
              <a:gd name="connsiteY0" fmla="*/ 0 h 3249378"/>
              <a:gd name="connsiteX1" fmla="*/ 519275 w 3540508"/>
              <a:gd name="connsiteY1" fmla="*/ 0 h 3249378"/>
              <a:gd name="connsiteX2" fmla="*/ 1073954 w 3540508"/>
              <a:gd name="connsiteY2" fmla="*/ 0 h 3249378"/>
              <a:gd name="connsiteX3" fmla="*/ 1628634 w 3540508"/>
              <a:gd name="connsiteY3" fmla="*/ 0 h 3249378"/>
              <a:gd name="connsiteX4" fmla="*/ 2183313 w 3540508"/>
              <a:gd name="connsiteY4" fmla="*/ 0 h 3249378"/>
              <a:gd name="connsiteX5" fmla="*/ 2702588 w 3540508"/>
              <a:gd name="connsiteY5" fmla="*/ 0 h 3249378"/>
              <a:gd name="connsiteX6" fmla="*/ 3540508 w 3540508"/>
              <a:gd name="connsiteY6" fmla="*/ 0 h 3249378"/>
              <a:gd name="connsiteX7" fmla="*/ 3540508 w 3540508"/>
              <a:gd name="connsiteY7" fmla="*/ 552394 h 3249378"/>
              <a:gd name="connsiteX8" fmla="*/ 3540508 w 3540508"/>
              <a:gd name="connsiteY8" fmla="*/ 1137282 h 3249378"/>
              <a:gd name="connsiteX9" fmla="*/ 3540508 w 3540508"/>
              <a:gd name="connsiteY9" fmla="*/ 1754664 h 3249378"/>
              <a:gd name="connsiteX10" fmla="*/ 3540508 w 3540508"/>
              <a:gd name="connsiteY10" fmla="*/ 2372046 h 3249378"/>
              <a:gd name="connsiteX11" fmla="*/ 3540508 w 3540508"/>
              <a:gd name="connsiteY11" fmla="*/ 3249378 h 3249378"/>
              <a:gd name="connsiteX12" fmla="*/ 2985828 w 3540508"/>
              <a:gd name="connsiteY12" fmla="*/ 3249378 h 3249378"/>
              <a:gd name="connsiteX13" fmla="*/ 2324934 w 3540508"/>
              <a:gd name="connsiteY13" fmla="*/ 3249378 h 3249378"/>
              <a:gd name="connsiteX14" fmla="*/ 1664039 w 3540508"/>
              <a:gd name="connsiteY14" fmla="*/ 3249378 h 3249378"/>
              <a:gd name="connsiteX15" fmla="*/ 1003144 w 3540508"/>
              <a:gd name="connsiteY15" fmla="*/ 3249378 h 3249378"/>
              <a:gd name="connsiteX16" fmla="*/ 0 w 3540508"/>
              <a:gd name="connsiteY16" fmla="*/ 3249378 h 3249378"/>
              <a:gd name="connsiteX17" fmla="*/ 0 w 3540508"/>
              <a:gd name="connsiteY17" fmla="*/ 2631996 h 3249378"/>
              <a:gd name="connsiteX18" fmla="*/ 0 w 3540508"/>
              <a:gd name="connsiteY18" fmla="*/ 2047108 h 3249378"/>
              <a:gd name="connsiteX19" fmla="*/ 0 w 3540508"/>
              <a:gd name="connsiteY19" fmla="*/ 1397233 h 3249378"/>
              <a:gd name="connsiteX20" fmla="*/ 0 w 3540508"/>
              <a:gd name="connsiteY20" fmla="*/ 812344 h 3249378"/>
              <a:gd name="connsiteX21" fmla="*/ 0 w 3540508"/>
              <a:gd name="connsiteY21" fmla="*/ 0 h 324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40508" h="3249378" fill="none" extrusionOk="0">
                <a:moveTo>
                  <a:pt x="0" y="0"/>
                </a:moveTo>
                <a:cubicBezTo>
                  <a:pt x="168298" y="-9802"/>
                  <a:pt x="367990" y="-16830"/>
                  <a:pt x="519275" y="0"/>
                </a:cubicBezTo>
                <a:cubicBezTo>
                  <a:pt x="670561" y="16830"/>
                  <a:pt x="801642" y="-27275"/>
                  <a:pt x="1073954" y="0"/>
                </a:cubicBezTo>
                <a:cubicBezTo>
                  <a:pt x="1346266" y="27275"/>
                  <a:pt x="1501604" y="-10820"/>
                  <a:pt x="1628634" y="0"/>
                </a:cubicBezTo>
                <a:cubicBezTo>
                  <a:pt x="1755664" y="10820"/>
                  <a:pt x="1993175" y="11184"/>
                  <a:pt x="2183313" y="0"/>
                </a:cubicBezTo>
                <a:cubicBezTo>
                  <a:pt x="2373451" y="-11184"/>
                  <a:pt x="2461157" y="-22309"/>
                  <a:pt x="2702588" y="0"/>
                </a:cubicBezTo>
                <a:cubicBezTo>
                  <a:pt x="2944020" y="22309"/>
                  <a:pt x="3155954" y="28382"/>
                  <a:pt x="3540508" y="0"/>
                </a:cubicBezTo>
                <a:cubicBezTo>
                  <a:pt x="3550598" y="252734"/>
                  <a:pt x="3525037" y="384486"/>
                  <a:pt x="3540508" y="552394"/>
                </a:cubicBezTo>
                <a:cubicBezTo>
                  <a:pt x="3555979" y="720302"/>
                  <a:pt x="3569679" y="864581"/>
                  <a:pt x="3540508" y="1137282"/>
                </a:cubicBezTo>
                <a:cubicBezTo>
                  <a:pt x="3511337" y="1409983"/>
                  <a:pt x="3540083" y="1548546"/>
                  <a:pt x="3540508" y="1754664"/>
                </a:cubicBezTo>
                <a:cubicBezTo>
                  <a:pt x="3540933" y="1960782"/>
                  <a:pt x="3565562" y="2184123"/>
                  <a:pt x="3540508" y="2372046"/>
                </a:cubicBezTo>
                <a:cubicBezTo>
                  <a:pt x="3515454" y="2559969"/>
                  <a:pt x="3542597" y="2831426"/>
                  <a:pt x="3540508" y="3249378"/>
                </a:cubicBezTo>
                <a:cubicBezTo>
                  <a:pt x="3384430" y="3230180"/>
                  <a:pt x="3188742" y="3223341"/>
                  <a:pt x="2985828" y="3249378"/>
                </a:cubicBezTo>
                <a:cubicBezTo>
                  <a:pt x="2782914" y="3275415"/>
                  <a:pt x="2489621" y="3252272"/>
                  <a:pt x="2324934" y="3249378"/>
                </a:cubicBezTo>
                <a:cubicBezTo>
                  <a:pt x="2160247" y="3246484"/>
                  <a:pt x="1807891" y="3247008"/>
                  <a:pt x="1664039" y="3249378"/>
                </a:cubicBezTo>
                <a:cubicBezTo>
                  <a:pt x="1520187" y="3251748"/>
                  <a:pt x="1313377" y="3278975"/>
                  <a:pt x="1003144" y="3249378"/>
                </a:cubicBezTo>
                <a:cubicBezTo>
                  <a:pt x="692911" y="3219781"/>
                  <a:pt x="385682" y="3254822"/>
                  <a:pt x="0" y="3249378"/>
                </a:cubicBezTo>
                <a:cubicBezTo>
                  <a:pt x="-5058" y="3012886"/>
                  <a:pt x="-4237" y="2869710"/>
                  <a:pt x="0" y="2631996"/>
                </a:cubicBezTo>
                <a:cubicBezTo>
                  <a:pt x="4237" y="2394282"/>
                  <a:pt x="20306" y="2221389"/>
                  <a:pt x="0" y="2047108"/>
                </a:cubicBezTo>
                <a:cubicBezTo>
                  <a:pt x="-20306" y="1872827"/>
                  <a:pt x="-4970" y="1688770"/>
                  <a:pt x="0" y="1397233"/>
                </a:cubicBezTo>
                <a:cubicBezTo>
                  <a:pt x="4970" y="1105696"/>
                  <a:pt x="28735" y="1097618"/>
                  <a:pt x="0" y="812344"/>
                </a:cubicBezTo>
                <a:cubicBezTo>
                  <a:pt x="-28735" y="527070"/>
                  <a:pt x="35256" y="164299"/>
                  <a:pt x="0" y="0"/>
                </a:cubicBezTo>
                <a:close/>
              </a:path>
              <a:path w="3540508" h="3249378" stroke="0" extrusionOk="0">
                <a:moveTo>
                  <a:pt x="0" y="0"/>
                </a:moveTo>
                <a:cubicBezTo>
                  <a:pt x="219769" y="3983"/>
                  <a:pt x="349751" y="4261"/>
                  <a:pt x="625490" y="0"/>
                </a:cubicBezTo>
                <a:cubicBezTo>
                  <a:pt x="901229" y="-4261"/>
                  <a:pt x="994409" y="13757"/>
                  <a:pt x="1215574" y="0"/>
                </a:cubicBezTo>
                <a:cubicBezTo>
                  <a:pt x="1436739" y="-13757"/>
                  <a:pt x="1637636" y="-3472"/>
                  <a:pt x="1770254" y="0"/>
                </a:cubicBezTo>
                <a:cubicBezTo>
                  <a:pt x="1902872" y="3472"/>
                  <a:pt x="2194539" y="11528"/>
                  <a:pt x="2395744" y="0"/>
                </a:cubicBezTo>
                <a:cubicBezTo>
                  <a:pt x="2596949" y="-11528"/>
                  <a:pt x="2726816" y="12439"/>
                  <a:pt x="2915018" y="0"/>
                </a:cubicBezTo>
                <a:cubicBezTo>
                  <a:pt x="3103220" y="-12439"/>
                  <a:pt x="3291878" y="7107"/>
                  <a:pt x="3540508" y="0"/>
                </a:cubicBezTo>
                <a:cubicBezTo>
                  <a:pt x="3529524" y="180827"/>
                  <a:pt x="3538750" y="479163"/>
                  <a:pt x="3540508" y="682369"/>
                </a:cubicBezTo>
                <a:cubicBezTo>
                  <a:pt x="3542266" y="885575"/>
                  <a:pt x="3568854" y="1093707"/>
                  <a:pt x="3540508" y="1299751"/>
                </a:cubicBezTo>
                <a:cubicBezTo>
                  <a:pt x="3512162" y="1505795"/>
                  <a:pt x="3551473" y="1643462"/>
                  <a:pt x="3540508" y="1949627"/>
                </a:cubicBezTo>
                <a:cubicBezTo>
                  <a:pt x="3529543" y="2255792"/>
                  <a:pt x="3543654" y="2387817"/>
                  <a:pt x="3540508" y="2599502"/>
                </a:cubicBezTo>
                <a:cubicBezTo>
                  <a:pt x="3537362" y="2811187"/>
                  <a:pt x="3544875" y="2946607"/>
                  <a:pt x="3540508" y="3249378"/>
                </a:cubicBezTo>
                <a:cubicBezTo>
                  <a:pt x="3255291" y="3237994"/>
                  <a:pt x="3088025" y="3223897"/>
                  <a:pt x="2915018" y="3249378"/>
                </a:cubicBezTo>
                <a:cubicBezTo>
                  <a:pt x="2742011" y="3274860"/>
                  <a:pt x="2402205" y="3256780"/>
                  <a:pt x="2254123" y="3249378"/>
                </a:cubicBezTo>
                <a:cubicBezTo>
                  <a:pt x="2106041" y="3241976"/>
                  <a:pt x="1821887" y="3217488"/>
                  <a:pt x="1593229" y="3249378"/>
                </a:cubicBezTo>
                <a:cubicBezTo>
                  <a:pt x="1364571" y="3281268"/>
                  <a:pt x="1211724" y="3238830"/>
                  <a:pt x="932334" y="3249378"/>
                </a:cubicBezTo>
                <a:cubicBezTo>
                  <a:pt x="652944" y="3259926"/>
                  <a:pt x="231020" y="3206729"/>
                  <a:pt x="0" y="3249378"/>
                </a:cubicBezTo>
                <a:cubicBezTo>
                  <a:pt x="-11367" y="3029335"/>
                  <a:pt x="18395" y="2903286"/>
                  <a:pt x="0" y="2664490"/>
                </a:cubicBezTo>
                <a:cubicBezTo>
                  <a:pt x="-18395" y="2425694"/>
                  <a:pt x="-6958" y="2151370"/>
                  <a:pt x="0" y="1982121"/>
                </a:cubicBezTo>
                <a:cubicBezTo>
                  <a:pt x="6958" y="1812872"/>
                  <a:pt x="24759" y="1658521"/>
                  <a:pt x="0" y="1364739"/>
                </a:cubicBezTo>
                <a:cubicBezTo>
                  <a:pt x="-24759" y="1070957"/>
                  <a:pt x="-14439" y="1006838"/>
                  <a:pt x="0" y="747357"/>
                </a:cubicBezTo>
                <a:cubicBezTo>
                  <a:pt x="14439" y="487876"/>
                  <a:pt x="-30373" y="227793"/>
                  <a:pt x="0" y="0"/>
                </a:cubicBezTo>
                <a:close/>
              </a:path>
            </a:pathLst>
          </a:custGeom>
          <a:ln w="19050">
            <a:solidFill>
              <a:schemeClr val="tx1"/>
            </a:solidFill>
            <a:extLst>
              <a:ext uri="{C807C97D-BFC1-408E-A445-0C87EB9F89A2}">
                <ask:lineSketchStyleProps xmlns:ask="http://schemas.microsoft.com/office/drawing/2018/sketchyshapes" sd="113183489">
                  <a:prstGeom prst="rect">
                    <a:avLst/>
                  </a:prstGeom>
                  <ask:type>
                    <ask:lineSketchFreehand/>
                  </ask:type>
                </ask:lineSketchStyleProps>
              </a:ext>
            </a:extLst>
          </a:ln>
        </p:spPr>
      </p:pic>
      <p:pic>
        <p:nvPicPr>
          <p:cNvPr id="7" name="Picture 6">
            <a:extLst>
              <a:ext uri="{FF2B5EF4-FFF2-40B4-BE49-F238E27FC236}">
                <a16:creationId xmlns:a16="http://schemas.microsoft.com/office/drawing/2014/main" id="{70430DD5-D496-B0EA-1D4F-9A53D002369D}"/>
              </a:ext>
            </a:extLst>
          </p:cNvPr>
          <p:cNvPicPr>
            <a:picLocks noChangeAspect="1"/>
          </p:cNvPicPr>
          <p:nvPr/>
        </p:nvPicPr>
        <p:blipFill>
          <a:blip r:embed="rId3"/>
          <a:stretch>
            <a:fillRect/>
          </a:stretch>
        </p:blipFill>
        <p:spPr>
          <a:xfrm>
            <a:off x="3942010" y="2847724"/>
            <a:ext cx="4244465" cy="3895450"/>
          </a:xfrm>
          <a:custGeom>
            <a:avLst/>
            <a:gdLst>
              <a:gd name="connsiteX0" fmla="*/ 0 w 4244465"/>
              <a:gd name="connsiteY0" fmla="*/ 0 h 3895450"/>
              <a:gd name="connsiteX1" fmla="*/ 479018 w 4244465"/>
              <a:gd name="connsiteY1" fmla="*/ 0 h 3895450"/>
              <a:gd name="connsiteX2" fmla="*/ 1000481 w 4244465"/>
              <a:gd name="connsiteY2" fmla="*/ 0 h 3895450"/>
              <a:gd name="connsiteX3" fmla="*/ 1691722 w 4244465"/>
              <a:gd name="connsiteY3" fmla="*/ 0 h 3895450"/>
              <a:gd name="connsiteX4" fmla="*/ 2170741 w 4244465"/>
              <a:gd name="connsiteY4" fmla="*/ 0 h 3895450"/>
              <a:gd name="connsiteX5" fmla="*/ 2649759 w 4244465"/>
              <a:gd name="connsiteY5" fmla="*/ 0 h 3895450"/>
              <a:gd name="connsiteX6" fmla="*/ 3213666 w 4244465"/>
              <a:gd name="connsiteY6" fmla="*/ 0 h 3895450"/>
              <a:gd name="connsiteX7" fmla="*/ 4244465 w 4244465"/>
              <a:gd name="connsiteY7" fmla="*/ 0 h 3895450"/>
              <a:gd name="connsiteX8" fmla="*/ 4244465 w 4244465"/>
              <a:gd name="connsiteY8" fmla="*/ 571333 h 3895450"/>
              <a:gd name="connsiteX9" fmla="*/ 4244465 w 4244465"/>
              <a:gd name="connsiteY9" fmla="*/ 1298483 h 3895450"/>
              <a:gd name="connsiteX10" fmla="*/ 4244465 w 4244465"/>
              <a:gd name="connsiteY10" fmla="*/ 1986680 h 3895450"/>
              <a:gd name="connsiteX11" fmla="*/ 4244465 w 4244465"/>
              <a:gd name="connsiteY11" fmla="*/ 2713830 h 3895450"/>
              <a:gd name="connsiteX12" fmla="*/ 4244465 w 4244465"/>
              <a:gd name="connsiteY12" fmla="*/ 3285163 h 3895450"/>
              <a:gd name="connsiteX13" fmla="*/ 4244465 w 4244465"/>
              <a:gd name="connsiteY13" fmla="*/ 3895450 h 3895450"/>
              <a:gd name="connsiteX14" fmla="*/ 3723002 w 4244465"/>
              <a:gd name="connsiteY14" fmla="*/ 3895450 h 3895450"/>
              <a:gd name="connsiteX15" fmla="*/ 3116650 w 4244465"/>
              <a:gd name="connsiteY15" fmla="*/ 3895450 h 3895450"/>
              <a:gd name="connsiteX16" fmla="*/ 2467853 w 4244465"/>
              <a:gd name="connsiteY16" fmla="*/ 3895450 h 3895450"/>
              <a:gd name="connsiteX17" fmla="*/ 1776612 w 4244465"/>
              <a:gd name="connsiteY17" fmla="*/ 3895450 h 3895450"/>
              <a:gd name="connsiteX18" fmla="*/ 1297594 w 4244465"/>
              <a:gd name="connsiteY18" fmla="*/ 3895450 h 3895450"/>
              <a:gd name="connsiteX19" fmla="*/ 648797 w 4244465"/>
              <a:gd name="connsiteY19" fmla="*/ 3895450 h 3895450"/>
              <a:gd name="connsiteX20" fmla="*/ 0 w 4244465"/>
              <a:gd name="connsiteY20" fmla="*/ 3895450 h 3895450"/>
              <a:gd name="connsiteX21" fmla="*/ 0 w 4244465"/>
              <a:gd name="connsiteY21" fmla="*/ 3168299 h 3895450"/>
              <a:gd name="connsiteX22" fmla="*/ 0 w 4244465"/>
              <a:gd name="connsiteY22" fmla="*/ 2635921 h 3895450"/>
              <a:gd name="connsiteX23" fmla="*/ 0 w 4244465"/>
              <a:gd name="connsiteY23" fmla="*/ 2064589 h 3895450"/>
              <a:gd name="connsiteX24" fmla="*/ 0 w 4244465"/>
              <a:gd name="connsiteY24" fmla="*/ 1415347 h 3895450"/>
              <a:gd name="connsiteX25" fmla="*/ 0 w 4244465"/>
              <a:gd name="connsiteY25" fmla="*/ 727151 h 3895450"/>
              <a:gd name="connsiteX26" fmla="*/ 0 w 4244465"/>
              <a:gd name="connsiteY26" fmla="*/ 0 h 389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244465" h="3895450" fill="none" extrusionOk="0">
                <a:moveTo>
                  <a:pt x="0" y="0"/>
                </a:moveTo>
                <a:cubicBezTo>
                  <a:pt x="191633" y="7836"/>
                  <a:pt x="288038" y="-22868"/>
                  <a:pt x="479018" y="0"/>
                </a:cubicBezTo>
                <a:cubicBezTo>
                  <a:pt x="669998" y="22868"/>
                  <a:pt x="889537" y="-8463"/>
                  <a:pt x="1000481" y="0"/>
                </a:cubicBezTo>
                <a:cubicBezTo>
                  <a:pt x="1111425" y="8463"/>
                  <a:pt x="1437968" y="-2171"/>
                  <a:pt x="1691722" y="0"/>
                </a:cubicBezTo>
                <a:cubicBezTo>
                  <a:pt x="1945476" y="2171"/>
                  <a:pt x="1967983" y="2727"/>
                  <a:pt x="2170741" y="0"/>
                </a:cubicBezTo>
                <a:cubicBezTo>
                  <a:pt x="2373499" y="-2727"/>
                  <a:pt x="2433009" y="11105"/>
                  <a:pt x="2649759" y="0"/>
                </a:cubicBezTo>
                <a:cubicBezTo>
                  <a:pt x="2866509" y="-11105"/>
                  <a:pt x="2950868" y="25362"/>
                  <a:pt x="3213666" y="0"/>
                </a:cubicBezTo>
                <a:cubicBezTo>
                  <a:pt x="3476464" y="-25362"/>
                  <a:pt x="3779275" y="-4339"/>
                  <a:pt x="4244465" y="0"/>
                </a:cubicBezTo>
                <a:cubicBezTo>
                  <a:pt x="4234075" y="126699"/>
                  <a:pt x="4227589" y="321025"/>
                  <a:pt x="4244465" y="571333"/>
                </a:cubicBezTo>
                <a:cubicBezTo>
                  <a:pt x="4261341" y="821641"/>
                  <a:pt x="4225601" y="1022737"/>
                  <a:pt x="4244465" y="1298483"/>
                </a:cubicBezTo>
                <a:cubicBezTo>
                  <a:pt x="4263330" y="1574229"/>
                  <a:pt x="4255983" y="1799140"/>
                  <a:pt x="4244465" y="1986680"/>
                </a:cubicBezTo>
                <a:cubicBezTo>
                  <a:pt x="4232947" y="2174220"/>
                  <a:pt x="4231548" y="2362371"/>
                  <a:pt x="4244465" y="2713830"/>
                </a:cubicBezTo>
                <a:cubicBezTo>
                  <a:pt x="4257383" y="3065289"/>
                  <a:pt x="4263990" y="3072073"/>
                  <a:pt x="4244465" y="3285163"/>
                </a:cubicBezTo>
                <a:cubicBezTo>
                  <a:pt x="4224940" y="3498253"/>
                  <a:pt x="4267352" y="3617084"/>
                  <a:pt x="4244465" y="3895450"/>
                </a:cubicBezTo>
                <a:cubicBezTo>
                  <a:pt x="4125759" y="3904829"/>
                  <a:pt x="3885329" y="3917060"/>
                  <a:pt x="3723002" y="3895450"/>
                </a:cubicBezTo>
                <a:cubicBezTo>
                  <a:pt x="3560675" y="3873840"/>
                  <a:pt x="3267119" y="3871844"/>
                  <a:pt x="3116650" y="3895450"/>
                </a:cubicBezTo>
                <a:cubicBezTo>
                  <a:pt x="2966181" y="3919056"/>
                  <a:pt x="2678464" y="3876113"/>
                  <a:pt x="2467853" y="3895450"/>
                </a:cubicBezTo>
                <a:cubicBezTo>
                  <a:pt x="2257242" y="3914787"/>
                  <a:pt x="1990607" y="3891758"/>
                  <a:pt x="1776612" y="3895450"/>
                </a:cubicBezTo>
                <a:cubicBezTo>
                  <a:pt x="1562617" y="3899142"/>
                  <a:pt x="1445902" y="3914386"/>
                  <a:pt x="1297594" y="3895450"/>
                </a:cubicBezTo>
                <a:cubicBezTo>
                  <a:pt x="1149286" y="3876514"/>
                  <a:pt x="796534" y="3922610"/>
                  <a:pt x="648797" y="3895450"/>
                </a:cubicBezTo>
                <a:cubicBezTo>
                  <a:pt x="501060" y="3868290"/>
                  <a:pt x="294170" y="3877272"/>
                  <a:pt x="0" y="3895450"/>
                </a:cubicBezTo>
                <a:cubicBezTo>
                  <a:pt x="34153" y="3630897"/>
                  <a:pt x="35146" y="3364637"/>
                  <a:pt x="0" y="3168299"/>
                </a:cubicBezTo>
                <a:cubicBezTo>
                  <a:pt x="-35146" y="2971961"/>
                  <a:pt x="-26485" y="2882447"/>
                  <a:pt x="0" y="2635921"/>
                </a:cubicBezTo>
                <a:cubicBezTo>
                  <a:pt x="26485" y="2389395"/>
                  <a:pt x="27759" y="2252043"/>
                  <a:pt x="0" y="2064589"/>
                </a:cubicBezTo>
                <a:cubicBezTo>
                  <a:pt x="-27759" y="1877135"/>
                  <a:pt x="3219" y="1713734"/>
                  <a:pt x="0" y="1415347"/>
                </a:cubicBezTo>
                <a:cubicBezTo>
                  <a:pt x="-3219" y="1116960"/>
                  <a:pt x="7098" y="873330"/>
                  <a:pt x="0" y="727151"/>
                </a:cubicBezTo>
                <a:cubicBezTo>
                  <a:pt x="-7098" y="580972"/>
                  <a:pt x="11849" y="217488"/>
                  <a:pt x="0" y="0"/>
                </a:cubicBezTo>
                <a:close/>
              </a:path>
              <a:path w="4244465" h="3895450" stroke="0" extrusionOk="0">
                <a:moveTo>
                  <a:pt x="0" y="0"/>
                </a:moveTo>
                <a:cubicBezTo>
                  <a:pt x="236416" y="14560"/>
                  <a:pt x="390473" y="24971"/>
                  <a:pt x="563907" y="0"/>
                </a:cubicBezTo>
                <a:cubicBezTo>
                  <a:pt x="737341" y="-24971"/>
                  <a:pt x="856818" y="13978"/>
                  <a:pt x="1127815" y="0"/>
                </a:cubicBezTo>
                <a:cubicBezTo>
                  <a:pt x="1398812" y="-13978"/>
                  <a:pt x="1448264" y="20874"/>
                  <a:pt x="1691722" y="0"/>
                </a:cubicBezTo>
                <a:cubicBezTo>
                  <a:pt x="1935180" y="-20874"/>
                  <a:pt x="2194552" y="5759"/>
                  <a:pt x="2382964" y="0"/>
                </a:cubicBezTo>
                <a:cubicBezTo>
                  <a:pt x="2571376" y="-5759"/>
                  <a:pt x="2775455" y="-34108"/>
                  <a:pt x="3074205" y="0"/>
                </a:cubicBezTo>
                <a:cubicBezTo>
                  <a:pt x="3372955" y="34108"/>
                  <a:pt x="3464014" y="-11330"/>
                  <a:pt x="3680558" y="0"/>
                </a:cubicBezTo>
                <a:cubicBezTo>
                  <a:pt x="3897102" y="11330"/>
                  <a:pt x="4000359" y="-11345"/>
                  <a:pt x="4244465" y="0"/>
                </a:cubicBezTo>
                <a:cubicBezTo>
                  <a:pt x="4276731" y="138478"/>
                  <a:pt x="4225992" y="497203"/>
                  <a:pt x="4244465" y="649242"/>
                </a:cubicBezTo>
                <a:cubicBezTo>
                  <a:pt x="4262938" y="801281"/>
                  <a:pt x="4225597" y="1092106"/>
                  <a:pt x="4244465" y="1259529"/>
                </a:cubicBezTo>
                <a:cubicBezTo>
                  <a:pt x="4263333" y="1426952"/>
                  <a:pt x="4269455" y="1758570"/>
                  <a:pt x="4244465" y="1908771"/>
                </a:cubicBezTo>
                <a:cubicBezTo>
                  <a:pt x="4219475" y="2058972"/>
                  <a:pt x="4217032" y="2440994"/>
                  <a:pt x="4244465" y="2596967"/>
                </a:cubicBezTo>
                <a:cubicBezTo>
                  <a:pt x="4271898" y="2752940"/>
                  <a:pt x="4259985" y="3034155"/>
                  <a:pt x="4244465" y="3207254"/>
                </a:cubicBezTo>
                <a:cubicBezTo>
                  <a:pt x="4228945" y="3380353"/>
                  <a:pt x="4257194" y="3689767"/>
                  <a:pt x="4244465" y="3895450"/>
                </a:cubicBezTo>
                <a:cubicBezTo>
                  <a:pt x="4019046" y="3909592"/>
                  <a:pt x="3928663" y="3885776"/>
                  <a:pt x="3723002" y="3895450"/>
                </a:cubicBezTo>
                <a:cubicBezTo>
                  <a:pt x="3517341" y="3905124"/>
                  <a:pt x="3412159" y="3874242"/>
                  <a:pt x="3201539" y="3895450"/>
                </a:cubicBezTo>
                <a:cubicBezTo>
                  <a:pt x="2990919" y="3916658"/>
                  <a:pt x="2732226" y="3916392"/>
                  <a:pt x="2552743" y="3895450"/>
                </a:cubicBezTo>
                <a:cubicBezTo>
                  <a:pt x="2373260" y="3874508"/>
                  <a:pt x="2214007" y="3897412"/>
                  <a:pt x="2073724" y="3895450"/>
                </a:cubicBezTo>
                <a:cubicBezTo>
                  <a:pt x="1933441" y="3893488"/>
                  <a:pt x="1624882" y="3872121"/>
                  <a:pt x="1467372" y="3895450"/>
                </a:cubicBezTo>
                <a:cubicBezTo>
                  <a:pt x="1309862" y="3918779"/>
                  <a:pt x="1056704" y="3893437"/>
                  <a:pt x="861020" y="3895450"/>
                </a:cubicBezTo>
                <a:cubicBezTo>
                  <a:pt x="665336" y="3897463"/>
                  <a:pt x="353570" y="3859131"/>
                  <a:pt x="0" y="3895450"/>
                </a:cubicBezTo>
                <a:cubicBezTo>
                  <a:pt x="-3563" y="3666188"/>
                  <a:pt x="3775" y="3549474"/>
                  <a:pt x="0" y="3207254"/>
                </a:cubicBezTo>
                <a:cubicBezTo>
                  <a:pt x="-3775" y="2865034"/>
                  <a:pt x="1592" y="2633196"/>
                  <a:pt x="0" y="2480103"/>
                </a:cubicBezTo>
                <a:cubicBezTo>
                  <a:pt x="-1592" y="2327010"/>
                  <a:pt x="-13833" y="2005075"/>
                  <a:pt x="0" y="1752953"/>
                </a:cubicBezTo>
                <a:cubicBezTo>
                  <a:pt x="13833" y="1500831"/>
                  <a:pt x="-11059" y="1246101"/>
                  <a:pt x="0" y="1064756"/>
                </a:cubicBezTo>
                <a:cubicBezTo>
                  <a:pt x="11059" y="883411"/>
                  <a:pt x="-20247" y="526938"/>
                  <a:pt x="0" y="0"/>
                </a:cubicBezTo>
                <a:close/>
              </a:path>
            </a:pathLst>
          </a:custGeom>
          <a:ln w="19050">
            <a:solidFill>
              <a:schemeClr val="tx1"/>
            </a:solidFill>
            <a:extLst>
              <a:ext uri="{C807C97D-BFC1-408E-A445-0C87EB9F89A2}">
                <ask:lineSketchStyleProps xmlns:ask="http://schemas.microsoft.com/office/drawing/2018/sketchyshapes" sd="67946603">
                  <a:prstGeom prst="rect">
                    <a:avLst/>
                  </a:prstGeom>
                  <ask:type>
                    <ask:lineSketchFreehand/>
                  </ask:type>
                </ask:lineSketchStyleProps>
              </a:ext>
            </a:extLst>
          </a:ln>
        </p:spPr>
      </p:pic>
      <p:pic>
        <p:nvPicPr>
          <p:cNvPr id="8" name="Picture 7">
            <a:extLst>
              <a:ext uri="{FF2B5EF4-FFF2-40B4-BE49-F238E27FC236}">
                <a16:creationId xmlns:a16="http://schemas.microsoft.com/office/drawing/2014/main" id="{2CF0EA14-FE91-65A1-731E-61D10C5DB8F5}"/>
              </a:ext>
            </a:extLst>
          </p:cNvPr>
          <p:cNvPicPr>
            <a:picLocks noChangeAspect="1"/>
          </p:cNvPicPr>
          <p:nvPr/>
        </p:nvPicPr>
        <p:blipFill>
          <a:blip r:embed="rId4"/>
          <a:stretch>
            <a:fillRect/>
          </a:stretch>
        </p:blipFill>
        <p:spPr>
          <a:xfrm>
            <a:off x="8418984" y="155161"/>
            <a:ext cx="3540508" cy="3249379"/>
          </a:xfrm>
          <a:custGeom>
            <a:avLst/>
            <a:gdLst>
              <a:gd name="connsiteX0" fmla="*/ 0 w 3540508"/>
              <a:gd name="connsiteY0" fmla="*/ 0 h 3249379"/>
              <a:gd name="connsiteX1" fmla="*/ 483869 w 3540508"/>
              <a:gd name="connsiteY1" fmla="*/ 0 h 3249379"/>
              <a:gd name="connsiteX2" fmla="*/ 1109359 w 3540508"/>
              <a:gd name="connsiteY2" fmla="*/ 0 h 3249379"/>
              <a:gd name="connsiteX3" fmla="*/ 1699444 w 3540508"/>
              <a:gd name="connsiteY3" fmla="*/ 0 h 3249379"/>
              <a:gd name="connsiteX4" fmla="*/ 2183313 w 3540508"/>
              <a:gd name="connsiteY4" fmla="*/ 0 h 3249379"/>
              <a:gd name="connsiteX5" fmla="*/ 2737993 w 3540508"/>
              <a:gd name="connsiteY5" fmla="*/ 0 h 3249379"/>
              <a:gd name="connsiteX6" fmla="*/ 3540508 w 3540508"/>
              <a:gd name="connsiteY6" fmla="*/ 0 h 3249379"/>
              <a:gd name="connsiteX7" fmla="*/ 3540508 w 3540508"/>
              <a:gd name="connsiteY7" fmla="*/ 682370 h 3249379"/>
              <a:gd name="connsiteX8" fmla="*/ 3540508 w 3540508"/>
              <a:gd name="connsiteY8" fmla="*/ 1299752 h 3249379"/>
              <a:gd name="connsiteX9" fmla="*/ 3540508 w 3540508"/>
              <a:gd name="connsiteY9" fmla="*/ 1982121 h 3249379"/>
              <a:gd name="connsiteX10" fmla="*/ 3540508 w 3540508"/>
              <a:gd name="connsiteY10" fmla="*/ 2567009 h 3249379"/>
              <a:gd name="connsiteX11" fmla="*/ 3540508 w 3540508"/>
              <a:gd name="connsiteY11" fmla="*/ 3249379 h 3249379"/>
              <a:gd name="connsiteX12" fmla="*/ 3021233 w 3540508"/>
              <a:gd name="connsiteY12" fmla="*/ 3249379 h 3249379"/>
              <a:gd name="connsiteX13" fmla="*/ 2501959 w 3540508"/>
              <a:gd name="connsiteY13" fmla="*/ 3249379 h 3249379"/>
              <a:gd name="connsiteX14" fmla="*/ 2018090 w 3540508"/>
              <a:gd name="connsiteY14" fmla="*/ 3249379 h 3249379"/>
              <a:gd name="connsiteX15" fmla="*/ 1357195 w 3540508"/>
              <a:gd name="connsiteY15" fmla="*/ 3249379 h 3249379"/>
              <a:gd name="connsiteX16" fmla="*/ 802515 w 3540508"/>
              <a:gd name="connsiteY16" fmla="*/ 3249379 h 3249379"/>
              <a:gd name="connsiteX17" fmla="*/ 0 w 3540508"/>
              <a:gd name="connsiteY17" fmla="*/ 3249379 h 3249379"/>
              <a:gd name="connsiteX18" fmla="*/ 0 w 3540508"/>
              <a:gd name="connsiteY18" fmla="*/ 2664491 h 3249379"/>
              <a:gd name="connsiteX19" fmla="*/ 0 w 3540508"/>
              <a:gd name="connsiteY19" fmla="*/ 2047109 h 3249379"/>
              <a:gd name="connsiteX20" fmla="*/ 0 w 3540508"/>
              <a:gd name="connsiteY20" fmla="*/ 1397233 h 3249379"/>
              <a:gd name="connsiteX21" fmla="*/ 0 w 3540508"/>
              <a:gd name="connsiteY21" fmla="*/ 682370 h 3249379"/>
              <a:gd name="connsiteX22" fmla="*/ 0 w 3540508"/>
              <a:gd name="connsiteY22" fmla="*/ 0 h 324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40508" h="3249379" fill="none" extrusionOk="0">
                <a:moveTo>
                  <a:pt x="0" y="0"/>
                </a:moveTo>
                <a:cubicBezTo>
                  <a:pt x="224202" y="7490"/>
                  <a:pt x="252923" y="19582"/>
                  <a:pt x="483869" y="0"/>
                </a:cubicBezTo>
                <a:cubicBezTo>
                  <a:pt x="714815" y="-19582"/>
                  <a:pt x="980934" y="-3961"/>
                  <a:pt x="1109359" y="0"/>
                </a:cubicBezTo>
                <a:cubicBezTo>
                  <a:pt x="1237784" y="3961"/>
                  <a:pt x="1528400" y="-19657"/>
                  <a:pt x="1699444" y="0"/>
                </a:cubicBezTo>
                <a:cubicBezTo>
                  <a:pt x="1870489" y="19657"/>
                  <a:pt x="1958420" y="-23018"/>
                  <a:pt x="2183313" y="0"/>
                </a:cubicBezTo>
                <a:cubicBezTo>
                  <a:pt x="2408206" y="23018"/>
                  <a:pt x="2480198" y="-18926"/>
                  <a:pt x="2737993" y="0"/>
                </a:cubicBezTo>
                <a:cubicBezTo>
                  <a:pt x="2995788" y="18926"/>
                  <a:pt x="3358286" y="-21262"/>
                  <a:pt x="3540508" y="0"/>
                </a:cubicBezTo>
                <a:cubicBezTo>
                  <a:pt x="3558708" y="216782"/>
                  <a:pt x="3544952" y="456365"/>
                  <a:pt x="3540508" y="682370"/>
                </a:cubicBezTo>
                <a:cubicBezTo>
                  <a:pt x="3536065" y="908375"/>
                  <a:pt x="3541474" y="1157036"/>
                  <a:pt x="3540508" y="1299752"/>
                </a:cubicBezTo>
                <a:cubicBezTo>
                  <a:pt x="3539542" y="1442468"/>
                  <a:pt x="3514802" y="1836265"/>
                  <a:pt x="3540508" y="1982121"/>
                </a:cubicBezTo>
                <a:cubicBezTo>
                  <a:pt x="3566214" y="2127977"/>
                  <a:pt x="3551600" y="2311363"/>
                  <a:pt x="3540508" y="2567009"/>
                </a:cubicBezTo>
                <a:cubicBezTo>
                  <a:pt x="3529416" y="2822655"/>
                  <a:pt x="3562886" y="3039353"/>
                  <a:pt x="3540508" y="3249379"/>
                </a:cubicBezTo>
                <a:cubicBezTo>
                  <a:pt x="3326836" y="3226961"/>
                  <a:pt x="3126980" y="3234300"/>
                  <a:pt x="3021233" y="3249379"/>
                </a:cubicBezTo>
                <a:cubicBezTo>
                  <a:pt x="2915487" y="3264458"/>
                  <a:pt x="2711224" y="3243192"/>
                  <a:pt x="2501959" y="3249379"/>
                </a:cubicBezTo>
                <a:cubicBezTo>
                  <a:pt x="2292694" y="3255566"/>
                  <a:pt x="2187408" y="3267512"/>
                  <a:pt x="2018090" y="3249379"/>
                </a:cubicBezTo>
                <a:cubicBezTo>
                  <a:pt x="1848772" y="3231246"/>
                  <a:pt x="1499234" y="3230494"/>
                  <a:pt x="1357195" y="3249379"/>
                </a:cubicBezTo>
                <a:cubicBezTo>
                  <a:pt x="1215156" y="3268264"/>
                  <a:pt x="935899" y="3229887"/>
                  <a:pt x="802515" y="3249379"/>
                </a:cubicBezTo>
                <a:cubicBezTo>
                  <a:pt x="669131" y="3268871"/>
                  <a:pt x="162340" y="3220042"/>
                  <a:pt x="0" y="3249379"/>
                </a:cubicBezTo>
                <a:cubicBezTo>
                  <a:pt x="14005" y="3058972"/>
                  <a:pt x="-1764" y="2903584"/>
                  <a:pt x="0" y="2664491"/>
                </a:cubicBezTo>
                <a:cubicBezTo>
                  <a:pt x="1764" y="2425398"/>
                  <a:pt x="26491" y="2346201"/>
                  <a:pt x="0" y="2047109"/>
                </a:cubicBezTo>
                <a:cubicBezTo>
                  <a:pt x="-26491" y="1748017"/>
                  <a:pt x="21119" y="1531989"/>
                  <a:pt x="0" y="1397233"/>
                </a:cubicBezTo>
                <a:cubicBezTo>
                  <a:pt x="-21119" y="1262477"/>
                  <a:pt x="22590" y="1031396"/>
                  <a:pt x="0" y="682370"/>
                </a:cubicBezTo>
                <a:cubicBezTo>
                  <a:pt x="-22590" y="333344"/>
                  <a:pt x="-4117" y="233856"/>
                  <a:pt x="0" y="0"/>
                </a:cubicBezTo>
                <a:close/>
              </a:path>
              <a:path w="3540508" h="3249379" stroke="0" extrusionOk="0">
                <a:moveTo>
                  <a:pt x="0" y="0"/>
                </a:moveTo>
                <a:cubicBezTo>
                  <a:pt x="290604" y="-27146"/>
                  <a:pt x="362173" y="-9403"/>
                  <a:pt x="660895" y="0"/>
                </a:cubicBezTo>
                <a:cubicBezTo>
                  <a:pt x="959617" y="9403"/>
                  <a:pt x="1118964" y="28533"/>
                  <a:pt x="1321790" y="0"/>
                </a:cubicBezTo>
                <a:cubicBezTo>
                  <a:pt x="1524617" y="-28533"/>
                  <a:pt x="1725065" y="200"/>
                  <a:pt x="1982684" y="0"/>
                </a:cubicBezTo>
                <a:cubicBezTo>
                  <a:pt x="2240303" y="-200"/>
                  <a:pt x="2296457" y="25866"/>
                  <a:pt x="2572769" y="0"/>
                </a:cubicBezTo>
                <a:cubicBezTo>
                  <a:pt x="2849081" y="-25866"/>
                  <a:pt x="3192308" y="41023"/>
                  <a:pt x="3540508" y="0"/>
                </a:cubicBezTo>
                <a:cubicBezTo>
                  <a:pt x="3521312" y="201446"/>
                  <a:pt x="3530106" y="454969"/>
                  <a:pt x="3540508" y="617382"/>
                </a:cubicBezTo>
                <a:cubicBezTo>
                  <a:pt x="3550910" y="779795"/>
                  <a:pt x="3542517" y="948398"/>
                  <a:pt x="3540508" y="1169776"/>
                </a:cubicBezTo>
                <a:cubicBezTo>
                  <a:pt x="3538499" y="1391154"/>
                  <a:pt x="3561136" y="1734481"/>
                  <a:pt x="3540508" y="1884640"/>
                </a:cubicBezTo>
                <a:cubicBezTo>
                  <a:pt x="3519880" y="2034799"/>
                  <a:pt x="3541037" y="2245700"/>
                  <a:pt x="3540508" y="2469528"/>
                </a:cubicBezTo>
                <a:cubicBezTo>
                  <a:pt x="3539979" y="2693356"/>
                  <a:pt x="3513851" y="3088233"/>
                  <a:pt x="3540508" y="3249379"/>
                </a:cubicBezTo>
                <a:cubicBezTo>
                  <a:pt x="3251057" y="3263749"/>
                  <a:pt x="3149351" y="3269652"/>
                  <a:pt x="2915018" y="3249379"/>
                </a:cubicBezTo>
                <a:cubicBezTo>
                  <a:pt x="2680685" y="3229107"/>
                  <a:pt x="2543644" y="3268496"/>
                  <a:pt x="2395744" y="3249379"/>
                </a:cubicBezTo>
                <a:cubicBezTo>
                  <a:pt x="2247844" y="3230262"/>
                  <a:pt x="1984874" y="3226253"/>
                  <a:pt x="1805659" y="3249379"/>
                </a:cubicBezTo>
                <a:cubicBezTo>
                  <a:pt x="1626445" y="3272505"/>
                  <a:pt x="1482394" y="3269703"/>
                  <a:pt x="1180169" y="3249379"/>
                </a:cubicBezTo>
                <a:cubicBezTo>
                  <a:pt x="877944" y="3229056"/>
                  <a:pt x="836500" y="3261755"/>
                  <a:pt x="696300" y="3249379"/>
                </a:cubicBezTo>
                <a:cubicBezTo>
                  <a:pt x="556100" y="3237003"/>
                  <a:pt x="304634" y="3230466"/>
                  <a:pt x="0" y="3249379"/>
                </a:cubicBezTo>
                <a:cubicBezTo>
                  <a:pt x="-4929" y="3023531"/>
                  <a:pt x="-7966" y="2892246"/>
                  <a:pt x="0" y="2696985"/>
                </a:cubicBezTo>
                <a:cubicBezTo>
                  <a:pt x="7966" y="2501724"/>
                  <a:pt x="18606" y="2203255"/>
                  <a:pt x="0" y="1982121"/>
                </a:cubicBezTo>
                <a:cubicBezTo>
                  <a:pt x="-18606" y="1760987"/>
                  <a:pt x="-1882" y="1627229"/>
                  <a:pt x="0" y="1299752"/>
                </a:cubicBezTo>
                <a:cubicBezTo>
                  <a:pt x="1882" y="972275"/>
                  <a:pt x="-1187" y="762155"/>
                  <a:pt x="0" y="584888"/>
                </a:cubicBezTo>
                <a:cubicBezTo>
                  <a:pt x="1187" y="407621"/>
                  <a:pt x="19022" y="228252"/>
                  <a:pt x="0" y="0"/>
                </a:cubicBezTo>
                <a:close/>
              </a:path>
            </a:pathLst>
          </a:custGeom>
          <a:ln w="19050">
            <a:solidFill>
              <a:schemeClr val="tx1"/>
            </a:solidFill>
            <a:extLst>
              <a:ext uri="{C807C97D-BFC1-408E-A445-0C87EB9F89A2}">
                <ask:lineSketchStyleProps xmlns:ask="http://schemas.microsoft.com/office/drawing/2018/sketchyshapes" sd="2958583881">
                  <a:prstGeom prst="rect">
                    <a:avLst/>
                  </a:prstGeom>
                  <ask:type>
                    <ask:lineSketchFreehand/>
                  </ask:type>
                </ask:lineSketchStyleProps>
              </a:ext>
            </a:extLst>
          </a:ln>
        </p:spPr>
      </p:pic>
      <p:pic>
        <p:nvPicPr>
          <p:cNvPr id="10" name="Picture 9">
            <a:extLst>
              <a:ext uri="{FF2B5EF4-FFF2-40B4-BE49-F238E27FC236}">
                <a16:creationId xmlns:a16="http://schemas.microsoft.com/office/drawing/2014/main" id="{8089F384-45E7-8A05-C34B-2E36D65A379D}"/>
              </a:ext>
            </a:extLst>
          </p:cNvPr>
          <p:cNvPicPr>
            <a:picLocks noChangeAspect="1"/>
          </p:cNvPicPr>
          <p:nvPr/>
        </p:nvPicPr>
        <p:blipFill>
          <a:blip r:embed="rId5"/>
          <a:stretch>
            <a:fillRect/>
          </a:stretch>
        </p:blipFill>
        <p:spPr>
          <a:xfrm>
            <a:off x="8418983" y="3526612"/>
            <a:ext cx="3540509" cy="3249379"/>
          </a:xfrm>
          <a:custGeom>
            <a:avLst/>
            <a:gdLst>
              <a:gd name="connsiteX0" fmla="*/ 0 w 3540509"/>
              <a:gd name="connsiteY0" fmla="*/ 0 h 3249379"/>
              <a:gd name="connsiteX1" fmla="*/ 483870 w 3540509"/>
              <a:gd name="connsiteY1" fmla="*/ 0 h 3249379"/>
              <a:gd name="connsiteX2" fmla="*/ 1073954 w 3540509"/>
              <a:gd name="connsiteY2" fmla="*/ 0 h 3249379"/>
              <a:gd name="connsiteX3" fmla="*/ 1628634 w 3540509"/>
              <a:gd name="connsiteY3" fmla="*/ 0 h 3249379"/>
              <a:gd name="connsiteX4" fmla="*/ 2183314 w 3540509"/>
              <a:gd name="connsiteY4" fmla="*/ 0 h 3249379"/>
              <a:gd name="connsiteX5" fmla="*/ 2667183 w 3540509"/>
              <a:gd name="connsiteY5" fmla="*/ 0 h 3249379"/>
              <a:gd name="connsiteX6" fmla="*/ 3540509 w 3540509"/>
              <a:gd name="connsiteY6" fmla="*/ 0 h 3249379"/>
              <a:gd name="connsiteX7" fmla="*/ 3540509 w 3540509"/>
              <a:gd name="connsiteY7" fmla="*/ 714863 h 3249379"/>
              <a:gd name="connsiteX8" fmla="*/ 3540509 w 3540509"/>
              <a:gd name="connsiteY8" fmla="*/ 1267258 h 3249379"/>
              <a:gd name="connsiteX9" fmla="*/ 3540509 w 3540509"/>
              <a:gd name="connsiteY9" fmla="*/ 1884640 h 3249379"/>
              <a:gd name="connsiteX10" fmla="*/ 3540509 w 3540509"/>
              <a:gd name="connsiteY10" fmla="*/ 2502022 h 3249379"/>
              <a:gd name="connsiteX11" fmla="*/ 3540509 w 3540509"/>
              <a:gd name="connsiteY11" fmla="*/ 3249379 h 3249379"/>
              <a:gd name="connsiteX12" fmla="*/ 2950424 w 3540509"/>
              <a:gd name="connsiteY12" fmla="*/ 3249379 h 3249379"/>
              <a:gd name="connsiteX13" fmla="*/ 2395744 w 3540509"/>
              <a:gd name="connsiteY13" fmla="*/ 3249379 h 3249379"/>
              <a:gd name="connsiteX14" fmla="*/ 1911875 w 3540509"/>
              <a:gd name="connsiteY14" fmla="*/ 3249379 h 3249379"/>
              <a:gd name="connsiteX15" fmla="*/ 1428005 w 3540509"/>
              <a:gd name="connsiteY15" fmla="*/ 3249379 h 3249379"/>
              <a:gd name="connsiteX16" fmla="*/ 908731 w 3540509"/>
              <a:gd name="connsiteY16" fmla="*/ 3249379 h 3249379"/>
              <a:gd name="connsiteX17" fmla="*/ 0 w 3540509"/>
              <a:gd name="connsiteY17" fmla="*/ 3249379 h 3249379"/>
              <a:gd name="connsiteX18" fmla="*/ 0 w 3540509"/>
              <a:gd name="connsiteY18" fmla="*/ 2664491 h 3249379"/>
              <a:gd name="connsiteX19" fmla="*/ 0 w 3540509"/>
              <a:gd name="connsiteY19" fmla="*/ 2079603 h 3249379"/>
              <a:gd name="connsiteX20" fmla="*/ 0 w 3540509"/>
              <a:gd name="connsiteY20" fmla="*/ 1429727 h 3249379"/>
              <a:gd name="connsiteX21" fmla="*/ 0 w 3540509"/>
              <a:gd name="connsiteY21" fmla="*/ 714863 h 3249379"/>
              <a:gd name="connsiteX22" fmla="*/ 0 w 3540509"/>
              <a:gd name="connsiteY22" fmla="*/ 0 h 324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40509" h="3249379" fill="none" extrusionOk="0">
                <a:moveTo>
                  <a:pt x="0" y="0"/>
                </a:moveTo>
                <a:cubicBezTo>
                  <a:pt x="240416" y="2362"/>
                  <a:pt x="362355" y="7255"/>
                  <a:pt x="483870" y="0"/>
                </a:cubicBezTo>
                <a:cubicBezTo>
                  <a:pt x="605385" y="-7255"/>
                  <a:pt x="839167" y="-23624"/>
                  <a:pt x="1073954" y="0"/>
                </a:cubicBezTo>
                <a:cubicBezTo>
                  <a:pt x="1308741" y="23624"/>
                  <a:pt x="1444715" y="-22571"/>
                  <a:pt x="1628634" y="0"/>
                </a:cubicBezTo>
                <a:cubicBezTo>
                  <a:pt x="1812553" y="22571"/>
                  <a:pt x="2021289" y="-14660"/>
                  <a:pt x="2183314" y="0"/>
                </a:cubicBezTo>
                <a:cubicBezTo>
                  <a:pt x="2345339" y="14660"/>
                  <a:pt x="2442303" y="-16229"/>
                  <a:pt x="2667183" y="0"/>
                </a:cubicBezTo>
                <a:cubicBezTo>
                  <a:pt x="2892063" y="16229"/>
                  <a:pt x="3346466" y="33489"/>
                  <a:pt x="3540509" y="0"/>
                </a:cubicBezTo>
                <a:cubicBezTo>
                  <a:pt x="3505246" y="356176"/>
                  <a:pt x="3546217" y="373777"/>
                  <a:pt x="3540509" y="714863"/>
                </a:cubicBezTo>
                <a:cubicBezTo>
                  <a:pt x="3534801" y="1055949"/>
                  <a:pt x="3552274" y="1109579"/>
                  <a:pt x="3540509" y="1267258"/>
                </a:cubicBezTo>
                <a:cubicBezTo>
                  <a:pt x="3528744" y="1424938"/>
                  <a:pt x="3520779" y="1626338"/>
                  <a:pt x="3540509" y="1884640"/>
                </a:cubicBezTo>
                <a:cubicBezTo>
                  <a:pt x="3560239" y="2142942"/>
                  <a:pt x="3569715" y="2290425"/>
                  <a:pt x="3540509" y="2502022"/>
                </a:cubicBezTo>
                <a:cubicBezTo>
                  <a:pt x="3511303" y="2713619"/>
                  <a:pt x="3558632" y="3087518"/>
                  <a:pt x="3540509" y="3249379"/>
                </a:cubicBezTo>
                <a:cubicBezTo>
                  <a:pt x="3269460" y="3238122"/>
                  <a:pt x="3219482" y="3241771"/>
                  <a:pt x="2950424" y="3249379"/>
                </a:cubicBezTo>
                <a:cubicBezTo>
                  <a:pt x="2681367" y="3256987"/>
                  <a:pt x="2603588" y="3222373"/>
                  <a:pt x="2395744" y="3249379"/>
                </a:cubicBezTo>
                <a:cubicBezTo>
                  <a:pt x="2187900" y="3276385"/>
                  <a:pt x="2108206" y="3268744"/>
                  <a:pt x="1911875" y="3249379"/>
                </a:cubicBezTo>
                <a:cubicBezTo>
                  <a:pt x="1715544" y="3230014"/>
                  <a:pt x="1668273" y="3234592"/>
                  <a:pt x="1428005" y="3249379"/>
                </a:cubicBezTo>
                <a:cubicBezTo>
                  <a:pt x="1187737" y="3264167"/>
                  <a:pt x="1157127" y="3225278"/>
                  <a:pt x="908731" y="3249379"/>
                </a:cubicBezTo>
                <a:cubicBezTo>
                  <a:pt x="660335" y="3273480"/>
                  <a:pt x="324646" y="3244466"/>
                  <a:pt x="0" y="3249379"/>
                </a:cubicBezTo>
                <a:cubicBezTo>
                  <a:pt x="-10612" y="2960992"/>
                  <a:pt x="-22695" y="2799371"/>
                  <a:pt x="0" y="2664491"/>
                </a:cubicBezTo>
                <a:cubicBezTo>
                  <a:pt x="22695" y="2529611"/>
                  <a:pt x="-28668" y="2282490"/>
                  <a:pt x="0" y="2079603"/>
                </a:cubicBezTo>
                <a:cubicBezTo>
                  <a:pt x="28668" y="1876716"/>
                  <a:pt x="-28528" y="1674815"/>
                  <a:pt x="0" y="1429727"/>
                </a:cubicBezTo>
                <a:cubicBezTo>
                  <a:pt x="28528" y="1184639"/>
                  <a:pt x="-2966" y="1056529"/>
                  <a:pt x="0" y="714863"/>
                </a:cubicBezTo>
                <a:cubicBezTo>
                  <a:pt x="2966" y="373197"/>
                  <a:pt x="34848" y="214291"/>
                  <a:pt x="0" y="0"/>
                </a:cubicBezTo>
                <a:close/>
              </a:path>
              <a:path w="3540509" h="3249379" stroke="0" extrusionOk="0">
                <a:moveTo>
                  <a:pt x="0" y="0"/>
                </a:moveTo>
                <a:cubicBezTo>
                  <a:pt x="118676" y="3163"/>
                  <a:pt x="405676" y="26897"/>
                  <a:pt x="590085" y="0"/>
                </a:cubicBezTo>
                <a:cubicBezTo>
                  <a:pt x="774494" y="-26897"/>
                  <a:pt x="988685" y="9895"/>
                  <a:pt x="1109359" y="0"/>
                </a:cubicBezTo>
                <a:cubicBezTo>
                  <a:pt x="1230033" y="-9895"/>
                  <a:pt x="1482016" y="26400"/>
                  <a:pt x="1734849" y="0"/>
                </a:cubicBezTo>
                <a:cubicBezTo>
                  <a:pt x="1987682" y="-26400"/>
                  <a:pt x="2152824" y="27030"/>
                  <a:pt x="2324934" y="0"/>
                </a:cubicBezTo>
                <a:cubicBezTo>
                  <a:pt x="2497045" y="-27030"/>
                  <a:pt x="2733722" y="6856"/>
                  <a:pt x="2844209" y="0"/>
                </a:cubicBezTo>
                <a:cubicBezTo>
                  <a:pt x="2954696" y="-6856"/>
                  <a:pt x="3331929" y="13577"/>
                  <a:pt x="3540509" y="0"/>
                </a:cubicBezTo>
                <a:cubicBezTo>
                  <a:pt x="3515710" y="252589"/>
                  <a:pt x="3558777" y="350952"/>
                  <a:pt x="3540509" y="649876"/>
                </a:cubicBezTo>
                <a:cubicBezTo>
                  <a:pt x="3522241" y="948800"/>
                  <a:pt x="3552210" y="1082121"/>
                  <a:pt x="3540509" y="1267258"/>
                </a:cubicBezTo>
                <a:cubicBezTo>
                  <a:pt x="3528808" y="1452395"/>
                  <a:pt x="3540113" y="1817199"/>
                  <a:pt x="3540509" y="1982121"/>
                </a:cubicBezTo>
                <a:cubicBezTo>
                  <a:pt x="3540905" y="2147043"/>
                  <a:pt x="3550902" y="2341096"/>
                  <a:pt x="3540509" y="2599503"/>
                </a:cubicBezTo>
                <a:cubicBezTo>
                  <a:pt x="3530116" y="2857910"/>
                  <a:pt x="3519172" y="2940896"/>
                  <a:pt x="3540509" y="3249379"/>
                </a:cubicBezTo>
                <a:cubicBezTo>
                  <a:pt x="3302743" y="3246070"/>
                  <a:pt x="3114136" y="3249723"/>
                  <a:pt x="2950424" y="3249379"/>
                </a:cubicBezTo>
                <a:cubicBezTo>
                  <a:pt x="2786712" y="3249035"/>
                  <a:pt x="2573348" y="3241504"/>
                  <a:pt x="2395744" y="3249379"/>
                </a:cubicBezTo>
                <a:cubicBezTo>
                  <a:pt x="2218140" y="3257254"/>
                  <a:pt x="1978340" y="3239283"/>
                  <a:pt x="1770255" y="3249379"/>
                </a:cubicBezTo>
                <a:cubicBezTo>
                  <a:pt x="1562170" y="3259475"/>
                  <a:pt x="1355893" y="3271568"/>
                  <a:pt x="1180170" y="3249379"/>
                </a:cubicBezTo>
                <a:cubicBezTo>
                  <a:pt x="1004448" y="3227190"/>
                  <a:pt x="846818" y="3245852"/>
                  <a:pt x="625490" y="3249379"/>
                </a:cubicBezTo>
                <a:cubicBezTo>
                  <a:pt x="404162" y="3252906"/>
                  <a:pt x="269604" y="3236572"/>
                  <a:pt x="0" y="3249379"/>
                </a:cubicBezTo>
                <a:cubicBezTo>
                  <a:pt x="10783" y="3072572"/>
                  <a:pt x="19284" y="2907158"/>
                  <a:pt x="0" y="2599503"/>
                </a:cubicBezTo>
                <a:cubicBezTo>
                  <a:pt x="-19284" y="2291848"/>
                  <a:pt x="-31617" y="2055695"/>
                  <a:pt x="0" y="1884640"/>
                </a:cubicBezTo>
                <a:cubicBezTo>
                  <a:pt x="31617" y="1713585"/>
                  <a:pt x="11297" y="1379844"/>
                  <a:pt x="0" y="1169776"/>
                </a:cubicBezTo>
                <a:cubicBezTo>
                  <a:pt x="-11297" y="959708"/>
                  <a:pt x="13140" y="847048"/>
                  <a:pt x="0" y="617382"/>
                </a:cubicBezTo>
                <a:cubicBezTo>
                  <a:pt x="-13140" y="387716"/>
                  <a:pt x="18917" y="263794"/>
                  <a:pt x="0" y="0"/>
                </a:cubicBezTo>
                <a:close/>
              </a:path>
            </a:pathLst>
          </a:custGeom>
          <a:ln w="19050">
            <a:solidFill>
              <a:schemeClr val="tx1"/>
            </a:solidFill>
            <a:extLst>
              <a:ext uri="{C807C97D-BFC1-408E-A445-0C87EB9F89A2}">
                <ask:lineSketchStyleProps xmlns:ask="http://schemas.microsoft.com/office/drawing/2018/sketchyshapes" sd="1196070492">
                  <a:prstGeom prst="rect">
                    <a:avLst/>
                  </a:prstGeom>
                  <ask:type>
                    <ask:lineSketchFreehand/>
                  </ask:type>
                </ask:lineSketchStyleProps>
              </a:ext>
            </a:extLst>
          </a:ln>
        </p:spPr>
      </p:pic>
      <p:sp>
        <p:nvSpPr>
          <p:cNvPr id="3" name="TextBox 2">
            <a:extLst>
              <a:ext uri="{FF2B5EF4-FFF2-40B4-BE49-F238E27FC236}">
                <a16:creationId xmlns:a16="http://schemas.microsoft.com/office/drawing/2014/main" id="{2265EDC1-C743-334C-A554-6E6755AFE010}"/>
              </a:ext>
            </a:extLst>
          </p:cNvPr>
          <p:cNvSpPr txBox="1"/>
          <p:nvPr/>
        </p:nvSpPr>
        <p:spPr>
          <a:xfrm>
            <a:off x="953212" y="760537"/>
            <a:ext cx="6512560"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The graphs of Reduced Model 2 show that the points in the residuals are more confined to a line, with very few scattered points throughout the plot. </a:t>
            </a:r>
          </a:p>
          <a:p>
            <a:pPr algn="just"/>
            <a:endParaRPr lang="en-US" sz="1600" dirty="0"/>
          </a:p>
          <a:p>
            <a:pPr marL="285750" indent="-285750" algn="just">
              <a:buFont typeface="Arial" panose="020B0604020202020204" pitchFamily="34" charset="0"/>
              <a:buChar char="•"/>
            </a:pPr>
            <a:r>
              <a:rPr lang="en-US" sz="1600" dirty="0"/>
              <a:t>The Q-Q plot aligns with the straight line, but there is a slight deviation at the lower end.</a:t>
            </a:r>
          </a:p>
        </p:txBody>
      </p:sp>
    </p:spTree>
    <p:extLst>
      <p:ext uri="{BB962C8B-B14F-4D97-AF65-F5344CB8AC3E}">
        <p14:creationId xmlns:p14="http://schemas.microsoft.com/office/powerpoint/2010/main" val="840504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C25B055-7A6C-3D54-F27D-BEC400F150F7}"/>
              </a:ext>
            </a:extLst>
          </p:cNvPr>
          <p:cNvSpPr txBox="1"/>
          <p:nvPr/>
        </p:nvSpPr>
        <p:spPr>
          <a:xfrm>
            <a:off x="641774" y="623275"/>
            <a:ext cx="7598735" cy="830997"/>
          </a:xfrm>
          <a:prstGeom prst="rect">
            <a:avLst/>
          </a:prstGeom>
          <a:noFill/>
        </p:spPr>
        <p:txBody>
          <a:bodyPr wrap="square">
            <a:spAutoFit/>
          </a:bodyPr>
          <a:lstStyle/>
          <a:p>
            <a:pPr algn="ctr"/>
            <a:r>
              <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Model 4(Reduced Model 3)</a:t>
            </a:r>
          </a:p>
        </p:txBody>
      </p:sp>
      <p:sp>
        <p:nvSpPr>
          <p:cNvPr id="8" name="Rectangle 7">
            <a:extLst>
              <a:ext uri="{FF2B5EF4-FFF2-40B4-BE49-F238E27FC236}">
                <a16:creationId xmlns:a16="http://schemas.microsoft.com/office/drawing/2014/main" id="{52FA1D66-119A-56FA-4EF0-8F4657948836}"/>
              </a:ext>
            </a:extLst>
          </p:cNvPr>
          <p:cNvSpPr/>
          <p:nvPr/>
        </p:nvSpPr>
        <p:spPr>
          <a:xfrm>
            <a:off x="949993" y="3273327"/>
            <a:ext cx="3623302" cy="2295476"/>
          </a:xfrm>
          <a:custGeom>
            <a:avLst/>
            <a:gdLst>
              <a:gd name="connsiteX0" fmla="*/ 0 w 3623302"/>
              <a:gd name="connsiteY0" fmla="*/ 0 h 2295476"/>
              <a:gd name="connsiteX1" fmla="*/ 603884 w 3623302"/>
              <a:gd name="connsiteY1" fmla="*/ 0 h 2295476"/>
              <a:gd name="connsiteX2" fmla="*/ 1280233 w 3623302"/>
              <a:gd name="connsiteY2" fmla="*/ 0 h 2295476"/>
              <a:gd name="connsiteX3" fmla="*/ 1775418 w 3623302"/>
              <a:gd name="connsiteY3" fmla="*/ 0 h 2295476"/>
              <a:gd name="connsiteX4" fmla="*/ 2415535 w 3623302"/>
              <a:gd name="connsiteY4" fmla="*/ 0 h 2295476"/>
              <a:gd name="connsiteX5" fmla="*/ 2910719 w 3623302"/>
              <a:gd name="connsiteY5" fmla="*/ 0 h 2295476"/>
              <a:gd name="connsiteX6" fmla="*/ 3623302 w 3623302"/>
              <a:gd name="connsiteY6" fmla="*/ 0 h 2295476"/>
              <a:gd name="connsiteX7" fmla="*/ 3623302 w 3623302"/>
              <a:gd name="connsiteY7" fmla="*/ 619779 h 2295476"/>
              <a:gd name="connsiteX8" fmla="*/ 3623302 w 3623302"/>
              <a:gd name="connsiteY8" fmla="*/ 1239557 h 2295476"/>
              <a:gd name="connsiteX9" fmla="*/ 3623302 w 3623302"/>
              <a:gd name="connsiteY9" fmla="*/ 1744562 h 2295476"/>
              <a:gd name="connsiteX10" fmla="*/ 3623302 w 3623302"/>
              <a:gd name="connsiteY10" fmla="*/ 2295476 h 2295476"/>
              <a:gd name="connsiteX11" fmla="*/ 3055651 w 3623302"/>
              <a:gd name="connsiteY11" fmla="*/ 2295476 h 2295476"/>
              <a:gd name="connsiteX12" fmla="*/ 2451768 w 3623302"/>
              <a:gd name="connsiteY12" fmla="*/ 2295476 h 2295476"/>
              <a:gd name="connsiteX13" fmla="*/ 1884117 w 3623302"/>
              <a:gd name="connsiteY13" fmla="*/ 2295476 h 2295476"/>
              <a:gd name="connsiteX14" fmla="*/ 1316466 w 3623302"/>
              <a:gd name="connsiteY14" fmla="*/ 2295476 h 2295476"/>
              <a:gd name="connsiteX15" fmla="*/ 748816 w 3623302"/>
              <a:gd name="connsiteY15" fmla="*/ 2295476 h 2295476"/>
              <a:gd name="connsiteX16" fmla="*/ 0 w 3623302"/>
              <a:gd name="connsiteY16" fmla="*/ 2295476 h 2295476"/>
              <a:gd name="connsiteX17" fmla="*/ 0 w 3623302"/>
              <a:gd name="connsiteY17" fmla="*/ 1744562 h 2295476"/>
              <a:gd name="connsiteX18" fmla="*/ 0 w 3623302"/>
              <a:gd name="connsiteY18" fmla="*/ 1193648 h 2295476"/>
              <a:gd name="connsiteX19" fmla="*/ 0 w 3623302"/>
              <a:gd name="connsiteY19" fmla="*/ 596824 h 2295476"/>
              <a:gd name="connsiteX20" fmla="*/ 0 w 3623302"/>
              <a:gd name="connsiteY20" fmla="*/ 0 h 229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23302" h="2295476" fill="none" extrusionOk="0">
                <a:moveTo>
                  <a:pt x="0" y="0"/>
                </a:moveTo>
                <a:cubicBezTo>
                  <a:pt x="153924" y="-20442"/>
                  <a:pt x="350833" y="14745"/>
                  <a:pt x="603884" y="0"/>
                </a:cubicBezTo>
                <a:cubicBezTo>
                  <a:pt x="856935" y="-14745"/>
                  <a:pt x="1124091" y="-25775"/>
                  <a:pt x="1280233" y="0"/>
                </a:cubicBezTo>
                <a:cubicBezTo>
                  <a:pt x="1436375" y="25775"/>
                  <a:pt x="1641866" y="-7187"/>
                  <a:pt x="1775418" y="0"/>
                </a:cubicBezTo>
                <a:cubicBezTo>
                  <a:pt x="1908970" y="7187"/>
                  <a:pt x="2112787" y="30817"/>
                  <a:pt x="2415535" y="0"/>
                </a:cubicBezTo>
                <a:cubicBezTo>
                  <a:pt x="2718283" y="-30817"/>
                  <a:pt x="2795734" y="14801"/>
                  <a:pt x="2910719" y="0"/>
                </a:cubicBezTo>
                <a:cubicBezTo>
                  <a:pt x="3025704" y="-14801"/>
                  <a:pt x="3397444" y="29157"/>
                  <a:pt x="3623302" y="0"/>
                </a:cubicBezTo>
                <a:cubicBezTo>
                  <a:pt x="3617861" y="282972"/>
                  <a:pt x="3629923" y="475225"/>
                  <a:pt x="3623302" y="619779"/>
                </a:cubicBezTo>
                <a:cubicBezTo>
                  <a:pt x="3616681" y="764333"/>
                  <a:pt x="3598650" y="1114363"/>
                  <a:pt x="3623302" y="1239557"/>
                </a:cubicBezTo>
                <a:cubicBezTo>
                  <a:pt x="3647954" y="1364751"/>
                  <a:pt x="3634891" y="1543346"/>
                  <a:pt x="3623302" y="1744562"/>
                </a:cubicBezTo>
                <a:cubicBezTo>
                  <a:pt x="3611713" y="1945778"/>
                  <a:pt x="3629677" y="2115163"/>
                  <a:pt x="3623302" y="2295476"/>
                </a:cubicBezTo>
                <a:cubicBezTo>
                  <a:pt x="3394368" y="2273794"/>
                  <a:pt x="3179636" y="2269943"/>
                  <a:pt x="3055651" y="2295476"/>
                </a:cubicBezTo>
                <a:cubicBezTo>
                  <a:pt x="2931666" y="2321009"/>
                  <a:pt x="2734705" y="2292312"/>
                  <a:pt x="2451768" y="2295476"/>
                </a:cubicBezTo>
                <a:cubicBezTo>
                  <a:pt x="2168831" y="2298640"/>
                  <a:pt x="2154442" y="2318100"/>
                  <a:pt x="1884117" y="2295476"/>
                </a:cubicBezTo>
                <a:cubicBezTo>
                  <a:pt x="1613792" y="2272852"/>
                  <a:pt x="1464264" y="2305661"/>
                  <a:pt x="1316466" y="2295476"/>
                </a:cubicBezTo>
                <a:cubicBezTo>
                  <a:pt x="1168668" y="2285291"/>
                  <a:pt x="941074" y="2304546"/>
                  <a:pt x="748816" y="2295476"/>
                </a:cubicBezTo>
                <a:cubicBezTo>
                  <a:pt x="556558" y="2286407"/>
                  <a:pt x="212559" y="2325461"/>
                  <a:pt x="0" y="2295476"/>
                </a:cubicBezTo>
                <a:cubicBezTo>
                  <a:pt x="9555" y="2030465"/>
                  <a:pt x="-1270" y="1978912"/>
                  <a:pt x="0" y="1744562"/>
                </a:cubicBezTo>
                <a:cubicBezTo>
                  <a:pt x="1270" y="1510212"/>
                  <a:pt x="-1404" y="1465645"/>
                  <a:pt x="0" y="1193648"/>
                </a:cubicBezTo>
                <a:cubicBezTo>
                  <a:pt x="1404" y="921651"/>
                  <a:pt x="6431" y="881427"/>
                  <a:pt x="0" y="596824"/>
                </a:cubicBezTo>
                <a:cubicBezTo>
                  <a:pt x="-6431" y="312221"/>
                  <a:pt x="-11833" y="122937"/>
                  <a:pt x="0" y="0"/>
                </a:cubicBezTo>
                <a:close/>
              </a:path>
              <a:path w="3623302" h="2295476" stroke="0" extrusionOk="0">
                <a:moveTo>
                  <a:pt x="0" y="0"/>
                </a:moveTo>
                <a:cubicBezTo>
                  <a:pt x="157181" y="-1811"/>
                  <a:pt x="439060" y="-23938"/>
                  <a:pt x="640117" y="0"/>
                </a:cubicBezTo>
                <a:cubicBezTo>
                  <a:pt x="841174" y="23938"/>
                  <a:pt x="1132436" y="25737"/>
                  <a:pt x="1280233" y="0"/>
                </a:cubicBezTo>
                <a:cubicBezTo>
                  <a:pt x="1428030" y="-25737"/>
                  <a:pt x="1636549" y="-4884"/>
                  <a:pt x="1884117" y="0"/>
                </a:cubicBezTo>
                <a:cubicBezTo>
                  <a:pt x="2131685" y="4884"/>
                  <a:pt x="2154113" y="6702"/>
                  <a:pt x="2415535" y="0"/>
                </a:cubicBezTo>
                <a:cubicBezTo>
                  <a:pt x="2676957" y="-6702"/>
                  <a:pt x="2825213" y="-23140"/>
                  <a:pt x="2946952" y="0"/>
                </a:cubicBezTo>
                <a:cubicBezTo>
                  <a:pt x="3068691" y="23140"/>
                  <a:pt x="3488023" y="27923"/>
                  <a:pt x="3623302" y="0"/>
                </a:cubicBezTo>
                <a:cubicBezTo>
                  <a:pt x="3623743" y="201773"/>
                  <a:pt x="3606599" y="312487"/>
                  <a:pt x="3623302" y="527959"/>
                </a:cubicBezTo>
                <a:cubicBezTo>
                  <a:pt x="3640005" y="743431"/>
                  <a:pt x="3623410" y="907399"/>
                  <a:pt x="3623302" y="1078874"/>
                </a:cubicBezTo>
                <a:cubicBezTo>
                  <a:pt x="3623194" y="1250349"/>
                  <a:pt x="3616200" y="1571508"/>
                  <a:pt x="3623302" y="1698652"/>
                </a:cubicBezTo>
                <a:cubicBezTo>
                  <a:pt x="3630404" y="1825796"/>
                  <a:pt x="3604651" y="2072388"/>
                  <a:pt x="3623302" y="2295476"/>
                </a:cubicBezTo>
                <a:cubicBezTo>
                  <a:pt x="3362304" y="2271353"/>
                  <a:pt x="3270918" y="2294542"/>
                  <a:pt x="3091884" y="2295476"/>
                </a:cubicBezTo>
                <a:cubicBezTo>
                  <a:pt x="2912850" y="2296410"/>
                  <a:pt x="2586728" y="2290717"/>
                  <a:pt x="2451768" y="2295476"/>
                </a:cubicBezTo>
                <a:cubicBezTo>
                  <a:pt x="2316808" y="2300235"/>
                  <a:pt x="2001213" y="2274838"/>
                  <a:pt x="1811651" y="2295476"/>
                </a:cubicBezTo>
                <a:cubicBezTo>
                  <a:pt x="1622089" y="2316114"/>
                  <a:pt x="1423336" y="2304938"/>
                  <a:pt x="1207767" y="2295476"/>
                </a:cubicBezTo>
                <a:cubicBezTo>
                  <a:pt x="992198" y="2286014"/>
                  <a:pt x="834442" y="2276810"/>
                  <a:pt x="712583" y="2295476"/>
                </a:cubicBezTo>
                <a:cubicBezTo>
                  <a:pt x="590724" y="2314142"/>
                  <a:pt x="224716" y="2306392"/>
                  <a:pt x="0" y="2295476"/>
                </a:cubicBezTo>
                <a:cubicBezTo>
                  <a:pt x="-25011" y="2117672"/>
                  <a:pt x="-12724" y="1976307"/>
                  <a:pt x="0" y="1744562"/>
                </a:cubicBezTo>
                <a:cubicBezTo>
                  <a:pt x="12724" y="1512817"/>
                  <a:pt x="-23252" y="1373128"/>
                  <a:pt x="0" y="1239557"/>
                </a:cubicBezTo>
                <a:cubicBezTo>
                  <a:pt x="23252" y="1105986"/>
                  <a:pt x="-1518" y="929228"/>
                  <a:pt x="0" y="642733"/>
                </a:cubicBezTo>
                <a:cubicBezTo>
                  <a:pt x="1518" y="356238"/>
                  <a:pt x="27037" y="187222"/>
                  <a:pt x="0" y="0"/>
                </a:cubicBezTo>
                <a:close/>
              </a:path>
            </a:pathLst>
          </a:custGeom>
          <a:solidFill>
            <a:schemeClr val="bg1"/>
          </a:solidFill>
          <a:ln w="19050">
            <a:solidFill>
              <a:schemeClr val="tx1"/>
            </a:solidFill>
            <a:extLst>
              <a:ext uri="{C807C97D-BFC1-408E-A445-0C87EB9F89A2}">
                <ask:lineSketchStyleProps xmlns:ask="http://schemas.microsoft.com/office/drawing/2018/sketchyshapes" sd="213842276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 our reduced model 3 we consider an interaction of all factors except Rated Horsepower Emissions.</a:t>
            </a:r>
          </a:p>
        </p:txBody>
      </p:sp>
      <p:pic>
        <p:nvPicPr>
          <p:cNvPr id="3" name="Picture 2">
            <a:extLst>
              <a:ext uri="{FF2B5EF4-FFF2-40B4-BE49-F238E27FC236}">
                <a16:creationId xmlns:a16="http://schemas.microsoft.com/office/drawing/2014/main" id="{4DAB8AD3-1687-24E0-C0AB-57FE21ACE57B}"/>
              </a:ext>
            </a:extLst>
          </p:cNvPr>
          <p:cNvPicPr>
            <a:picLocks noChangeAspect="1"/>
          </p:cNvPicPr>
          <p:nvPr/>
        </p:nvPicPr>
        <p:blipFill>
          <a:blip r:embed="rId2"/>
          <a:stretch>
            <a:fillRect/>
          </a:stretch>
        </p:blipFill>
        <p:spPr>
          <a:xfrm>
            <a:off x="949993" y="1656898"/>
            <a:ext cx="10065267" cy="1009702"/>
          </a:xfrm>
          <a:prstGeom prst="rect">
            <a:avLst/>
          </a:prstGeom>
          <a:ln w="19050">
            <a:solidFill>
              <a:schemeClr val="tx1"/>
            </a:solidFill>
          </a:ln>
        </p:spPr>
      </p:pic>
      <p:pic>
        <p:nvPicPr>
          <p:cNvPr id="9" name="Picture 8">
            <a:extLst>
              <a:ext uri="{FF2B5EF4-FFF2-40B4-BE49-F238E27FC236}">
                <a16:creationId xmlns:a16="http://schemas.microsoft.com/office/drawing/2014/main" id="{06FD6E39-328A-30EB-1D74-2FC209B0A652}"/>
              </a:ext>
            </a:extLst>
          </p:cNvPr>
          <p:cNvPicPr>
            <a:picLocks noChangeAspect="1"/>
          </p:cNvPicPr>
          <p:nvPr/>
        </p:nvPicPr>
        <p:blipFill>
          <a:blip r:embed="rId3"/>
          <a:stretch>
            <a:fillRect/>
          </a:stretch>
        </p:blipFill>
        <p:spPr>
          <a:xfrm>
            <a:off x="4937186" y="3273327"/>
            <a:ext cx="6244087" cy="2358016"/>
          </a:xfrm>
          <a:custGeom>
            <a:avLst/>
            <a:gdLst>
              <a:gd name="connsiteX0" fmla="*/ 0 w 6244087"/>
              <a:gd name="connsiteY0" fmla="*/ 0 h 2358016"/>
              <a:gd name="connsiteX1" fmla="*/ 568906 w 6244087"/>
              <a:gd name="connsiteY1" fmla="*/ 0 h 2358016"/>
              <a:gd name="connsiteX2" fmla="*/ 1137811 w 6244087"/>
              <a:gd name="connsiteY2" fmla="*/ 0 h 2358016"/>
              <a:gd name="connsiteX3" fmla="*/ 1956481 w 6244087"/>
              <a:gd name="connsiteY3" fmla="*/ 0 h 2358016"/>
              <a:gd name="connsiteX4" fmla="*/ 2775150 w 6244087"/>
              <a:gd name="connsiteY4" fmla="*/ 0 h 2358016"/>
              <a:gd name="connsiteX5" fmla="*/ 3281615 w 6244087"/>
              <a:gd name="connsiteY5" fmla="*/ 0 h 2358016"/>
              <a:gd name="connsiteX6" fmla="*/ 3975402 w 6244087"/>
              <a:gd name="connsiteY6" fmla="*/ 0 h 2358016"/>
              <a:gd name="connsiteX7" fmla="*/ 4606749 w 6244087"/>
              <a:gd name="connsiteY7" fmla="*/ 0 h 2358016"/>
              <a:gd name="connsiteX8" fmla="*/ 5300536 w 6244087"/>
              <a:gd name="connsiteY8" fmla="*/ 0 h 2358016"/>
              <a:gd name="connsiteX9" fmla="*/ 6244087 w 6244087"/>
              <a:gd name="connsiteY9" fmla="*/ 0 h 2358016"/>
              <a:gd name="connsiteX10" fmla="*/ 6244087 w 6244087"/>
              <a:gd name="connsiteY10" fmla="*/ 613084 h 2358016"/>
              <a:gd name="connsiteX11" fmla="*/ 6244087 w 6244087"/>
              <a:gd name="connsiteY11" fmla="*/ 1155428 h 2358016"/>
              <a:gd name="connsiteX12" fmla="*/ 6244087 w 6244087"/>
              <a:gd name="connsiteY12" fmla="*/ 1768512 h 2358016"/>
              <a:gd name="connsiteX13" fmla="*/ 6244087 w 6244087"/>
              <a:gd name="connsiteY13" fmla="*/ 2358016 h 2358016"/>
              <a:gd name="connsiteX14" fmla="*/ 5737622 w 6244087"/>
              <a:gd name="connsiteY14" fmla="*/ 2358016 h 2358016"/>
              <a:gd name="connsiteX15" fmla="*/ 4918953 w 6244087"/>
              <a:gd name="connsiteY15" fmla="*/ 2358016 h 2358016"/>
              <a:gd name="connsiteX16" fmla="*/ 4412488 w 6244087"/>
              <a:gd name="connsiteY16" fmla="*/ 2358016 h 2358016"/>
              <a:gd name="connsiteX17" fmla="*/ 3593819 w 6244087"/>
              <a:gd name="connsiteY17" fmla="*/ 2358016 h 2358016"/>
              <a:gd name="connsiteX18" fmla="*/ 2775150 w 6244087"/>
              <a:gd name="connsiteY18" fmla="*/ 2358016 h 2358016"/>
              <a:gd name="connsiteX19" fmla="*/ 2143803 w 6244087"/>
              <a:gd name="connsiteY19" fmla="*/ 2358016 h 2358016"/>
              <a:gd name="connsiteX20" fmla="*/ 1325134 w 6244087"/>
              <a:gd name="connsiteY20" fmla="*/ 2358016 h 2358016"/>
              <a:gd name="connsiteX21" fmla="*/ 0 w 6244087"/>
              <a:gd name="connsiteY21" fmla="*/ 2358016 h 2358016"/>
              <a:gd name="connsiteX22" fmla="*/ 0 w 6244087"/>
              <a:gd name="connsiteY22" fmla="*/ 1721352 h 2358016"/>
              <a:gd name="connsiteX23" fmla="*/ 0 w 6244087"/>
              <a:gd name="connsiteY23" fmla="*/ 1131848 h 2358016"/>
              <a:gd name="connsiteX24" fmla="*/ 0 w 6244087"/>
              <a:gd name="connsiteY24" fmla="*/ 542344 h 2358016"/>
              <a:gd name="connsiteX25" fmla="*/ 0 w 6244087"/>
              <a:gd name="connsiteY25" fmla="*/ 0 h 235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44087" h="2358016" fill="none" extrusionOk="0">
                <a:moveTo>
                  <a:pt x="0" y="0"/>
                </a:moveTo>
                <a:cubicBezTo>
                  <a:pt x="223201" y="27176"/>
                  <a:pt x="306371" y="26990"/>
                  <a:pt x="568906" y="0"/>
                </a:cubicBezTo>
                <a:cubicBezTo>
                  <a:pt x="831441" y="-26990"/>
                  <a:pt x="863810" y="1255"/>
                  <a:pt x="1137811" y="0"/>
                </a:cubicBezTo>
                <a:cubicBezTo>
                  <a:pt x="1411812" y="-1255"/>
                  <a:pt x="1614980" y="33486"/>
                  <a:pt x="1956481" y="0"/>
                </a:cubicBezTo>
                <a:cubicBezTo>
                  <a:pt x="2297982" y="-33486"/>
                  <a:pt x="2383553" y="-19728"/>
                  <a:pt x="2775150" y="0"/>
                </a:cubicBezTo>
                <a:cubicBezTo>
                  <a:pt x="3166747" y="19728"/>
                  <a:pt x="3121058" y="23977"/>
                  <a:pt x="3281615" y="0"/>
                </a:cubicBezTo>
                <a:cubicBezTo>
                  <a:pt x="3442173" y="-23977"/>
                  <a:pt x="3757117" y="-27300"/>
                  <a:pt x="3975402" y="0"/>
                </a:cubicBezTo>
                <a:cubicBezTo>
                  <a:pt x="4193687" y="27300"/>
                  <a:pt x="4439980" y="-27476"/>
                  <a:pt x="4606749" y="0"/>
                </a:cubicBezTo>
                <a:cubicBezTo>
                  <a:pt x="4773518" y="27476"/>
                  <a:pt x="5097811" y="-9797"/>
                  <a:pt x="5300536" y="0"/>
                </a:cubicBezTo>
                <a:cubicBezTo>
                  <a:pt x="5503261" y="9797"/>
                  <a:pt x="5915496" y="39236"/>
                  <a:pt x="6244087" y="0"/>
                </a:cubicBezTo>
                <a:cubicBezTo>
                  <a:pt x="6251524" y="280970"/>
                  <a:pt x="6253291" y="436977"/>
                  <a:pt x="6244087" y="613084"/>
                </a:cubicBezTo>
                <a:cubicBezTo>
                  <a:pt x="6234883" y="789191"/>
                  <a:pt x="6236921" y="913122"/>
                  <a:pt x="6244087" y="1155428"/>
                </a:cubicBezTo>
                <a:cubicBezTo>
                  <a:pt x="6251253" y="1397734"/>
                  <a:pt x="6257114" y="1534061"/>
                  <a:pt x="6244087" y="1768512"/>
                </a:cubicBezTo>
                <a:cubicBezTo>
                  <a:pt x="6231060" y="2002963"/>
                  <a:pt x="6254613" y="2162358"/>
                  <a:pt x="6244087" y="2358016"/>
                </a:cubicBezTo>
                <a:cubicBezTo>
                  <a:pt x="6054789" y="2380720"/>
                  <a:pt x="5922295" y="2346470"/>
                  <a:pt x="5737622" y="2358016"/>
                </a:cubicBezTo>
                <a:cubicBezTo>
                  <a:pt x="5552949" y="2369562"/>
                  <a:pt x="5217237" y="2351339"/>
                  <a:pt x="4918953" y="2358016"/>
                </a:cubicBezTo>
                <a:cubicBezTo>
                  <a:pt x="4620669" y="2364693"/>
                  <a:pt x="4621862" y="2334724"/>
                  <a:pt x="4412488" y="2358016"/>
                </a:cubicBezTo>
                <a:cubicBezTo>
                  <a:pt x="4203114" y="2381308"/>
                  <a:pt x="3825867" y="2385389"/>
                  <a:pt x="3593819" y="2358016"/>
                </a:cubicBezTo>
                <a:cubicBezTo>
                  <a:pt x="3361771" y="2330643"/>
                  <a:pt x="3094094" y="2378858"/>
                  <a:pt x="2775150" y="2358016"/>
                </a:cubicBezTo>
                <a:cubicBezTo>
                  <a:pt x="2456206" y="2337174"/>
                  <a:pt x="2404583" y="2356464"/>
                  <a:pt x="2143803" y="2358016"/>
                </a:cubicBezTo>
                <a:cubicBezTo>
                  <a:pt x="1883023" y="2359568"/>
                  <a:pt x="1607386" y="2348030"/>
                  <a:pt x="1325134" y="2358016"/>
                </a:cubicBezTo>
                <a:cubicBezTo>
                  <a:pt x="1042882" y="2368002"/>
                  <a:pt x="577652" y="2332515"/>
                  <a:pt x="0" y="2358016"/>
                </a:cubicBezTo>
                <a:cubicBezTo>
                  <a:pt x="14055" y="2118335"/>
                  <a:pt x="7147" y="1941823"/>
                  <a:pt x="0" y="1721352"/>
                </a:cubicBezTo>
                <a:cubicBezTo>
                  <a:pt x="-7147" y="1500881"/>
                  <a:pt x="-24398" y="1262350"/>
                  <a:pt x="0" y="1131848"/>
                </a:cubicBezTo>
                <a:cubicBezTo>
                  <a:pt x="24398" y="1001346"/>
                  <a:pt x="21330" y="684921"/>
                  <a:pt x="0" y="542344"/>
                </a:cubicBezTo>
                <a:cubicBezTo>
                  <a:pt x="-21330" y="399767"/>
                  <a:pt x="14504" y="189350"/>
                  <a:pt x="0" y="0"/>
                </a:cubicBezTo>
                <a:close/>
              </a:path>
              <a:path w="6244087" h="2358016" stroke="0" extrusionOk="0">
                <a:moveTo>
                  <a:pt x="0" y="0"/>
                </a:moveTo>
                <a:cubicBezTo>
                  <a:pt x="255614" y="35402"/>
                  <a:pt x="635184" y="-7207"/>
                  <a:pt x="818669" y="0"/>
                </a:cubicBezTo>
                <a:cubicBezTo>
                  <a:pt x="1002154" y="7207"/>
                  <a:pt x="1201237" y="-9859"/>
                  <a:pt x="1387575" y="0"/>
                </a:cubicBezTo>
                <a:cubicBezTo>
                  <a:pt x="1573913" y="9859"/>
                  <a:pt x="1957523" y="-1210"/>
                  <a:pt x="2206244" y="0"/>
                </a:cubicBezTo>
                <a:cubicBezTo>
                  <a:pt x="2454965" y="1210"/>
                  <a:pt x="2607702" y="-189"/>
                  <a:pt x="2775150" y="0"/>
                </a:cubicBezTo>
                <a:cubicBezTo>
                  <a:pt x="2942598" y="189"/>
                  <a:pt x="3132135" y="9401"/>
                  <a:pt x="3406496" y="0"/>
                </a:cubicBezTo>
                <a:cubicBezTo>
                  <a:pt x="3680857" y="-9401"/>
                  <a:pt x="3857515" y="-9674"/>
                  <a:pt x="3975402" y="0"/>
                </a:cubicBezTo>
                <a:cubicBezTo>
                  <a:pt x="4093289" y="9674"/>
                  <a:pt x="4414976" y="18683"/>
                  <a:pt x="4544308" y="0"/>
                </a:cubicBezTo>
                <a:cubicBezTo>
                  <a:pt x="4673640" y="-18683"/>
                  <a:pt x="4926390" y="23098"/>
                  <a:pt x="5050773" y="0"/>
                </a:cubicBezTo>
                <a:cubicBezTo>
                  <a:pt x="5175156" y="-23098"/>
                  <a:pt x="5364354" y="-18997"/>
                  <a:pt x="5619678" y="0"/>
                </a:cubicBezTo>
                <a:cubicBezTo>
                  <a:pt x="5875002" y="18997"/>
                  <a:pt x="6080108" y="-20675"/>
                  <a:pt x="6244087" y="0"/>
                </a:cubicBezTo>
                <a:cubicBezTo>
                  <a:pt x="6245706" y="124213"/>
                  <a:pt x="6227920" y="369323"/>
                  <a:pt x="6244087" y="542344"/>
                </a:cubicBezTo>
                <a:cubicBezTo>
                  <a:pt x="6260254" y="715365"/>
                  <a:pt x="6232572" y="1034193"/>
                  <a:pt x="6244087" y="1179008"/>
                </a:cubicBezTo>
                <a:cubicBezTo>
                  <a:pt x="6255602" y="1323823"/>
                  <a:pt x="6269482" y="1505520"/>
                  <a:pt x="6244087" y="1697772"/>
                </a:cubicBezTo>
                <a:cubicBezTo>
                  <a:pt x="6218692" y="1890024"/>
                  <a:pt x="6232490" y="2095091"/>
                  <a:pt x="6244087" y="2358016"/>
                </a:cubicBezTo>
                <a:cubicBezTo>
                  <a:pt x="6011607" y="2373590"/>
                  <a:pt x="5892863" y="2352560"/>
                  <a:pt x="5612740" y="2358016"/>
                </a:cubicBezTo>
                <a:cubicBezTo>
                  <a:pt x="5332617" y="2363472"/>
                  <a:pt x="5297072" y="2375546"/>
                  <a:pt x="5106276" y="2358016"/>
                </a:cubicBezTo>
                <a:cubicBezTo>
                  <a:pt x="4915480" y="2340486"/>
                  <a:pt x="4659791" y="2332270"/>
                  <a:pt x="4350047" y="2358016"/>
                </a:cubicBezTo>
                <a:cubicBezTo>
                  <a:pt x="4040303" y="2383762"/>
                  <a:pt x="4054704" y="2354365"/>
                  <a:pt x="3843582" y="2358016"/>
                </a:cubicBezTo>
                <a:cubicBezTo>
                  <a:pt x="3632460" y="2361667"/>
                  <a:pt x="3524762" y="2368200"/>
                  <a:pt x="3337118" y="2358016"/>
                </a:cubicBezTo>
                <a:cubicBezTo>
                  <a:pt x="3149474" y="2347832"/>
                  <a:pt x="3004157" y="2366080"/>
                  <a:pt x="2705771" y="2358016"/>
                </a:cubicBezTo>
                <a:cubicBezTo>
                  <a:pt x="2407385" y="2349952"/>
                  <a:pt x="2308674" y="2357748"/>
                  <a:pt x="2199306" y="2358016"/>
                </a:cubicBezTo>
                <a:cubicBezTo>
                  <a:pt x="2089939" y="2358284"/>
                  <a:pt x="1705245" y="2353606"/>
                  <a:pt x="1567960" y="2358016"/>
                </a:cubicBezTo>
                <a:cubicBezTo>
                  <a:pt x="1430675" y="2362426"/>
                  <a:pt x="1167666" y="2338707"/>
                  <a:pt x="874172" y="2358016"/>
                </a:cubicBezTo>
                <a:cubicBezTo>
                  <a:pt x="580678" y="2377325"/>
                  <a:pt x="430442" y="2323732"/>
                  <a:pt x="0" y="2358016"/>
                </a:cubicBezTo>
                <a:cubicBezTo>
                  <a:pt x="16902" y="2183403"/>
                  <a:pt x="-11574" y="2037186"/>
                  <a:pt x="0" y="1768512"/>
                </a:cubicBezTo>
                <a:cubicBezTo>
                  <a:pt x="11574" y="1499838"/>
                  <a:pt x="-9197" y="1400653"/>
                  <a:pt x="0" y="1226168"/>
                </a:cubicBezTo>
                <a:cubicBezTo>
                  <a:pt x="9197" y="1051683"/>
                  <a:pt x="24463" y="852350"/>
                  <a:pt x="0" y="683825"/>
                </a:cubicBezTo>
                <a:cubicBezTo>
                  <a:pt x="-24463" y="515300"/>
                  <a:pt x="6243" y="328102"/>
                  <a:pt x="0" y="0"/>
                </a:cubicBezTo>
                <a:close/>
              </a:path>
            </a:pathLst>
          </a:custGeom>
          <a:ln w="19050">
            <a:solidFill>
              <a:schemeClr val="tx1"/>
            </a:solidFill>
            <a:extLst>
              <a:ext uri="{C807C97D-BFC1-408E-A445-0C87EB9F89A2}">
                <ask:lineSketchStyleProps xmlns:ask="http://schemas.microsoft.com/office/drawing/2018/sketchyshapes" sd="2804253532">
                  <a:prstGeom prst="rect">
                    <a:avLst/>
                  </a:prstGeom>
                  <ask:type>
                    <ask:lineSketchFreehand/>
                  </ask:type>
                </ask:lineSketchStyleProps>
              </a:ext>
            </a:extLst>
          </a:ln>
        </p:spPr>
      </p:pic>
    </p:spTree>
    <p:extLst>
      <p:ext uri="{BB962C8B-B14F-4D97-AF65-F5344CB8AC3E}">
        <p14:creationId xmlns:p14="http://schemas.microsoft.com/office/powerpoint/2010/main" val="1081564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15490968-DA29-A88C-9F79-9EFC2C39E471}"/>
              </a:ext>
            </a:extLst>
          </p:cNvPr>
          <p:cNvPicPr>
            <a:picLocks noChangeAspect="1"/>
          </p:cNvPicPr>
          <p:nvPr/>
        </p:nvPicPr>
        <p:blipFill>
          <a:blip r:embed="rId2"/>
          <a:stretch>
            <a:fillRect/>
          </a:stretch>
        </p:blipFill>
        <p:spPr>
          <a:xfrm>
            <a:off x="248550" y="3092216"/>
            <a:ext cx="3501665" cy="3213730"/>
          </a:xfrm>
          <a:custGeom>
            <a:avLst/>
            <a:gdLst>
              <a:gd name="connsiteX0" fmla="*/ 0 w 3501665"/>
              <a:gd name="connsiteY0" fmla="*/ 0 h 3213730"/>
              <a:gd name="connsiteX1" fmla="*/ 513578 w 3501665"/>
              <a:gd name="connsiteY1" fmla="*/ 0 h 3213730"/>
              <a:gd name="connsiteX2" fmla="*/ 1027155 w 3501665"/>
              <a:gd name="connsiteY2" fmla="*/ 0 h 3213730"/>
              <a:gd name="connsiteX3" fmla="*/ 1680799 w 3501665"/>
              <a:gd name="connsiteY3" fmla="*/ 0 h 3213730"/>
              <a:gd name="connsiteX4" fmla="*/ 2194377 w 3501665"/>
              <a:gd name="connsiteY4" fmla="*/ 0 h 3213730"/>
              <a:gd name="connsiteX5" fmla="*/ 2742971 w 3501665"/>
              <a:gd name="connsiteY5" fmla="*/ 0 h 3213730"/>
              <a:gd name="connsiteX6" fmla="*/ 3501665 w 3501665"/>
              <a:gd name="connsiteY6" fmla="*/ 0 h 3213730"/>
              <a:gd name="connsiteX7" fmla="*/ 3501665 w 3501665"/>
              <a:gd name="connsiteY7" fmla="*/ 546334 h 3213730"/>
              <a:gd name="connsiteX8" fmla="*/ 3501665 w 3501665"/>
              <a:gd name="connsiteY8" fmla="*/ 1189080 h 3213730"/>
              <a:gd name="connsiteX9" fmla="*/ 3501665 w 3501665"/>
              <a:gd name="connsiteY9" fmla="*/ 1831826 h 3213730"/>
              <a:gd name="connsiteX10" fmla="*/ 3501665 w 3501665"/>
              <a:gd name="connsiteY10" fmla="*/ 2378160 h 3213730"/>
              <a:gd name="connsiteX11" fmla="*/ 3501665 w 3501665"/>
              <a:gd name="connsiteY11" fmla="*/ 3213730 h 3213730"/>
              <a:gd name="connsiteX12" fmla="*/ 2848021 w 3501665"/>
              <a:gd name="connsiteY12" fmla="*/ 3213730 h 3213730"/>
              <a:gd name="connsiteX13" fmla="*/ 2229393 w 3501665"/>
              <a:gd name="connsiteY13" fmla="*/ 3213730 h 3213730"/>
              <a:gd name="connsiteX14" fmla="*/ 1680799 w 3501665"/>
              <a:gd name="connsiteY14" fmla="*/ 3213730 h 3213730"/>
              <a:gd name="connsiteX15" fmla="*/ 1027155 w 3501665"/>
              <a:gd name="connsiteY15" fmla="*/ 3213730 h 3213730"/>
              <a:gd name="connsiteX16" fmla="*/ 513578 w 3501665"/>
              <a:gd name="connsiteY16" fmla="*/ 3213730 h 3213730"/>
              <a:gd name="connsiteX17" fmla="*/ 0 w 3501665"/>
              <a:gd name="connsiteY17" fmla="*/ 3213730 h 3213730"/>
              <a:gd name="connsiteX18" fmla="*/ 0 w 3501665"/>
              <a:gd name="connsiteY18" fmla="*/ 2538847 h 3213730"/>
              <a:gd name="connsiteX19" fmla="*/ 0 w 3501665"/>
              <a:gd name="connsiteY19" fmla="*/ 1863963 h 3213730"/>
              <a:gd name="connsiteX20" fmla="*/ 0 w 3501665"/>
              <a:gd name="connsiteY20" fmla="*/ 1317629 h 3213730"/>
              <a:gd name="connsiteX21" fmla="*/ 0 w 3501665"/>
              <a:gd name="connsiteY21" fmla="*/ 610609 h 3213730"/>
              <a:gd name="connsiteX22" fmla="*/ 0 w 3501665"/>
              <a:gd name="connsiteY22" fmla="*/ 0 h 321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01665" h="3213730" fill="none" extrusionOk="0">
                <a:moveTo>
                  <a:pt x="0" y="0"/>
                </a:moveTo>
                <a:cubicBezTo>
                  <a:pt x="162017" y="-3660"/>
                  <a:pt x="292093" y="7220"/>
                  <a:pt x="513578" y="0"/>
                </a:cubicBezTo>
                <a:cubicBezTo>
                  <a:pt x="735063" y="-7220"/>
                  <a:pt x="898460" y="14890"/>
                  <a:pt x="1027155" y="0"/>
                </a:cubicBezTo>
                <a:cubicBezTo>
                  <a:pt x="1155850" y="-14890"/>
                  <a:pt x="1367778" y="-26875"/>
                  <a:pt x="1680799" y="0"/>
                </a:cubicBezTo>
                <a:cubicBezTo>
                  <a:pt x="1993820" y="26875"/>
                  <a:pt x="1938139" y="-11042"/>
                  <a:pt x="2194377" y="0"/>
                </a:cubicBezTo>
                <a:cubicBezTo>
                  <a:pt x="2450615" y="11042"/>
                  <a:pt x="2615555" y="-25245"/>
                  <a:pt x="2742971" y="0"/>
                </a:cubicBezTo>
                <a:cubicBezTo>
                  <a:pt x="2870387" y="25245"/>
                  <a:pt x="3231374" y="-4655"/>
                  <a:pt x="3501665" y="0"/>
                </a:cubicBezTo>
                <a:cubicBezTo>
                  <a:pt x="3508921" y="196606"/>
                  <a:pt x="3523606" y="368705"/>
                  <a:pt x="3501665" y="546334"/>
                </a:cubicBezTo>
                <a:cubicBezTo>
                  <a:pt x="3479724" y="723963"/>
                  <a:pt x="3493558" y="939553"/>
                  <a:pt x="3501665" y="1189080"/>
                </a:cubicBezTo>
                <a:cubicBezTo>
                  <a:pt x="3509772" y="1438607"/>
                  <a:pt x="3519781" y="1699894"/>
                  <a:pt x="3501665" y="1831826"/>
                </a:cubicBezTo>
                <a:cubicBezTo>
                  <a:pt x="3483549" y="1963758"/>
                  <a:pt x="3517814" y="2212902"/>
                  <a:pt x="3501665" y="2378160"/>
                </a:cubicBezTo>
                <a:cubicBezTo>
                  <a:pt x="3485516" y="2543418"/>
                  <a:pt x="3468090" y="3039546"/>
                  <a:pt x="3501665" y="3213730"/>
                </a:cubicBezTo>
                <a:cubicBezTo>
                  <a:pt x="3365456" y="3235844"/>
                  <a:pt x="3068887" y="3202803"/>
                  <a:pt x="2848021" y="3213730"/>
                </a:cubicBezTo>
                <a:cubicBezTo>
                  <a:pt x="2627155" y="3224657"/>
                  <a:pt x="2461522" y="3193155"/>
                  <a:pt x="2229393" y="3213730"/>
                </a:cubicBezTo>
                <a:cubicBezTo>
                  <a:pt x="1997264" y="3234305"/>
                  <a:pt x="1896296" y="3239640"/>
                  <a:pt x="1680799" y="3213730"/>
                </a:cubicBezTo>
                <a:cubicBezTo>
                  <a:pt x="1465302" y="3187820"/>
                  <a:pt x="1222928" y="3206045"/>
                  <a:pt x="1027155" y="3213730"/>
                </a:cubicBezTo>
                <a:cubicBezTo>
                  <a:pt x="831382" y="3221415"/>
                  <a:pt x="687211" y="3198113"/>
                  <a:pt x="513578" y="3213730"/>
                </a:cubicBezTo>
                <a:cubicBezTo>
                  <a:pt x="339945" y="3229347"/>
                  <a:pt x="178575" y="3189372"/>
                  <a:pt x="0" y="3213730"/>
                </a:cubicBezTo>
                <a:cubicBezTo>
                  <a:pt x="7340" y="3020307"/>
                  <a:pt x="126" y="2717145"/>
                  <a:pt x="0" y="2538847"/>
                </a:cubicBezTo>
                <a:cubicBezTo>
                  <a:pt x="-126" y="2360549"/>
                  <a:pt x="30890" y="2125021"/>
                  <a:pt x="0" y="1863963"/>
                </a:cubicBezTo>
                <a:cubicBezTo>
                  <a:pt x="-30890" y="1602905"/>
                  <a:pt x="-26135" y="1464244"/>
                  <a:pt x="0" y="1317629"/>
                </a:cubicBezTo>
                <a:cubicBezTo>
                  <a:pt x="26135" y="1171014"/>
                  <a:pt x="-11128" y="767805"/>
                  <a:pt x="0" y="610609"/>
                </a:cubicBezTo>
                <a:cubicBezTo>
                  <a:pt x="11128" y="453413"/>
                  <a:pt x="-26412" y="140483"/>
                  <a:pt x="0" y="0"/>
                </a:cubicBezTo>
                <a:close/>
              </a:path>
              <a:path w="3501665" h="3213730" stroke="0" extrusionOk="0">
                <a:moveTo>
                  <a:pt x="0" y="0"/>
                </a:moveTo>
                <a:cubicBezTo>
                  <a:pt x="196027" y="-21115"/>
                  <a:pt x="498575" y="20728"/>
                  <a:pt x="653644" y="0"/>
                </a:cubicBezTo>
                <a:cubicBezTo>
                  <a:pt x="808713" y="-20728"/>
                  <a:pt x="1016923" y="7839"/>
                  <a:pt x="1167222" y="0"/>
                </a:cubicBezTo>
                <a:cubicBezTo>
                  <a:pt x="1317521" y="-7839"/>
                  <a:pt x="1475968" y="-11612"/>
                  <a:pt x="1680799" y="0"/>
                </a:cubicBezTo>
                <a:cubicBezTo>
                  <a:pt x="1885630" y="11612"/>
                  <a:pt x="2048025" y="-16392"/>
                  <a:pt x="2194377" y="0"/>
                </a:cubicBezTo>
                <a:cubicBezTo>
                  <a:pt x="2340729" y="16392"/>
                  <a:pt x="2660607" y="-6073"/>
                  <a:pt x="2848021" y="0"/>
                </a:cubicBezTo>
                <a:cubicBezTo>
                  <a:pt x="3035435" y="6073"/>
                  <a:pt x="3244054" y="15097"/>
                  <a:pt x="3501665" y="0"/>
                </a:cubicBezTo>
                <a:cubicBezTo>
                  <a:pt x="3474463" y="278564"/>
                  <a:pt x="3526595" y="441975"/>
                  <a:pt x="3501665" y="578471"/>
                </a:cubicBezTo>
                <a:cubicBezTo>
                  <a:pt x="3476735" y="714967"/>
                  <a:pt x="3486660" y="921989"/>
                  <a:pt x="3501665" y="1156943"/>
                </a:cubicBezTo>
                <a:cubicBezTo>
                  <a:pt x="3516670" y="1391897"/>
                  <a:pt x="3483129" y="1715731"/>
                  <a:pt x="3501665" y="1863963"/>
                </a:cubicBezTo>
                <a:cubicBezTo>
                  <a:pt x="3520201" y="2012195"/>
                  <a:pt x="3527487" y="2344048"/>
                  <a:pt x="3501665" y="2570984"/>
                </a:cubicBezTo>
                <a:cubicBezTo>
                  <a:pt x="3475843" y="2797920"/>
                  <a:pt x="3525439" y="3022670"/>
                  <a:pt x="3501665" y="3213730"/>
                </a:cubicBezTo>
                <a:cubicBezTo>
                  <a:pt x="3309841" y="3211095"/>
                  <a:pt x="3098123" y="3198081"/>
                  <a:pt x="2918054" y="3213730"/>
                </a:cubicBezTo>
                <a:cubicBezTo>
                  <a:pt x="2737985" y="3229379"/>
                  <a:pt x="2561423" y="3220220"/>
                  <a:pt x="2404477" y="3213730"/>
                </a:cubicBezTo>
                <a:cubicBezTo>
                  <a:pt x="2247531" y="3207240"/>
                  <a:pt x="2068459" y="3235068"/>
                  <a:pt x="1925916" y="3213730"/>
                </a:cubicBezTo>
                <a:cubicBezTo>
                  <a:pt x="1783373" y="3192392"/>
                  <a:pt x="1409754" y="3215510"/>
                  <a:pt x="1272272" y="3213730"/>
                </a:cubicBezTo>
                <a:cubicBezTo>
                  <a:pt x="1134790" y="3211950"/>
                  <a:pt x="916804" y="3221037"/>
                  <a:pt x="688661" y="3213730"/>
                </a:cubicBezTo>
                <a:cubicBezTo>
                  <a:pt x="460518" y="3206423"/>
                  <a:pt x="156293" y="3230489"/>
                  <a:pt x="0" y="3213730"/>
                </a:cubicBezTo>
                <a:cubicBezTo>
                  <a:pt x="28919" y="2939415"/>
                  <a:pt x="26864" y="2784211"/>
                  <a:pt x="0" y="2603121"/>
                </a:cubicBezTo>
                <a:cubicBezTo>
                  <a:pt x="-26864" y="2422031"/>
                  <a:pt x="3128" y="2215787"/>
                  <a:pt x="0" y="1960375"/>
                </a:cubicBezTo>
                <a:cubicBezTo>
                  <a:pt x="-3128" y="1704963"/>
                  <a:pt x="-16951" y="1596986"/>
                  <a:pt x="0" y="1317629"/>
                </a:cubicBezTo>
                <a:cubicBezTo>
                  <a:pt x="16951" y="1038272"/>
                  <a:pt x="22390" y="970215"/>
                  <a:pt x="0" y="739158"/>
                </a:cubicBezTo>
                <a:cubicBezTo>
                  <a:pt x="-22390" y="508101"/>
                  <a:pt x="36147" y="340129"/>
                  <a:pt x="0" y="0"/>
                </a:cubicBezTo>
                <a:close/>
              </a:path>
            </a:pathLst>
          </a:custGeom>
          <a:ln w="19050">
            <a:solidFill>
              <a:schemeClr val="tx1"/>
            </a:solidFill>
            <a:extLst>
              <a:ext uri="{C807C97D-BFC1-408E-A445-0C87EB9F89A2}">
                <ask:lineSketchStyleProps xmlns:ask="http://schemas.microsoft.com/office/drawing/2018/sketchyshapes" sd="746377864">
                  <a:prstGeom prst="rect">
                    <a:avLst/>
                  </a:prstGeom>
                  <ask:type>
                    <ask:lineSketchFreehand/>
                  </ask:type>
                </ask:lineSketchStyleProps>
              </a:ext>
            </a:extLst>
          </a:ln>
        </p:spPr>
      </p:pic>
      <p:pic>
        <p:nvPicPr>
          <p:cNvPr id="7" name="Picture 6">
            <a:extLst>
              <a:ext uri="{FF2B5EF4-FFF2-40B4-BE49-F238E27FC236}">
                <a16:creationId xmlns:a16="http://schemas.microsoft.com/office/drawing/2014/main" id="{A25DDE4D-6B6E-0622-8826-DC2A44E052E1}"/>
              </a:ext>
            </a:extLst>
          </p:cNvPr>
          <p:cNvPicPr>
            <a:picLocks noChangeAspect="1"/>
          </p:cNvPicPr>
          <p:nvPr/>
        </p:nvPicPr>
        <p:blipFill>
          <a:blip r:embed="rId3"/>
          <a:stretch>
            <a:fillRect/>
          </a:stretch>
        </p:blipFill>
        <p:spPr>
          <a:xfrm>
            <a:off x="3906317" y="2742590"/>
            <a:ext cx="4263567" cy="3912982"/>
          </a:xfrm>
          <a:custGeom>
            <a:avLst/>
            <a:gdLst>
              <a:gd name="connsiteX0" fmla="*/ 0 w 4263567"/>
              <a:gd name="connsiteY0" fmla="*/ 0 h 3912982"/>
              <a:gd name="connsiteX1" fmla="*/ 481174 w 4263567"/>
              <a:gd name="connsiteY1" fmla="*/ 0 h 3912982"/>
              <a:gd name="connsiteX2" fmla="*/ 1090255 w 4263567"/>
              <a:gd name="connsiteY2" fmla="*/ 0 h 3912982"/>
              <a:gd name="connsiteX3" fmla="*/ 1656700 w 4263567"/>
              <a:gd name="connsiteY3" fmla="*/ 0 h 3912982"/>
              <a:gd name="connsiteX4" fmla="*/ 2308417 w 4263567"/>
              <a:gd name="connsiteY4" fmla="*/ 0 h 3912982"/>
              <a:gd name="connsiteX5" fmla="*/ 2832227 w 4263567"/>
              <a:gd name="connsiteY5" fmla="*/ 0 h 3912982"/>
              <a:gd name="connsiteX6" fmla="*/ 3398672 w 4263567"/>
              <a:gd name="connsiteY6" fmla="*/ 0 h 3912982"/>
              <a:gd name="connsiteX7" fmla="*/ 4263567 w 4263567"/>
              <a:gd name="connsiteY7" fmla="*/ 0 h 3912982"/>
              <a:gd name="connsiteX8" fmla="*/ 4263567 w 4263567"/>
              <a:gd name="connsiteY8" fmla="*/ 573904 h 3912982"/>
              <a:gd name="connsiteX9" fmla="*/ 4263567 w 4263567"/>
              <a:gd name="connsiteY9" fmla="*/ 1226068 h 3912982"/>
              <a:gd name="connsiteX10" fmla="*/ 4263567 w 4263567"/>
              <a:gd name="connsiteY10" fmla="*/ 1956491 h 3912982"/>
              <a:gd name="connsiteX11" fmla="*/ 4263567 w 4263567"/>
              <a:gd name="connsiteY11" fmla="*/ 2647784 h 3912982"/>
              <a:gd name="connsiteX12" fmla="*/ 4263567 w 4263567"/>
              <a:gd name="connsiteY12" fmla="*/ 3912982 h 3912982"/>
              <a:gd name="connsiteX13" fmla="*/ 3697122 w 4263567"/>
              <a:gd name="connsiteY13" fmla="*/ 3912982 h 3912982"/>
              <a:gd name="connsiteX14" fmla="*/ 3130676 w 4263567"/>
              <a:gd name="connsiteY14" fmla="*/ 3912982 h 3912982"/>
              <a:gd name="connsiteX15" fmla="*/ 2564231 w 4263567"/>
              <a:gd name="connsiteY15" fmla="*/ 3912982 h 3912982"/>
              <a:gd name="connsiteX16" fmla="*/ 1912514 w 4263567"/>
              <a:gd name="connsiteY16" fmla="*/ 3912982 h 3912982"/>
              <a:gd name="connsiteX17" fmla="*/ 1260798 w 4263567"/>
              <a:gd name="connsiteY17" fmla="*/ 3912982 h 3912982"/>
              <a:gd name="connsiteX18" fmla="*/ 779624 w 4263567"/>
              <a:gd name="connsiteY18" fmla="*/ 3912982 h 3912982"/>
              <a:gd name="connsiteX19" fmla="*/ 0 w 4263567"/>
              <a:gd name="connsiteY19" fmla="*/ 3912982 h 3912982"/>
              <a:gd name="connsiteX20" fmla="*/ 0 w 4263567"/>
              <a:gd name="connsiteY20" fmla="*/ 3260818 h 3912982"/>
              <a:gd name="connsiteX21" fmla="*/ 0 w 4263567"/>
              <a:gd name="connsiteY21" fmla="*/ 2530395 h 3912982"/>
              <a:gd name="connsiteX22" fmla="*/ 0 w 4263567"/>
              <a:gd name="connsiteY22" fmla="*/ 1839102 h 3912982"/>
              <a:gd name="connsiteX23" fmla="*/ 0 w 4263567"/>
              <a:gd name="connsiteY23" fmla="*/ 1147808 h 3912982"/>
              <a:gd name="connsiteX24" fmla="*/ 0 w 4263567"/>
              <a:gd name="connsiteY24" fmla="*/ 0 h 3912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63567" h="3912982" fill="none" extrusionOk="0">
                <a:moveTo>
                  <a:pt x="0" y="0"/>
                </a:moveTo>
                <a:cubicBezTo>
                  <a:pt x="208728" y="19209"/>
                  <a:pt x="313830" y="5534"/>
                  <a:pt x="481174" y="0"/>
                </a:cubicBezTo>
                <a:cubicBezTo>
                  <a:pt x="648518" y="-5534"/>
                  <a:pt x="863900" y="26995"/>
                  <a:pt x="1090255" y="0"/>
                </a:cubicBezTo>
                <a:cubicBezTo>
                  <a:pt x="1316610" y="-26995"/>
                  <a:pt x="1390692" y="15091"/>
                  <a:pt x="1656700" y="0"/>
                </a:cubicBezTo>
                <a:cubicBezTo>
                  <a:pt x="1922709" y="-15091"/>
                  <a:pt x="2144670" y="-16826"/>
                  <a:pt x="2308417" y="0"/>
                </a:cubicBezTo>
                <a:cubicBezTo>
                  <a:pt x="2472164" y="16826"/>
                  <a:pt x="2726112" y="-23174"/>
                  <a:pt x="2832227" y="0"/>
                </a:cubicBezTo>
                <a:cubicBezTo>
                  <a:pt x="2938342" y="23174"/>
                  <a:pt x="3284090" y="10359"/>
                  <a:pt x="3398672" y="0"/>
                </a:cubicBezTo>
                <a:cubicBezTo>
                  <a:pt x="3513255" y="-10359"/>
                  <a:pt x="3864264" y="41399"/>
                  <a:pt x="4263567" y="0"/>
                </a:cubicBezTo>
                <a:cubicBezTo>
                  <a:pt x="4237850" y="146037"/>
                  <a:pt x="4274383" y="324212"/>
                  <a:pt x="4263567" y="573904"/>
                </a:cubicBezTo>
                <a:cubicBezTo>
                  <a:pt x="4252751" y="823596"/>
                  <a:pt x="4233553" y="1005763"/>
                  <a:pt x="4263567" y="1226068"/>
                </a:cubicBezTo>
                <a:cubicBezTo>
                  <a:pt x="4293581" y="1446373"/>
                  <a:pt x="4276026" y="1805742"/>
                  <a:pt x="4263567" y="1956491"/>
                </a:cubicBezTo>
                <a:cubicBezTo>
                  <a:pt x="4251108" y="2107240"/>
                  <a:pt x="4243567" y="2395597"/>
                  <a:pt x="4263567" y="2647784"/>
                </a:cubicBezTo>
                <a:cubicBezTo>
                  <a:pt x="4283567" y="2899971"/>
                  <a:pt x="4293593" y="3404520"/>
                  <a:pt x="4263567" y="3912982"/>
                </a:cubicBezTo>
                <a:cubicBezTo>
                  <a:pt x="4045516" y="3900896"/>
                  <a:pt x="3816603" y="3925610"/>
                  <a:pt x="3697122" y="3912982"/>
                </a:cubicBezTo>
                <a:cubicBezTo>
                  <a:pt x="3577642" y="3900354"/>
                  <a:pt x="3306608" y="3939240"/>
                  <a:pt x="3130676" y="3912982"/>
                </a:cubicBezTo>
                <a:cubicBezTo>
                  <a:pt x="2954744" y="3886724"/>
                  <a:pt x="2732156" y="3909564"/>
                  <a:pt x="2564231" y="3912982"/>
                </a:cubicBezTo>
                <a:cubicBezTo>
                  <a:pt x="2396307" y="3916400"/>
                  <a:pt x="2218560" y="3888144"/>
                  <a:pt x="1912514" y="3912982"/>
                </a:cubicBezTo>
                <a:cubicBezTo>
                  <a:pt x="1606468" y="3937820"/>
                  <a:pt x="1520011" y="3930296"/>
                  <a:pt x="1260798" y="3912982"/>
                </a:cubicBezTo>
                <a:cubicBezTo>
                  <a:pt x="1001585" y="3895668"/>
                  <a:pt x="919650" y="3921009"/>
                  <a:pt x="779624" y="3912982"/>
                </a:cubicBezTo>
                <a:cubicBezTo>
                  <a:pt x="639598" y="3904955"/>
                  <a:pt x="267019" y="3900624"/>
                  <a:pt x="0" y="3912982"/>
                </a:cubicBezTo>
                <a:cubicBezTo>
                  <a:pt x="-32104" y="3681539"/>
                  <a:pt x="15897" y="3540565"/>
                  <a:pt x="0" y="3260818"/>
                </a:cubicBezTo>
                <a:cubicBezTo>
                  <a:pt x="-15897" y="2981071"/>
                  <a:pt x="34062" y="2695175"/>
                  <a:pt x="0" y="2530395"/>
                </a:cubicBezTo>
                <a:cubicBezTo>
                  <a:pt x="-34062" y="2365615"/>
                  <a:pt x="26614" y="2164538"/>
                  <a:pt x="0" y="1839102"/>
                </a:cubicBezTo>
                <a:cubicBezTo>
                  <a:pt x="-26614" y="1513666"/>
                  <a:pt x="-12139" y="1354718"/>
                  <a:pt x="0" y="1147808"/>
                </a:cubicBezTo>
                <a:cubicBezTo>
                  <a:pt x="12139" y="940898"/>
                  <a:pt x="4428" y="305804"/>
                  <a:pt x="0" y="0"/>
                </a:cubicBezTo>
                <a:close/>
              </a:path>
              <a:path w="4263567" h="3912982" stroke="0" extrusionOk="0">
                <a:moveTo>
                  <a:pt x="0" y="0"/>
                </a:moveTo>
                <a:cubicBezTo>
                  <a:pt x="221353" y="2421"/>
                  <a:pt x="409186" y="-1350"/>
                  <a:pt x="523810" y="0"/>
                </a:cubicBezTo>
                <a:cubicBezTo>
                  <a:pt x="638434" y="1350"/>
                  <a:pt x="825867" y="-9049"/>
                  <a:pt x="1004984" y="0"/>
                </a:cubicBezTo>
                <a:cubicBezTo>
                  <a:pt x="1184101" y="9049"/>
                  <a:pt x="1406233" y="26008"/>
                  <a:pt x="1528793" y="0"/>
                </a:cubicBezTo>
                <a:cubicBezTo>
                  <a:pt x="1651353" y="-26008"/>
                  <a:pt x="1800794" y="2917"/>
                  <a:pt x="2052603" y="0"/>
                </a:cubicBezTo>
                <a:cubicBezTo>
                  <a:pt x="2304412" y="-2917"/>
                  <a:pt x="2404523" y="-21461"/>
                  <a:pt x="2533777" y="0"/>
                </a:cubicBezTo>
                <a:cubicBezTo>
                  <a:pt x="2663031" y="21461"/>
                  <a:pt x="2797300" y="-12382"/>
                  <a:pt x="3014951" y="0"/>
                </a:cubicBezTo>
                <a:cubicBezTo>
                  <a:pt x="3232602" y="12382"/>
                  <a:pt x="3394057" y="20111"/>
                  <a:pt x="3538761" y="0"/>
                </a:cubicBezTo>
                <a:cubicBezTo>
                  <a:pt x="3683465" y="-20111"/>
                  <a:pt x="3905694" y="-31607"/>
                  <a:pt x="4263567" y="0"/>
                </a:cubicBezTo>
                <a:cubicBezTo>
                  <a:pt x="4245062" y="191357"/>
                  <a:pt x="4243231" y="270415"/>
                  <a:pt x="4263567" y="534774"/>
                </a:cubicBezTo>
                <a:cubicBezTo>
                  <a:pt x="4283903" y="799133"/>
                  <a:pt x="4293247" y="982574"/>
                  <a:pt x="4263567" y="1147808"/>
                </a:cubicBezTo>
                <a:cubicBezTo>
                  <a:pt x="4233887" y="1313042"/>
                  <a:pt x="4262708" y="1562554"/>
                  <a:pt x="4263567" y="1682582"/>
                </a:cubicBezTo>
                <a:cubicBezTo>
                  <a:pt x="4264426" y="1802610"/>
                  <a:pt x="4289649" y="2184989"/>
                  <a:pt x="4263567" y="2373876"/>
                </a:cubicBezTo>
                <a:cubicBezTo>
                  <a:pt x="4237485" y="2562763"/>
                  <a:pt x="4271893" y="2695910"/>
                  <a:pt x="4263567" y="2947780"/>
                </a:cubicBezTo>
                <a:cubicBezTo>
                  <a:pt x="4255241" y="3199650"/>
                  <a:pt x="4228925" y="3553175"/>
                  <a:pt x="4263567" y="3912982"/>
                </a:cubicBezTo>
                <a:cubicBezTo>
                  <a:pt x="3993212" y="3918248"/>
                  <a:pt x="3858191" y="3936252"/>
                  <a:pt x="3697122" y="3912982"/>
                </a:cubicBezTo>
                <a:cubicBezTo>
                  <a:pt x="3536053" y="3889712"/>
                  <a:pt x="3344187" y="3937364"/>
                  <a:pt x="3002769" y="3912982"/>
                </a:cubicBezTo>
                <a:cubicBezTo>
                  <a:pt x="2661351" y="3888600"/>
                  <a:pt x="2590148" y="3901712"/>
                  <a:pt x="2436324" y="3912982"/>
                </a:cubicBezTo>
                <a:cubicBezTo>
                  <a:pt x="2282501" y="3924252"/>
                  <a:pt x="2001423" y="3933834"/>
                  <a:pt x="1784607" y="3912982"/>
                </a:cubicBezTo>
                <a:cubicBezTo>
                  <a:pt x="1567791" y="3892130"/>
                  <a:pt x="1375947" y="3929481"/>
                  <a:pt x="1090255" y="3912982"/>
                </a:cubicBezTo>
                <a:cubicBezTo>
                  <a:pt x="804563" y="3896483"/>
                  <a:pt x="643217" y="3931108"/>
                  <a:pt x="523810" y="3912982"/>
                </a:cubicBezTo>
                <a:cubicBezTo>
                  <a:pt x="404404" y="3894856"/>
                  <a:pt x="152384" y="3906810"/>
                  <a:pt x="0" y="3912982"/>
                </a:cubicBezTo>
                <a:cubicBezTo>
                  <a:pt x="-29029" y="3701078"/>
                  <a:pt x="-2024" y="3547194"/>
                  <a:pt x="0" y="3260818"/>
                </a:cubicBezTo>
                <a:cubicBezTo>
                  <a:pt x="2024" y="2974442"/>
                  <a:pt x="19399" y="2859328"/>
                  <a:pt x="0" y="2726044"/>
                </a:cubicBezTo>
                <a:cubicBezTo>
                  <a:pt x="-19399" y="2592760"/>
                  <a:pt x="-25188" y="2314878"/>
                  <a:pt x="0" y="2191270"/>
                </a:cubicBezTo>
                <a:cubicBezTo>
                  <a:pt x="25188" y="2067662"/>
                  <a:pt x="-11488" y="1760926"/>
                  <a:pt x="0" y="1460847"/>
                </a:cubicBezTo>
                <a:cubicBezTo>
                  <a:pt x="11488" y="1160768"/>
                  <a:pt x="11839" y="945167"/>
                  <a:pt x="0" y="808683"/>
                </a:cubicBezTo>
                <a:cubicBezTo>
                  <a:pt x="-11839" y="672199"/>
                  <a:pt x="-2405" y="374281"/>
                  <a:pt x="0" y="0"/>
                </a:cubicBezTo>
                <a:close/>
              </a:path>
            </a:pathLst>
          </a:custGeom>
          <a:ln w="19050">
            <a:solidFill>
              <a:schemeClr val="tx1"/>
            </a:solidFill>
            <a:extLst>
              <a:ext uri="{C807C97D-BFC1-408E-A445-0C87EB9F89A2}">
                <ask:lineSketchStyleProps xmlns:ask="http://schemas.microsoft.com/office/drawing/2018/sketchyshapes" sd="3615786434">
                  <a:prstGeom prst="rect">
                    <a:avLst/>
                  </a:prstGeom>
                  <ask:type>
                    <ask:lineSketchFreehand/>
                  </ask:type>
                </ask:lineSketchStyleProps>
              </a:ext>
            </a:extLst>
          </a:ln>
        </p:spPr>
      </p:pic>
      <p:pic>
        <p:nvPicPr>
          <p:cNvPr id="8" name="Picture 7">
            <a:extLst>
              <a:ext uri="{FF2B5EF4-FFF2-40B4-BE49-F238E27FC236}">
                <a16:creationId xmlns:a16="http://schemas.microsoft.com/office/drawing/2014/main" id="{43B30484-AE04-BD96-107F-651CE2342CDB}"/>
              </a:ext>
            </a:extLst>
          </p:cNvPr>
          <p:cNvPicPr>
            <a:picLocks noChangeAspect="1"/>
          </p:cNvPicPr>
          <p:nvPr/>
        </p:nvPicPr>
        <p:blipFill>
          <a:blip r:embed="rId4"/>
          <a:stretch>
            <a:fillRect/>
          </a:stretch>
        </p:blipFill>
        <p:spPr>
          <a:xfrm>
            <a:off x="8347820" y="135859"/>
            <a:ext cx="3501665" cy="3213730"/>
          </a:xfrm>
          <a:custGeom>
            <a:avLst/>
            <a:gdLst>
              <a:gd name="connsiteX0" fmla="*/ 0 w 3501665"/>
              <a:gd name="connsiteY0" fmla="*/ 0 h 3213730"/>
              <a:gd name="connsiteX1" fmla="*/ 583611 w 3501665"/>
              <a:gd name="connsiteY1" fmla="*/ 0 h 3213730"/>
              <a:gd name="connsiteX2" fmla="*/ 1062172 w 3501665"/>
              <a:gd name="connsiteY2" fmla="*/ 0 h 3213730"/>
              <a:gd name="connsiteX3" fmla="*/ 1645783 w 3501665"/>
              <a:gd name="connsiteY3" fmla="*/ 0 h 3213730"/>
              <a:gd name="connsiteX4" fmla="*/ 2194377 w 3501665"/>
              <a:gd name="connsiteY4" fmla="*/ 0 h 3213730"/>
              <a:gd name="connsiteX5" fmla="*/ 2707954 w 3501665"/>
              <a:gd name="connsiteY5" fmla="*/ 0 h 3213730"/>
              <a:gd name="connsiteX6" fmla="*/ 3501665 w 3501665"/>
              <a:gd name="connsiteY6" fmla="*/ 0 h 3213730"/>
              <a:gd name="connsiteX7" fmla="*/ 3501665 w 3501665"/>
              <a:gd name="connsiteY7" fmla="*/ 642746 h 3213730"/>
              <a:gd name="connsiteX8" fmla="*/ 3501665 w 3501665"/>
              <a:gd name="connsiteY8" fmla="*/ 1285492 h 3213730"/>
              <a:gd name="connsiteX9" fmla="*/ 3501665 w 3501665"/>
              <a:gd name="connsiteY9" fmla="*/ 1992513 h 3213730"/>
              <a:gd name="connsiteX10" fmla="*/ 3501665 w 3501665"/>
              <a:gd name="connsiteY10" fmla="*/ 3213730 h 3213730"/>
              <a:gd name="connsiteX11" fmla="*/ 2953071 w 3501665"/>
              <a:gd name="connsiteY11" fmla="*/ 3213730 h 3213730"/>
              <a:gd name="connsiteX12" fmla="*/ 2299427 w 3501665"/>
              <a:gd name="connsiteY12" fmla="*/ 3213730 h 3213730"/>
              <a:gd name="connsiteX13" fmla="*/ 1680799 w 3501665"/>
              <a:gd name="connsiteY13" fmla="*/ 3213730 h 3213730"/>
              <a:gd name="connsiteX14" fmla="*/ 1062172 w 3501665"/>
              <a:gd name="connsiteY14" fmla="*/ 3213730 h 3213730"/>
              <a:gd name="connsiteX15" fmla="*/ 0 w 3501665"/>
              <a:gd name="connsiteY15" fmla="*/ 3213730 h 3213730"/>
              <a:gd name="connsiteX16" fmla="*/ 0 w 3501665"/>
              <a:gd name="connsiteY16" fmla="*/ 2635259 h 3213730"/>
              <a:gd name="connsiteX17" fmla="*/ 0 w 3501665"/>
              <a:gd name="connsiteY17" fmla="*/ 1960375 h 3213730"/>
              <a:gd name="connsiteX18" fmla="*/ 0 w 3501665"/>
              <a:gd name="connsiteY18" fmla="*/ 1414041 h 3213730"/>
              <a:gd name="connsiteX19" fmla="*/ 0 w 3501665"/>
              <a:gd name="connsiteY19" fmla="*/ 835570 h 3213730"/>
              <a:gd name="connsiteX20" fmla="*/ 0 w 3501665"/>
              <a:gd name="connsiteY20" fmla="*/ 0 h 321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01665" h="3213730" fill="none" extrusionOk="0">
                <a:moveTo>
                  <a:pt x="0" y="0"/>
                </a:moveTo>
                <a:cubicBezTo>
                  <a:pt x="237304" y="-3651"/>
                  <a:pt x="375937" y="-21058"/>
                  <a:pt x="583611" y="0"/>
                </a:cubicBezTo>
                <a:cubicBezTo>
                  <a:pt x="791285" y="21058"/>
                  <a:pt x="888294" y="780"/>
                  <a:pt x="1062172" y="0"/>
                </a:cubicBezTo>
                <a:cubicBezTo>
                  <a:pt x="1236050" y="-780"/>
                  <a:pt x="1502770" y="8731"/>
                  <a:pt x="1645783" y="0"/>
                </a:cubicBezTo>
                <a:cubicBezTo>
                  <a:pt x="1788796" y="-8731"/>
                  <a:pt x="2046988" y="14634"/>
                  <a:pt x="2194377" y="0"/>
                </a:cubicBezTo>
                <a:cubicBezTo>
                  <a:pt x="2341766" y="-14634"/>
                  <a:pt x="2585573" y="15736"/>
                  <a:pt x="2707954" y="0"/>
                </a:cubicBezTo>
                <a:cubicBezTo>
                  <a:pt x="2830335" y="-15736"/>
                  <a:pt x="3137860" y="32436"/>
                  <a:pt x="3501665" y="0"/>
                </a:cubicBezTo>
                <a:cubicBezTo>
                  <a:pt x="3507001" y="172809"/>
                  <a:pt x="3478947" y="474759"/>
                  <a:pt x="3501665" y="642746"/>
                </a:cubicBezTo>
                <a:cubicBezTo>
                  <a:pt x="3524383" y="810733"/>
                  <a:pt x="3494138" y="1047636"/>
                  <a:pt x="3501665" y="1285492"/>
                </a:cubicBezTo>
                <a:cubicBezTo>
                  <a:pt x="3509192" y="1523348"/>
                  <a:pt x="3476839" y="1691727"/>
                  <a:pt x="3501665" y="1992513"/>
                </a:cubicBezTo>
                <a:cubicBezTo>
                  <a:pt x="3526491" y="2293299"/>
                  <a:pt x="3530924" y="2609917"/>
                  <a:pt x="3501665" y="3213730"/>
                </a:cubicBezTo>
                <a:cubicBezTo>
                  <a:pt x="3246983" y="3224224"/>
                  <a:pt x="3136630" y="3190492"/>
                  <a:pt x="2953071" y="3213730"/>
                </a:cubicBezTo>
                <a:cubicBezTo>
                  <a:pt x="2769512" y="3236968"/>
                  <a:pt x="2524386" y="3243859"/>
                  <a:pt x="2299427" y="3213730"/>
                </a:cubicBezTo>
                <a:cubicBezTo>
                  <a:pt x="2074468" y="3183601"/>
                  <a:pt x="1924785" y="3216358"/>
                  <a:pt x="1680799" y="3213730"/>
                </a:cubicBezTo>
                <a:cubicBezTo>
                  <a:pt x="1436813" y="3211102"/>
                  <a:pt x="1225595" y="3236854"/>
                  <a:pt x="1062172" y="3213730"/>
                </a:cubicBezTo>
                <a:cubicBezTo>
                  <a:pt x="898749" y="3190606"/>
                  <a:pt x="383773" y="3261360"/>
                  <a:pt x="0" y="3213730"/>
                </a:cubicBezTo>
                <a:cubicBezTo>
                  <a:pt x="-19450" y="2987839"/>
                  <a:pt x="12853" y="2767717"/>
                  <a:pt x="0" y="2635259"/>
                </a:cubicBezTo>
                <a:cubicBezTo>
                  <a:pt x="-12853" y="2502801"/>
                  <a:pt x="12200" y="2125735"/>
                  <a:pt x="0" y="1960375"/>
                </a:cubicBezTo>
                <a:cubicBezTo>
                  <a:pt x="-12200" y="1795015"/>
                  <a:pt x="4227" y="1545887"/>
                  <a:pt x="0" y="1414041"/>
                </a:cubicBezTo>
                <a:cubicBezTo>
                  <a:pt x="-4227" y="1282195"/>
                  <a:pt x="-23285" y="1059343"/>
                  <a:pt x="0" y="835570"/>
                </a:cubicBezTo>
                <a:cubicBezTo>
                  <a:pt x="23285" y="611797"/>
                  <a:pt x="-21436" y="274914"/>
                  <a:pt x="0" y="0"/>
                </a:cubicBezTo>
                <a:close/>
              </a:path>
              <a:path w="3501665" h="3213730" stroke="0" extrusionOk="0">
                <a:moveTo>
                  <a:pt x="0" y="0"/>
                </a:moveTo>
                <a:cubicBezTo>
                  <a:pt x="223866" y="-14816"/>
                  <a:pt x="253139" y="23017"/>
                  <a:pt x="478561" y="0"/>
                </a:cubicBezTo>
                <a:cubicBezTo>
                  <a:pt x="703983" y="-23017"/>
                  <a:pt x="915579" y="19503"/>
                  <a:pt x="1132205" y="0"/>
                </a:cubicBezTo>
                <a:cubicBezTo>
                  <a:pt x="1348831" y="-19503"/>
                  <a:pt x="1406658" y="16027"/>
                  <a:pt x="1680799" y="0"/>
                </a:cubicBezTo>
                <a:cubicBezTo>
                  <a:pt x="1954940" y="-16027"/>
                  <a:pt x="2187949" y="-28580"/>
                  <a:pt x="2334443" y="0"/>
                </a:cubicBezTo>
                <a:cubicBezTo>
                  <a:pt x="2480937" y="28580"/>
                  <a:pt x="2637448" y="-18027"/>
                  <a:pt x="2883038" y="0"/>
                </a:cubicBezTo>
                <a:cubicBezTo>
                  <a:pt x="3128628" y="18027"/>
                  <a:pt x="3364957" y="17674"/>
                  <a:pt x="3501665" y="0"/>
                </a:cubicBezTo>
                <a:cubicBezTo>
                  <a:pt x="3529340" y="172231"/>
                  <a:pt x="3495510" y="332315"/>
                  <a:pt x="3501665" y="610609"/>
                </a:cubicBezTo>
                <a:cubicBezTo>
                  <a:pt x="3507820" y="888903"/>
                  <a:pt x="3511448" y="903933"/>
                  <a:pt x="3501665" y="1156943"/>
                </a:cubicBezTo>
                <a:cubicBezTo>
                  <a:pt x="3491882" y="1409953"/>
                  <a:pt x="3501379" y="1580919"/>
                  <a:pt x="3501665" y="1735414"/>
                </a:cubicBezTo>
                <a:cubicBezTo>
                  <a:pt x="3501951" y="1889909"/>
                  <a:pt x="3500746" y="2161666"/>
                  <a:pt x="3501665" y="2378160"/>
                </a:cubicBezTo>
                <a:cubicBezTo>
                  <a:pt x="3502584" y="2594654"/>
                  <a:pt x="3530297" y="2810840"/>
                  <a:pt x="3501665" y="3213730"/>
                </a:cubicBezTo>
                <a:cubicBezTo>
                  <a:pt x="3198535" y="3207659"/>
                  <a:pt x="3145036" y="3224966"/>
                  <a:pt x="2848021" y="3213730"/>
                </a:cubicBezTo>
                <a:cubicBezTo>
                  <a:pt x="2551006" y="3202494"/>
                  <a:pt x="2511145" y="3208265"/>
                  <a:pt x="2194377" y="3213730"/>
                </a:cubicBezTo>
                <a:cubicBezTo>
                  <a:pt x="1877609" y="3219195"/>
                  <a:pt x="1730032" y="3205798"/>
                  <a:pt x="1575749" y="3213730"/>
                </a:cubicBezTo>
                <a:cubicBezTo>
                  <a:pt x="1421466" y="3221662"/>
                  <a:pt x="1105507" y="3244521"/>
                  <a:pt x="922105" y="3213730"/>
                </a:cubicBezTo>
                <a:cubicBezTo>
                  <a:pt x="738703" y="3182939"/>
                  <a:pt x="349940" y="3248737"/>
                  <a:pt x="0" y="3213730"/>
                </a:cubicBezTo>
                <a:cubicBezTo>
                  <a:pt x="-9126" y="2911712"/>
                  <a:pt x="-21834" y="2786151"/>
                  <a:pt x="0" y="2603121"/>
                </a:cubicBezTo>
                <a:cubicBezTo>
                  <a:pt x="21834" y="2420091"/>
                  <a:pt x="-14299" y="2115253"/>
                  <a:pt x="0" y="1960375"/>
                </a:cubicBezTo>
                <a:cubicBezTo>
                  <a:pt x="14299" y="1805497"/>
                  <a:pt x="8105" y="1628343"/>
                  <a:pt x="0" y="1349767"/>
                </a:cubicBezTo>
                <a:cubicBezTo>
                  <a:pt x="-8105" y="1071191"/>
                  <a:pt x="-22334" y="919128"/>
                  <a:pt x="0" y="771295"/>
                </a:cubicBezTo>
                <a:cubicBezTo>
                  <a:pt x="22334" y="623462"/>
                  <a:pt x="28638" y="179296"/>
                  <a:pt x="0" y="0"/>
                </a:cubicBezTo>
                <a:close/>
              </a:path>
            </a:pathLst>
          </a:custGeom>
          <a:ln w="19050">
            <a:solidFill>
              <a:schemeClr val="tx1"/>
            </a:solidFill>
            <a:extLst>
              <a:ext uri="{C807C97D-BFC1-408E-A445-0C87EB9F89A2}">
                <ask:lineSketchStyleProps xmlns:ask="http://schemas.microsoft.com/office/drawing/2018/sketchyshapes" sd="225380521">
                  <a:prstGeom prst="rect">
                    <a:avLst/>
                  </a:prstGeom>
                  <ask:type>
                    <ask:lineSketchFreehand/>
                  </ask:type>
                </ask:lineSketchStyleProps>
              </a:ext>
            </a:extLst>
          </a:ln>
        </p:spPr>
      </p:pic>
      <p:pic>
        <p:nvPicPr>
          <p:cNvPr id="10" name="Picture 9">
            <a:extLst>
              <a:ext uri="{FF2B5EF4-FFF2-40B4-BE49-F238E27FC236}">
                <a16:creationId xmlns:a16="http://schemas.microsoft.com/office/drawing/2014/main" id="{89B0125E-3409-545B-C821-2F245ADC6E52}"/>
              </a:ext>
            </a:extLst>
          </p:cNvPr>
          <p:cNvPicPr>
            <a:picLocks noChangeAspect="1"/>
          </p:cNvPicPr>
          <p:nvPr/>
        </p:nvPicPr>
        <p:blipFill>
          <a:blip r:embed="rId5"/>
          <a:stretch>
            <a:fillRect/>
          </a:stretch>
        </p:blipFill>
        <p:spPr>
          <a:xfrm>
            <a:off x="8363424" y="3504090"/>
            <a:ext cx="3486061" cy="3199409"/>
          </a:xfrm>
          <a:custGeom>
            <a:avLst/>
            <a:gdLst>
              <a:gd name="connsiteX0" fmla="*/ 0 w 3486061"/>
              <a:gd name="connsiteY0" fmla="*/ 0 h 3199409"/>
              <a:gd name="connsiteX1" fmla="*/ 697212 w 3486061"/>
              <a:gd name="connsiteY1" fmla="*/ 0 h 3199409"/>
              <a:gd name="connsiteX2" fmla="*/ 1359564 w 3486061"/>
              <a:gd name="connsiteY2" fmla="*/ 0 h 3199409"/>
              <a:gd name="connsiteX3" fmla="*/ 2056776 w 3486061"/>
              <a:gd name="connsiteY3" fmla="*/ 0 h 3199409"/>
              <a:gd name="connsiteX4" fmla="*/ 2753988 w 3486061"/>
              <a:gd name="connsiteY4" fmla="*/ 0 h 3199409"/>
              <a:gd name="connsiteX5" fmla="*/ 3486061 w 3486061"/>
              <a:gd name="connsiteY5" fmla="*/ 0 h 3199409"/>
              <a:gd name="connsiteX6" fmla="*/ 3486061 w 3486061"/>
              <a:gd name="connsiteY6" fmla="*/ 607888 h 3199409"/>
              <a:gd name="connsiteX7" fmla="*/ 3486061 w 3486061"/>
              <a:gd name="connsiteY7" fmla="*/ 1279764 h 3199409"/>
              <a:gd name="connsiteX8" fmla="*/ 3486061 w 3486061"/>
              <a:gd name="connsiteY8" fmla="*/ 1887651 h 3199409"/>
              <a:gd name="connsiteX9" fmla="*/ 3486061 w 3486061"/>
              <a:gd name="connsiteY9" fmla="*/ 2431551 h 3199409"/>
              <a:gd name="connsiteX10" fmla="*/ 3486061 w 3486061"/>
              <a:gd name="connsiteY10" fmla="*/ 3199409 h 3199409"/>
              <a:gd name="connsiteX11" fmla="*/ 2753988 w 3486061"/>
              <a:gd name="connsiteY11" fmla="*/ 3199409 h 3199409"/>
              <a:gd name="connsiteX12" fmla="*/ 2126497 w 3486061"/>
              <a:gd name="connsiteY12" fmla="*/ 3199409 h 3199409"/>
              <a:gd name="connsiteX13" fmla="*/ 1464146 w 3486061"/>
              <a:gd name="connsiteY13" fmla="*/ 3199409 h 3199409"/>
              <a:gd name="connsiteX14" fmla="*/ 836655 w 3486061"/>
              <a:gd name="connsiteY14" fmla="*/ 3199409 h 3199409"/>
              <a:gd name="connsiteX15" fmla="*/ 0 w 3486061"/>
              <a:gd name="connsiteY15" fmla="*/ 3199409 h 3199409"/>
              <a:gd name="connsiteX16" fmla="*/ 0 w 3486061"/>
              <a:gd name="connsiteY16" fmla="*/ 2591521 h 3199409"/>
              <a:gd name="connsiteX17" fmla="*/ 0 w 3486061"/>
              <a:gd name="connsiteY17" fmla="*/ 1919645 h 3199409"/>
              <a:gd name="connsiteX18" fmla="*/ 0 w 3486061"/>
              <a:gd name="connsiteY18" fmla="*/ 1311758 h 3199409"/>
              <a:gd name="connsiteX19" fmla="*/ 0 w 3486061"/>
              <a:gd name="connsiteY19" fmla="*/ 671876 h 3199409"/>
              <a:gd name="connsiteX20" fmla="*/ 0 w 3486061"/>
              <a:gd name="connsiteY20" fmla="*/ 0 h 319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86061" h="3199409" fill="none" extrusionOk="0">
                <a:moveTo>
                  <a:pt x="0" y="0"/>
                </a:moveTo>
                <a:cubicBezTo>
                  <a:pt x="204175" y="-8885"/>
                  <a:pt x="426743" y="-27656"/>
                  <a:pt x="697212" y="0"/>
                </a:cubicBezTo>
                <a:cubicBezTo>
                  <a:pt x="967681" y="27656"/>
                  <a:pt x="1094666" y="-22909"/>
                  <a:pt x="1359564" y="0"/>
                </a:cubicBezTo>
                <a:cubicBezTo>
                  <a:pt x="1624462" y="22909"/>
                  <a:pt x="1859341" y="9911"/>
                  <a:pt x="2056776" y="0"/>
                </a:cubicBezTo>
                <a:cubicBezTo>
                  <a:pt x="2254211" y="-9911"/>
                  <a:pt x="2613890" y="25276"/>
                  <a:pt x="2753988" y="0"/>
                </a:cubicBezTo>
                <a:cubicBezTo>
                  <a:pt x="2894086" y="-25276"/>
                  <a:pt x="3329359" y="-18177"/>
                  <a:pt x="3486061" y="0"/>
                </a:cubicBezTo>
                <a:cubicBezTo>
                  <a:pt x="3516342" y="128525"/>
                  <a:pt x="3499290" y="385052"/>
                  <a:pt x="3486061" y="607888"/>
                </a:cubicBezTo>
                <a:cubicBezTo>
                  <a:pt x="3472832" y="830724"/>
                  <a:pt x="3469783" y="1114463"/>
                  <a:pt x="3486061" y="1279764"/>
                </a:cubicBezTo>
                <a:cubicBezTo>
                  <a:pt x="3502339" y="1445065"/>
                  <a:pt x="3494639" y="1764316"/>
                  <a:pt x="3486061" y="1887651"/>
                </a:cubicBezTo>
                <a:cubicBezTo>
                  <a:pt x="3477483" y="2010986"/>
                  <a:pt x="3469751" y="2254450"/>
                  <a:pt x="3486061" y="2431551"/>
                </a:cubicBezTo>
                <a:cubicBezTo>
                  <a:pt x="3502371" y="2608652"/>
                  <a:pt x="3469192" y="2896712"/>
                  <a:pt x="3486061" y="3199409"/>
                </a:cubicBezTo>
                <a:cubicBezTo>
                  <a:pt x="3247774" y="3175596"/>
                  <a:pt x="3004096" y="3199507"/>
                  <a:pt x="2753988" y="3199409"/>
                </a:cubicBezTo>
                <a:cubicBezTo>
                  <a:pt x="2503880" y="3199311"/>
                  <a:pt x="2428695" y="3170323"/>
                  <a:pt x="2126497" y="3199409"/>
                </a:cubicBezTo>
                <a:cubicBezTo>
                  <a:pt x="1824299" y="3228495"/>
                  <a:pt x="1668559" y="3226155"/>
                  <a:pt x="1464146" y="3199409"/>
                </a:cubicBezTo>
                <a:cubicBezTo>
                  <a:pt x="1259733" y="3172663"/>
                  <a:pt x="1065204" y="3213491"/>
                  <a:pt x="836655" y="3199409"/>
                </a:cubicBezTo>
                <a:cubicBezTo>
                  <a:pt x="608106" y="3185327"/>
                  <a:pt x="242362" y="3192285"/>
                  <a:pt x="0" y="3199409"/>
                </a:cubicBezTo>
                <a:cubicBezTo>
                  <a:pt x="-26397" y="2940052"/>
                  <a:pt x="-3984" y="2838487"/>
                  <a:pt x="0" y="2591521"/>
                </a:cubicBezTo>
                <a:cubicBezTo>
                  <a:pt x="3984" y="2344555"/>
                  <a:pt x="-14443" y="2167477"/>
                  <a:pt x="0" y="1919645"/>
                </a:cubicBezTo>
                <a:cubicBezTo>
                  <a:pt x="14443" y="1671813"/>
                  <a:pt x="-29348" y="1445580"/>
                  <a:pt x="0" y="1311758"/>
                </a:cubicBezTo>
                <a:cubicBezTo>
                  <a:pt x="29348" y="1177936"/>
                  <a:pt x="22265" y="903414"/>
                  <a:pt x="0" y="671876"/>
                </a:cubicBezTo>
                <a:cubicBezTo>
                  <a:pt x="-22265" y="440338"/>
                  <a:pt x="-11356" y="223992"/>
                  <a:pt x="0" y="0"/>
                </a:cubicBezTo>
                <a:close/>
              </a:path>
              <a:path w="3486061" h="3199409" stroke="0" extrusionOk="0">
                <a:moveTo>
                  <a:pt x="0" y="0"/>
                </a:moveTo>
                <a:cubicBezTo>
                  <a:pt x="161605" y="-13327"/>
                  <a:pt x="455704" y="5009"/>
                  <a:pt x="766933" y="0"/>
                </a:cubicBezTo>
                <a:cubicBezTo>
                  <a:pt x="1078162" y="-5009"/>
                  <a:pt x="1267759" y="-24740"/>
                  <a:pt x="1464146" y="0"/>
                </a:cubicBezTo>
                <a:cubicBezTo>
                  <a:pt x="1660533" y="24740"/>
                  <a:pt x="2034236" y="6908"/>
                  <a:pt x="2196218" y="0"/>
                </a:cubicBezTo>
                <a:cubicBezTo>
                  <a:pt x="2358200" y="-6908"/>
                  <a:pt x="2849788" y="-39706"/>
                  <a:pt x="3486061" y="0"/>
                </a:cubicBezTo>
                <a:cubicBezTo>
                  <a:pt x="3499034" y="163728"/>
                  <a:pt x="3498142" y="386544"/>
                  <a:pt x="3486061" y="543900"/>
                </a:cubicBezTo>
                <a:cubicBezTo>
                  <a:pt x="3473980" y="701256"/>
                  <a:pt x="3479841" y="941734"/>
                  <a:pt x="3486061" y="1183781"/>
                </a:cubicBezTo>
                <a:cubicBezTo>
                  <a:pt x="3492281" y="1425828"/>
                  <a:pt x="3496705" y="1573713"/>
                  <a:pt x="3486061" y="1759675"/>
                </a:cubicBezTo>
                <a:cubicBezTo>
                  <a:pt x="3475417" y="1945637"/>
                  <a:pt x="3503480" y="2230913"/>
                  <a:pt x="3486061" y="2463545"/>
                </a:cubicBezTo>
                <a:cubicBezTo>
                  <a:pt x="3468643" y="2696177"/>
                  <a:pt x="3520341" y="2890483"/>
                  <a:pt x="3486061" y="3199409"/>
                </a:cubicBezTo>
                <a:cubicBezTo>
                  <a:pt x="3242165" y="3184722"/>
                  <a:pt x="3147176" y="3209078"/>
                  <a:pt x="2893431" y="3199409"/>
                </a:cubicBezTo>
                <a:cubicBezTo>
                  <a:pt x="2639686" y="3189741"/>
                  <a:pt x="2516545" y="3195919"/>
                  <a:pt x="2196218" y="3199409"/>
                </a:cubicBezTo>
                <a:cubicBezTo>
                  <a:pt x="1875891" y="3202899"/>
                  <a:pt x="1823902" y="3198656"/>
                  <a:pt x="1464146" y="3199409"/>
                </a:cubicBezTo>
                <a:cubicBezTo>
                  <a:pt x="1104390" y="3200162"/>
                  <a:pt x="1052628" y="3161456"/>
                  <a:pt x="697212" y="3199409"/>
                </a:cubicBezTo>
                <a:cubicBezTo>
                  <a:pt x="341796" y="3237362"/>
                  <a:pt x="325563" y="3202194"/>
                  <a:pt x="0" y="3199409"/>
                </a:cubicBezTo>
                <a:cubicBezTo>
                  <a:pt x="-15241" y="3059633"/>
                  <a:pt x="4929" y="2895291"/>
                  <a:pt x="0" y="2591521"/>
                </a:cubicBezTo>
                <a:cubicBezTo>
                  <a:pt x="-4929" y="2287751"/>
                  <a:pt x="-22518" y="2170137"/>
                  <a:pt x="0" y="2015628"/>
                </a:cubicBezTo>
                <a:cubicBezTo>
                  <a:pt x="22518" y="1861119"/>
                  <a:pt x="-11700" y="1575158"/>
                  <a:pt x="0" y="1343752"/>
                </a:cubicBezTo>
                <a:cubicBezTo>
                  <a:pt x="11700" y="1112346"/>
                  <a:pt x="17189" y="875551"/>
                  <a:pt x="0" y="735864"/>
                </a:cubicBezTo>
                <a:cubicBezTo>
                  <a:pt x="-17189" y="596177"/>
                  <a:pt x="11803" y="244008"/>
                  <a:pt x="0" y="0"/>
                </a:cubicBezTo>
                <a:close/>
              </a:path>
            </a:pathLst>
          </a:custGeom>
          <a:ln w="19050">
            <a:solidFill>
              <a:schemeClr val="tx1"/>
            </a:solidFill>
            <a:extLst>
              <a:ext uri="{C807C97D-BFC1-408E-A445-0C87EB9F89A2}">
                <ask:lineSketchStyleProps xmlns:ask="http://schemas.microsoft.com/office/drawing/2018/sketchyshapes" sd="3096846274">
                  <a:prstGeom prst="rect">
                    <a:avLst/>
                  </a:prstGeom>
                  <ask:type>
                    <ask:lineSketchFreehand/>
                  </ask:type>
                </ask:lineSketchStyleProps>
              </a:ext>
            </a:extLst>
          </a:ln>
        </p:spPr>
      </p:pic>
      <p:sp>
        <p:nvSpPr>
          <p:cNvPr id="3" name="TextBox 2">
            <a:extLst>
              <a:ext uri="{FF2B5EF4-FFF2-40B4-BE49-F238E27FC236}">
                <a16:creationId xmlns:a16="http://schemas.microsoft.com/office/drawing/2014/main" id="{08268342-A322-D29D-F56C-DF5D6E49B6D9}"/>
              </a:ext>
            </a:extLst>
          </p:cNvPr>
          <p:cNvSpPr txBox="1"/>
          <p:nvPr/>
        </p:nvSpPr>
        <p:spPr>
          <a:xfrm>
            <a:off x="1168400" y="934720"/>
            <a:ext cx="5933440"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The plots of Reduced Model 3 show that the points in the residuals are slightly scattered, with some possible outliers. </a:t>
            </a:r>
          </a:p>
          <a:p>
            <a:pPr algn="just"/>
            <a:endParaRPr lang="en-US" sz="1600" dirty="0"/>
          </a:p>
          <a:p>
            <a:pPr marL="285750" indent="-285750" algn="just">
              <a:buFont typeface="Arial" panose="020B0604020202020204" pitchFamily="34" charset="0"/>
              <a:buChar char="•"/>
            </a:pPr>
            <a:r>
              <a:rPr lang="en-US" sz="1600" dirty="0"/>
              <a:t>The Q-Q plot mostly aligns with the straight line, but there is a slight deviation at the upper and lower ends.</a:t>
            </a:r>
          </a:p>
        </p:txBody>
      </p:sp>
    </p:spTree>
    <p:extLst>
      <p:ext uri="{BB962C8B-B14F-4D97-AF65-F5344CB8AC3E}">
        <p14:creationId xmlns:p14="http://schemas.microsoft.com/office/powerpoint/2010/main" val="263394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C25B055-7A6C-3D54-F27D-BEC400F150F7}"/>
              </a:ext>
            </a:extLst>
          </p:cNvPr>
          <p:cNvSpPr txBox="1"/>
          <p:nvPr/>
        </p:nvSpPr>
        <p:spPr>
          <a:xfrm>
            <a:off x="641774" y="715704"/>
            <a:ext cx="7598735" cy="830997"/>
          </a:xfrm>
          <a:prstGeom prst="rect">
            <a:avLst/>
          </a:prstGeom>
          <a:noFill/>
        </p:spPr>
        <p:txBody>
          <a:bodyPr wrap="square">
            <a:spAutoFit/>
          </a:bodyPr>
          <a:lstStyle/>
          <a:p>
            <a:pPr algn="ctr"/>
            <a:r>
              <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Model 5(Reduced Model 4)</a:t>
            </a:r>
          </a:p>
        </p:txBody>
      </p:sp>
      <p:sp>
        <p:nvSpPr>
          <p:cNvPr id="8" name="Rectangle 7">
            <a:extLst>
              <a:ext uri="{FF2B5EF4-FFF2-40B4-BE49-F238E27FC236}">
                <a16:creationId xmlns:a16="http://schemas.microsoft.com/office/drawing/2014/main" id="{52FA1D66-119A-56FA-4EF0-8F4657948836}"/>
              </a:ext>
            </a:extLst>
          </p:cNvPr>
          <p:cNvSpPr/>
          <p:nvPr/>
        </p:nvSpPr>
        <p:spPr>
          <a:xfrm>
            <a:off x="978439" y="3367130"/>
            <a:ext cx="3376373" cy="2341638"/>
          </a:xfrm>
          <a:custGeom>
            <a:avLst/>
            <a:gdLst>
              <a:gd name="connsiteX0" fmla="*/ 0 w 3376373"/>
              <a:gd name="connsiteY0" fmla="*/ 0 h 2341638"/>
              <a:gd name="connsiteX1" fmla="*/ 742802 w 3376373"/>
              <a:gd name="connsiteY1" fmla="*/ 0 h 2341638"/>
              <a:gd name="connsiteX2" fmla="*/ 1485604 w 3376373"/>
              <a:gd name="connsiteY2" fmla="*/ 0 h 2341638"/>
              <a:gd name="connsiteX3" fmla="*/ 2194642 w 3376373"/>
              <a:gd name="connsiteY3" fmla="*/ 0 h 2341638"/>
              <a:gd name="connsiteX4" fmla="*/ 3376373 w 3376373"/>
              <a:gd name="connsiteY4" fmla="*/ 0 h 2341638"/>
              <a:gd name="connsiteX5" fmla="*/ 3376373 w 3376373"/>
              <a:gd name="connsiteY5" fmla="*/ 608826 h 2341638"/>
              <a:gd name="connsiteX6" fmla="*/ 3376373 w 3376373"/>
              <a:gd name="connsiteY6" fmla="*/ 1194235 h 2341638"/>
              <a:gd name="connsiteX7" fmla="*/ 3376373 w 3376373"/>
              <a:gd name="connsiteY7" fmla="*/ 1732812 h 2341638"/>
              <a:gd name="connsiteX8" fmla="*/ 3376373 w 3376373"/>
              <a:gd name="connsiteY8" fmla="*/ 2341638 h 2341638"/>
              <a:gd name="connsiteX9" fmla="*/ 2734862 w 3376373"/>
              <a:gd name="connsiteY9" fmla="*/ 2341638 h 2341638"/>
              <a:gd name="connsiteX10" fmla="*/ 2160879 w 3376373"/>
              <a:gd name="connsiteY10" fmla="*/ 2341638 h 2341638"/>
              <a:gd name="connsiteX11" fmla="*/ 1553132 w 3376373"/>
              <a:gd name="connsiteY11" fmla="*/ 2341638 h 2341638"/>
              <a:gd name="connsiteX12" fmla="*/ 979148 w 3376373"/>
              <a:gd name="connsiteY12" fmla="*/ 2341638 h 2341638"/>
              <a:gd name="connsiteX13" fmla="*/ 0 w 3376373"/>
              <a:gd name="connsiteY13" fmla="*/ 2341638 h 2341638"/>
              <a:gd name="connsiteX14" fmla="*/ 0 w 3376373"/>
              <a:gd name="connsiteY14" fmla="*/ 1779645 h 2341638"/>
              <a:gd name="connsiteX15" fmla="*/ 0 w 3376373"/>
              <a:gd name="connsiteY15" fmla="*/ 1194235 h 2341638"/>
              <a:gd name="connsiteX16" fmla="*/ 0 w 3376373"/>
              <a:gd name="connsiteY16" fmla="*/ 608826 h 2341638"/>
              <a:gd name="connsiteX17" fmla="*/ 0 w 3376373"/>
              <a:gd name="connsiteY17" fmla="*/ 0 h 2341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76373" h="2341638" fill="none" extrusionOk="0">
                <a:moveTo>
                  <a:pt x="0" y="0"/>
                </a:moveTo>
                <a:cubicBezTo>
                  <a:pt x="310794" y="35015"/>
                  <a:pt x="403913" y="26085"/>
                  <a:pt x="742802" y="0"/>
                </a:cubicBezTo>
                <a:cubicBezTo>
                  <a:pt x="1081691" y="-26085"/>
                  <a:pt x="1294420" y="-5877"/>
                  <a:pt x="1485604" y="0"/>
                </a:cubicBezTo>
                <a:cubicBezTo>
                  <a:pt x="1676788" y="5877"/>
                  <a:pt x="1964726" y="30609"/>
                  <a:pt x="2194642" y="0"/>
                </a:cubicBezTo>
                <a:cubicBezTo>
                  <a:pt x="2424558" y="-30609"/>
                  <a:pt x="2993705" y="-22025"/>
                  <a:pt x="3376373" y="0"/>
                </a:cubicBezTo>
                <a:cubicBezTo>
                  <a:pt x="3401387" y="267023"/>
                  <a:pt x="3363099" y="380475"/>
                  <a:pt x="3376373" y="608826"/>
                </a:cubicBezTo>
                <a:cubicBezTo>
                  <a:pt x="3389647" y="837177"/>
                  <a:pt x="3353185" y="1032113"/>
                  <a:pt x="3376373" y="1194235"/>
                </a:cubicBezTo>
                <a:cubicBezTo>
                  <a:pt x="3399561" y="1356357"/>
                  <a:pt x="3356389" y="1548507"/>
                  <a:pt x="3376373" y="1732812"/>
                </a:cubicBezTo>
                <a:cubicBezTo>
                  <a:pt x="3396357" y="1917117"/>
                  <a:pt x="3364943" y="2158159"/>
                  <a:pt x="3376373" y="2341638"/>
                </a:cubicBezTo>
                <a:cubicBezTo>
                  <a:pt x="3101713" y="2368761"/>
                  <a:pt x="2955083" y="2324080"/>
                  <a:pt x="2734862" y="2341638"/>
                </a:cubicBezTo>
                <a:cubicBezTo>
                  <a:pt x="2514641" y="2359196"/>
                  <a:pt x="2346525" y="2328233"/>
                  <a:pt x="2160879" y="2341638"/>
                </a:cubicBezTo>
                <a:cubicBezTo>
                  <a:pt x="1975233" y="2355043"/>
                  <a:pt x="1700787" y="2336295"/>
                  <a:pt x="1553132" y="2341638"/>
                </a:cubicBezTo>
                <a:cubicBezTo>
                  <a:pt x="1405477" y="2346981"/>
                  <a:pt x="1134585" y="2340986"/>
                  <a:pt x="979148" y="2341638"/>
                </a:cubicBezTo>
                <a:cubicBezTo>
                  <a:pt x="823711" y="2342290"/>
                  <a:pt x="304073" y="2362549"/>
                  <a:pt x="0" y="2341638"/>
                </a:cubicBezTo>
                <a:cubicBezTo>
                  <a:pt x="-9453" y="2128073"/>
                  <a:pt x="-3460" y="2009470"/>
                  <a:pt x="0" y="1779645"/>
                </a:cubicBezTo>
                <a:cubicBezTo>
                  <a:pt x="3460" y="1549820"/>
                  <a:pt x="8812" y="1364683"/>
                  <a:pt x="0" y="1194235"/>
                </a:cubicBezTo>
                <a:cubicBezTo>
                  <a:pt x="-8812" y="1023787"/>
                  <a:pt x="-28643" y="759675"/>
                  <a:pt x="0" y="608826"/>
                </a:cubicBezTo>
                <a:cubicBezTo>
                  <a:pt x="28643" y="457977"/>
                  <a:pt x="-12151" y="125144"/>
                  <a:pt x="0" y="0"/>
                </a:cubicBezTo>
                <a:close/>
              </a:path>
              <a:path w="3376373" h="2341638" stroke="0" extrusionOk="0">
                <a:moveTo>
                  <a:pt x="0" y="0"/>
                </a:moveTo>
                <a:cubicBezTo>
                  <a:pt x="269221" y="-15389"/>
                  <a:pt x="360132" y="25252"/>
                  <a:pt x="709038" y="0"/>
                </a:cubicBezTo>
                <a:cubicBezTo>
                  <a:pt x="1057944" y="-25252"/>
                  <a:pt x="1103237" y="9659"/>
                  <a:pt x="1418077" y="0"/>
                </a:cubicBezTo>
                <a:cubicBezTo>
                  <a:pt x="1732917" y="-9659"/>
                  <a:pt x="1871020" y="34748"/>
                  <a:pt x="2127115" y="0"/>
                </a:cubicBezTo>
                <a:cubicBezTo>
                  <a:pt x="2383210" y="-34748"/>
                  <a:pt x="2591107" y="31254"/>
                  <a:pt x="2768626" y="0"/>
                </a:cubicBezTo>
                <a:cubicBezTo>
                  <a:pt x="2946145" y="-31254"/>
                  <a:pt x="3116743" y="19741"/>
                  <a:pt x="3376373" y="0"/>
                </a:cubicBezTo>
                <a:cubicBezTo>
                  <a:pt x="3402558" y="194749"/>
                  <a:pt x="3364009" y="347826"/>
                  <a:pt x="3376373" y="538577"/>
                </a:cubicBezTo>
                <a:cubicBezTo>
                  <a:pt x="3388737" y="729328"/>
                  <a:pt x="3364716" y="872911"/>
                  <a:pt x="3376373" y="1053737"/>
                </a:cubicBezTo>
                <a:cubicBezTo>
                  <a:pt x="3388030" y="1234563"/>
                  <a:pt x="3345532" y="1536047"/>
                  <a:pt x="3376373" y="1685979"/>
                </a:cubicBezTo>
                <a:cubicBezTo>
                  <a:pt x="3407214" y="1835911"/>
                  <a:pt x="3368106" y="2044184"/>
                  <a:pt x="3376373" y="2341638"/>
                </a:cubicBezTo>
                <a:cubicBezTo>
                  <a:pt x="3122489" y="2359678"/>
                  <a:pt x="2991541" y="2312504"/>
                  <a:pt x="2701098" y="2341638"/>
                </a:cubicBezTo>
                <a:cubicBezTo>
                  <a:pt x="2410656" y="2370772"/>
                  <a:pt x="2332970" y="2323564"/>
                  <a:pt x="2093351" y="2341638"/>
                </a:cubicBezTo>
                <a:cubicBezTo>
                  <a:pt x="1853732" y="2359712"/>
                  <a:pt x="1656114" y="2367836"/>
                  <a:pt x="1418077" y="2341638"/>
                </a:cubicBezTo>
                <a:cubicBezTo>
                  <a:pt x="1180040" y="2315440"/>
                  <a:pt x="1074550" y="2364737"/>
                  <a:pt x="810330" y="2341638"/>
                </a:cubicBezTo>
                <a:cubicBezTo>
                  <a:pt x="546110" y="2318539"/>
                  <a:pt x="389836" y="2358618"/>
                  <a:pt x="0" y="2341638"/>
                </a:cubicBezTo>
                <a:cubicBezTo>
                  <a:pt x="30314" y="2045317"/>
                  <a:pt x="-24805" y="1999776"/>
                  <a:pt x="0" y="1732812"/>
                </a:cubicBezTo>
                <a:cubicBezTo>
                  <a:pt x="24805" y="1465848"/>
                  <a:pt x="-22129" y="1318656"/>
                  <a:pt x="0" y="1147403"/>
                </a:cubicBezTo>
                <a:cubicBezTo>
                  <a:pt x="22129" y="976150"/>
                  <a:pt x="10416" y="786215"/>
                  <a:pt x="0" y="608826"/>
                </a:cubicBezTo>
                <a:cubicBezTo>
                  <a:pt x="-10416" y="431437"/>
                  <a:pt x="7597" y="123785"/>
                  <a:pt x="0" y="0"/>
                </a:cubicBezTo>
                <a:close/>
              </a:path>
            </a:pathLst>
          </a:custGeom>
          <a:solidFill>
            <a:schemeClr val="bg1"/>
          </a:solidFill>
          <a:ln w="19050">
            <a:solidFill>
              <a:schemeClr val="tx1"/>
            </a:solidFill>
            <a:extLst>
              <a:ext uri="{C807C97D-BFC1-408E-A445-0C87EB9F89A2}">
                <ask:lineSketchStyleProps xmlns:ask="http://schemas.microsoft.com/office/drawing/2018/sketchyshapes" sd="107554103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 our reduced model 4 we consider an interaction of all factors except Carbon Dioxide emissions.</a:t>
            </a:r>
          </a:p>
        </p:txBody>
      </p:sp>
      <p:pic>
        <p:nvPicPr>
          <p:cNvPr id="4" name="Picture 3">
            <a:extLst>
              <a:ext uri="{FF2B5EF4-FFF2-40B4-BE49-F238E27FC236}">
                <a16:creationId xmlns:a16="http://schemas.microsoft.com/office/drawing/2014/main" id="{9CFBF8FD-1DC6-AE34-8272-4D1F491E71C6}"/>
              </a:ext>
            </a:extLst>
          </p:cNvPr>
          <p:cNvPicPr>
            <a:picLocks noChangeAspect="1"/>
          </p:cNvPicPr>
          <p:nvPr/>
        </p:nvPicPr>
        <p:blipFill>
          <a:blip r:embed="rId2"/>
          <a:stretch>
            <a:fillRect/>
          </a:stretch>
        </p:blipFill>
        <p:spPr>
          <a:xfrm>
            <a:off x="978439" y="1653592"/>
            <a:ext cx="10154172" cy="990651"/>
          </a:xfrm>
          <a:prstGeom prst="rect">
            <a:avLst/>
          </a:prstGeom>
          <a:ln w="19050">
            <a:solidFill>
              <a:schemeClr val="tx1"/>
            </a:solidFill>
          </a:ln>
        </p:spPr>
      </p:pic>
      <p:pic>
        <p:nvPicPr>
          <p:cNvPr id="6" name="Picture 5">
            <a:extLst>
              <a:ext uri="{FF2B5EF4-FFF2-40B4-BE49-F238E27FC236}">
                <a16:creationId xmlns:a16="http://schemas.microsoft.com/office/drawing/2014/main" id="{821A94FB-310C-83ED-EB33-868A0353823E}"/>
              </a:ext>
            </a:extLst>
          </p:cNvPr>
          <p:cNvPicPr>
            <a:picLocks noChangeAspect="1"/>
          </p:cNvPicPr>
          <p:nvPr/>
        </p:nvPicPr>
        <p:blipFill rotWithShape="1">
          <a:blip r:embed="rId3"/>
          <a:srcRect r="8431" b="14807"/>
          <a:stretch/>
        </p:blipFill>
        <p:spPr>
          <a:xfrm>
            <a:off x="4769028" y="3367130"/>
            <a:ext cx="6363583" cy="2422016"/>
          </a:xfrm>
          <a:custGeom>
            <a:avLst/>
            <a:gdLst>
              <a:gd name="connsiteX0" fmla="*/ 0 w 6363583"/>
              <a:gd name="connsiteY0" fmla="*/ 0 h 2422016"/>
              <a:gd name="connsiteX1" fmla="*/ 572722 w 6363583"/>
              <a:gd name="connsiteY1" fmla="*/ 0 h 2422016"/>
              <a:gd name="connsiteX2" fmla="*/ 1018173 w 6363583"/>
              <a:gd name="connsiteY2" fmla="*/ 0 h 2422016"/>
              <a:gd name="connsiteX3" fmla="*/ 1718167 w 6363583"/>
              <a:gd name="connsiteY3" fmla="*/ 0 h 2422016"/>
              <a:gd name="connsiteX4" fmla="*/ 2481797 w 6363583"/>
              <a:gd name="connsiteY4" fmla="*/ 0 h 2422016"/>
              <a:gd name="connsiteX5" fmla="*/ 3245427 w 6363583"/>
              <a:gd name="connsiteY5" fmla="*/ 0 h 2422016"/>
              <a:gd name="connsiteX6" fmla="*/ 3690878 w 6363583"/>
              <a:gd name="connsiteY6" fmla="*/ 0 h 2422016"/>
              <a:gd name="connsiteX7" fmla="*/ 4199965 w 6363583"/>
              <a:gd name="connsiteY7" fmla="*/ 0 h 2422016"/>
              <a:gd name="connsiteX8" fmla="*/ 4645416 w 6363583"/>
              <a:gd name="connsiteY8" fmla="*/ 0 h 2422016"/>
              <a:gd name="connsiteX9" fmla="*/ 5090866 w 6363583"/>
              <a:gd name="connsiteY9" fmla="*/ 0 h 2422016"/>
              <a:gd name="connsiteX10" fmla="*/ 5790861 w 6363583"/>
              <a:gd name="connsiteY10" fmla="*/ 0 h 2422016"/>
              <a:gd name="connsiteX11" fmla="*/ 6363583 w 6363583"/>
              <a:gd name="connsiteY11" fmla="*/ 0 h 2422016"/>
              <a:gd name="connsiteX12" fmla="*/ 6363583 w 6363583"/>
              <a:gd name="connsiteY12" fmla="*/ 532844 h 2422016"/>
              <a:gd name="connsiteX13" fmla="*/ 6363583 w 6363583"/>
              <a:gd name="connsiteY13" fmla="*/ 1114127 h 2422016"/>
              <a:gd name="connsiteX14" fmla="*/ 6363583 w 6363583"/>
              <a:gd name="connsiteY14" fmla="*/ 1646971 h 2422016"/>
              <a:gd name="connsiteX15" fmla="*/ 6363583 w 6363583"/>
              <a:gd name="connsiteY15" fmla="*/ 2422016 h 2422016"/>
              <a:gd name="connsiteX16" fmla="*/ 5599953 w 6363583"/>
              <a:gd name="connsiteY16" fmla="*/ 2422016 h 2422016"/>
              <a:gd name="connsiteX17" fmla="*/ 4899959 w 6363583"/>
              <a:gd name="connsiteY17" fmla="*/ 2422016 h 2422016"/>
              <a:gd name="connsiteX18" fmla="*/ 4263601 w 6363583"/>
              <a:gd name="connsiteY18" fmla="*/ 2422016 h 2422016"/>
              <a:gd name="connsiteX19" fmla="*/ 3563606 w 6363583"/>
              <a:gd name="connsiteY19" fmla="*/ 2422016 h 2422016"/>
              <a:gd name="connsiteX20" fmla="*/ 2799977 w 6363583"/>
              <a:gd name="connsiteY20" fmla="*/ 2422016 h 2422016"/>
              <a:gd name="connsiteX21" fmla="*/ 2163618 w 6363583"/>
              <a:gd name="connsiteY21" fmla="*/ 2422016 h 2422016"/>
              <a:gd name="connsiteX22" fmla="*/ 1654532 w 6363583"/>
              <a:gd name="connsiteY22" fmla="*/ 2422016 h 2422016"/>
              <a:gd name="connsiteX23" fmla="*/ 1209081 w 6363583"/>
              <a:gd name="connsiteY23" fmla="*/ 2422016 h 2422016"/>
              <a:gd name="connsiteX24" fmla="*/ 699994 w 6363583"/>
              <a:gd name="connsiteY24" fmla="*/ 2422016 h 2422016"/>
              <a:gd name="connsiteX25" fmla="*/ 0 w 6363583"/>
              <a:gd name="connsiteY25" fmla="*/ 2422016 h 2422016"/>
              <a:gd name="connsiteX26" fmla="*/ 0 w 6363583"/>
              <a:gd name="connsiteY26" fmla="*/ 1816512 h 2422016"/>
              <a:gd name="connsiteX27" fmla="*/ 0 w 6363583"/>
              <a:gd name="connsiteY27" fmla="*/ 1186788 h 2422016"/>
              <a:gd name="connsiteX28" fmla="*/ 0 w 6363583"/>
              <a:gd name="connsiteY28" fmla="*/ 653944 h 2422016"/>
              <a:gd name="connsiteX29" fmla="*/ 0 w 6363583"/>
              <a:gd name="connsiteY29" fmla="*/ 0 h 242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363583" h="2422016" fill="none" extrusionOk="0">
                <a:moveTo>
                  <a:pt x="0" y="0"/>
                </a:moveTo>
                <a:cubicBezTo>
                  <a:pt x="282480" y="12027"/>
                  <a:pt x="388100" y="-13767"/>
                  <a:pt x="572722" y="0"/>
                </a:cubicBezTo>
                <a:cubicBezTo>
                  <a:pt x="757344" y="13767"/>
                  <a:pt x="892310" y="-18863"/>
                  <a:pt x="1018173" y="0"/>
                </a:cubicBezTo>
                <a:cubicBezTo>
                  <a:pt x="1144036" y="18863"/>
                  <a:pt x="1461958" y="3525"/>
                  <a:pt x="1718167" y="0"/>
                </a:cubicBezTo>
                <a:cubicBezTo>
                  <a:pt x="1974376" y="-3525"/>
                  <a:pt x="2100853" y="-30641"/>
                  <a:pt x="2481797" y="0"/>
                </a:cubicBezTo>
                <a:cubicBezTo>
                  <a:pt x="2862741" y="30641"/>
                  <a:pt x="3033968" y="10645"/>
                  <a:pt x="3245427" y="0"/>
                </a:cubicBezTo>
                <a:cubicBezTo>
                  <a:pt x="3456886" y="-10645"/>
                  <a:pt x="3574403" y="-12931"/>
                  <a:pt x="3690878" y="0"/>
                </a:cubicBezTo>
                <a:cubicBezTo>
                  <a:pt x="3807353" y="12931"/>
                  <a:pt x="3997681" y="18374"/>
                  <a:pt x="4199965" y="0"/>
                </a:cubicBezTo>
                <a:cubicBezTo>
                  <a:pt x="4402249" y="-18374"/>
                  <a:pt x="4532169" y="-2105"/>
                  <a:pt x="4645416" y="0"/>
                </a:cubicBezTo>
                <a:cubicBezTo>
                  <a:pt x="4758663" y="2105"/>
                  <a:pt x="4897024" y="20306"/>
                  <a:pt x="5090866" y="0"/>
                </a:cubicBezTo>
                <a:cubicBezTo>
                  <a:pt x="5284708" y="-20306"/>
                  <a:pt x="5513358" y="-27058"/>
                  <a:pt x="5790861" y="0"/>
                </a:cubicBezTo>
                <a:cubicBezTo>
                  <a:pt x="6068365" y="27058"/>
                  <a:pt x="6178095" y="23184"/>
                  <a:pt x="6363583" y="0"/>
                </a:cubicBezTo>
                <a:cubicBezTo>
                  <a:pt x="6363782" y="261254"/>
                  <a:pt x="6366649" y="377915"/>
                  <a:pt x="6363583" y="532844"/>
                </a:cubicBezTo>
                <a:cubicBezTo>
                  <a:pt x="6360517" y="687773"/>
                  <a:pt x="6372445" y="836937"/>
                  <a:pt x="6363583" y="1114127"/>
                </a:cubicBezTo>
                <a:cubicBezTo>
                  <a:pt x="6354721" y="1391317"/>
                  <a:pt x="6370280" y="1428319"/>
                  <a:pt x="6363583" y="1646971"/>
                </a:cubicBezTo>
                <a:cubicBezTo>
                  <a:pt x="6356886" y="1865623"/>
                  <a:pt x="6380899" y="2109421"/>
                  <a:pt x="6363583" y="2422016"/>
                </a:cubicBezTo>
                <a:cubicBezTo>
                  <a:pt x="6202327" y="2418408"/>
                  <a:pt x="5764139" y="2421032"/>
                  <a:pt x="5599953" y="2422016"/>
                </a:cubicBezTo>
                <a:cubicBezTo>
                  <a:pt x="5435767" y="2423001"/>
                  <a:pt x="5143109" y="2388004"/>
                  <a:pt x="4899959" y="2422016"/>
                </a:cubicBezTo>
                <a:cubicBezTo>
                  <a:pt x="4656809" y="2456028"/>
                  <a:pt x="4530843" y="2394464"/>
                  <a:pt x="4263601" y="2422016"/>
                </a:cubicBezTo>
                <a:cubicBezTo>
                  <a:pt x="3996359" y="2449568"/>
                  <a:pt x="3862638" y="2428622"/>
                  <a:pt x="3563606" y="2422016"/>
                </a:cubicBezTo>
                <a:cubicBezTo>
                  <a:pt x="3264575" y="2415410"/>
                  <a:pt x="3139516" y="2419423"/>
                  <a:pt x="2799977" y="2422016"/>
                </a:cubicBezTo>
                <a:cubicBezTo>
                  <a:pt x="2460438" y="2424609"/>
                  <a:pt x="2442779" y="2442991"/>
                  <a:pt x="2163618" y="2422016"/>
                </a:cubicBezTo>
                <a:cubicBezTo>
                  <a:pt x="1884457" y="2401041"/>
                  <a:pt x="1809510" y="2413993"/>
                  <a:pt x="1654532" y="2422016"/>
                </a:cubicBezTo>
                <a:cubicBezTo>
                  <a:pt x="1499554" y="2430039"/>
                  <a:pt x="1359227" y="2400256"/>
                  <a:pt x="1209081" y="2422016"/>
                </a:cubicBezTo>
                <a:cubicBezTo>
                  <a:pt x="1058935" y="2443776"/>
                  <a:pt x="832338" y="2434910"/>
                  <a:pt x="699994" y="2422016"/>
                </a:cubicBezTo>
                <a:cubicBezTo>
                  <a:pt x="567650" y="2409122"/>
                  <a:pt x="171360" y="2428117"/>
                  <a:pt x="0" y="2422016"/>
                </a:cubicBezTo>
                <a:cubicBezTo>
                  <a:pt x="-16593" y="2152839"/>
                  <a:pt x="-24547" y="2100966"/>
                  <a:pt x="0" y="1816512"/>
                </a:cubicBezTo>
                <a:cubicBezTo>
                  <a:pt x="24547" y="1532058"/>
                  <a:pt x="10726" y="1386862"/>
                  <a:pt x="0" y="1186788"/>
                </a:cubicBezTo>
                <a:cubicBezTo>
                  <a:pt x="-10726" y="986714"/>
                  <a:pt x="-8110" y="815038"/>
                  <a:pt x="0" y="653944"/>
                </a:cubicBezTo>
                <a:cubicBezTo>
                  <a:pt x="8110" y="492850"/>
                  <a:pt x="-9841" y="303133"/>
                  <a:pt x="0" y="0"/>
                </a:cubicBezTo>
                <a:close/>
              </a:path>
              <a:path w="6363583" h="2422016" stroke="0" extrusionOk="0">
                <a:moveTo>
                  <a:pt x="0" y="0"/>
                </a:moveTo>
                <a:cubicBezTo>
                  <a:pt x="285995" y="2450"/>
                  <a:pt x="467901" y="-18184"/>
                  <a:pt x="699994" y="0"/>
                </a:cubicBezTo>
                <a:cubicBezTo>
                  <a:pt x="932087" y="18184"/>
                  <a:pt x="1120265" y="-4586"/>
                  <a:pt x="1336352" y="0"/>
                </a:cubicBezTo>
                <a:cubicBezTo>
                  <a:pt x="1552439" y="4586"/>
                  <a:pt x="1807472" y="-1346"/>
                  <a:pt x="1972711" y="0"/>
                </a:cubicBezTo>
                <a:cubicBezTo>
                  <a:pt x="2137950" y="1346"/>
                  <a:pt x="2355580" y="31"/>
                  <a:pt x="2736341" y="0"/>
                </a:cubicBezTo>
                <a:cubicBezTo>
                  <a:pt x="3117102" y="-31"/>
                  <a:pt x="3022382" y="-3965"/>
                  <a:pt x="3245427" y="0"/>
                </a:cubicBezTo>
                <a:cubicBezTo>
                  <a:pt x="3468472" y="3965"/>
                  <a:pt x="3559366" y="8450"/>
                  <a:pt x="3690878" y="0"/>
                </a:cubicBezTo>
                <a:cubicBezTo>
                  <a:pt x="3822390" y="-8450"/>
                  <a:pt x="4084722" y="29034"/>
                  <a:pt x="4454508" y="0"/>
                </a:cubicBezTo>
                <a:cubicBezTo>
                  <a:pt x="4824294" y="-29034"/>
                  <a:pt x="4725386" y="10708"/>
                  <a:pt x="4899959" y="0"/>
                </a:cubicBezTo>
                <a:cubicBezTo>
                  <a:pt x="5074532" y="-10708"/>
                  <a:pt x="5290079" y="27723"/>
                  <a:pt x="5536317" y="0"/>
                </a:cubicBezTo>
                <a:cubicBezTo>
                  <a:pt x="5782555" y="-27723"/>
                  <a:pt x="6185452" y="-3217"/>
                  <a:pt x="6363583" y="0"/>
                </a:cubicBezTo>
                <a:cubicBezTo>
                  <a:pt x="6339859" y="136817"/>
                  <a:pt x="6341882" y="277909"/>
                  <a:pt x="6363583" y="532844"/>
                </a:cubicBezTo>
                <a:cubicBezTo>
                  <a:pt x="6385284" y="787779"/>
                  <a:pt x="6360257" y="978192"/>
                  <a:pt x="6363583" y="1089907"/>
                </a:cubicBezTo>
                <a:cubicBezTo>
                  <a:pt x="6366909" y="1201622"/>
                  <a:pt x="6393522" y="1419348"/>
                  <a:pt x="6363583" y="1743852"/>
                </a:cubicBezTo>
                <a:cubicBezTo>
                  <a:pt x="6333644" y="2068356"/>
                  <a:pt x="6357199" y="2087434"/>
                  <a:pt x="6363583" y="2422016"/>
                </a:cubicBezTo>
                <a:cubicBezTo>
                  <a:pt x="6205161" y="2436306"/>
                  <a:pt x="5989012" y="2402610"/>
                  <a:pt x="5854496" y="2422016"/>
                </a:cubicBezTo>
                <a:cubicBezTo>
                  <a:pt x="5719980" y="2441422"/>
                  <a:pt x="5619407" y="2427062"/>
                  <a:pt x="5409046" y="2422016"/>
                </a:cubicBezTo>
                <a:cubicBezTo>
                  <a:pt x="5198685" y="2416971"/>
                  <a:pt x="5114641" y="2436823"/>
                  <a:pt x="4899959" y="2422016"/>
                </a:cubicBezTo>
                <a:cubicBezTo>
                  <a:pt x="4685277" y="2407209"/>
                  <a:pt x="4540537" y="2418231"/>
                  <a:pt x="4390872" y="2422016"/>
                </a:cubicBezTo>
                <a:cubicBezTo>
                  <a:pt x="4241207" y="2425801"/>
                  <a:pt x="4052992" y="2437105"/>
                  <a:pt x="3818150" y="2422016"/>
                </a:cubicBezTo>
                <a:cubicBezTo>
                  <a:pt x="3583308" y="2406927"/>
                  <a:pt x="3253133" y="2405535"/>
                  <a:pt x="3054520" y="2422016"/>
                </a:cubicBezTo>
                <a:cubicBezTo>
                  <a:pt x="2855907" y="2438498"/>
                  <a:pt x="2643770" y="2393817"/>
                  <a:pt x="2418162" y="2422016"/>
                </a:cubicBezTo>
                <a:cubicBezTo>
                  <a:pt x="2192554" y="2450215"/>
                  <a:pt x="2100563" y="2438385"/>
                  <a:pt x="1972711" y="2422016"/>
                </a:cubicBezTo>
                <a:cubicBezTo>
                  <a:pt x="1844859" y="2405647"/>
                  <a:pt x="1556260" y="2408843"/>
                  <a:pt x="1209081" y="2422016"/>
                </a:cubicBezTo>
                <a:cubicBezTo>
                  <a:pt x="861902" y="2435190"/>
                  <a:pt x="464930" y="2398973"/>
                  <a:pt x="0" y="2422016"/>
                </a:cubicBezTo>
                <a:cubicBezTo>
                  <a:pt x="14454" y="2282489"/>
                  <a:pt x="3439" y="2032655"/>
                  <a:pt x="0" y="1889172"/>
                </a:cubicBezTo>
                <a:cubicBezTo>
                  <a:pt x="-3439" y="1745689"/>
                  <a:pt x="-25613" y="1523948"/>
                  <a:pt x="0" y="1356329"/>
                </a:cubicBezTo>
                <a:cubicBezTo>
                  <a:pt x="25613" y="1188710"/>
                  <a:pt x="-17418" y="882383"/>
                  <a:pt x="0" y="702385"/>
                </a:cubicBezTo>
                <a:cubicBezTo>
                  <a:pt x="17418" y="522387"/>
                  <a:pt x="-19093" y="162892"/>
                  <a:pt x="0" y="0"/>
                </a:cubicBezTo>
                <a:close/>
              </a:path>
            </a:pathLst>
          </a:custGeom>
          <a:ln w="19050">
            <a:solidFill>
              <a:schemeClr val="tx1"/>
            </a:solidFill>
            <a:extLst>
              <a:ext uri="{C807C97D-BFC1-408E-A445-0C87EB9F89A2}">
                <ask:lineSketchStyleProps xmlns:ask="http://schemas.microsoft.com/office/drawing/2018/sketchyshapes" sd="1725676556">
                  <a:prstGeom prst="rect">
                    <a:avLst/>
                  </a:prstGeom>
                  <ask:type>
                    <ask:lineSketchFreehand/>
                  </ask:type>
                </ask:lineSketchStyleProps>
              </a:ext>
            </a:extLst>
          </a:ln>
        </p:spPr>
      </p:pic>
      <p:sp>
        <p:nvSpPr>
          <p:cNvPr id="11" name="Frame 10">
            <a:extLst>
              <a:ext uri="{FF2B5EF4-FFF2-40B4-BE49-F238E27FC236}">
                <a16:creationId xmlns:a16="http://schemas.microsoft.com/office/drawing/2014/main" id="{BF651F77-1DCA-2A2D-F1ED-249D9582F856}"/>
              </a:ext>
            </a:extLst>
          </p:cNvPr>
          <p:cNvSpPr/>
          <p:nvPr/>
        </p:nvSpPr>
        <p:spPr>
          <a:xfrm>
            <a:off x="4820717" y="5318151"/>
            <a:ext cx="2501797" cy="190196"/>
          </a:xfrm>
          <a:prstGeom prst="frame">
            <a:avLst>
              <a:gd name="adj1" fmla="val 7821"/>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9009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07CE9853-3520-C489-1FD8-13E5A11A90FC}"/>
              </a:ext>
            </a:extLst>
          </p:cNvPr>
          <p:cNvPicPr>
            <a:picLocks noChangeAspect="1"/>
          </p:cNvPicPr>
          <p:nvPr/>
        </p:nvPicPr>
        <p:blipFill>
          <a:blip r:embed="rId2"/>
          <a:stretch>
            <a:fillRect/>
          </a:stretch>
        </p:blipFill>
        <p:spPr>
          <a:xfrm>
            <a:off x="8841644" y="899158"/>
            <a:ext cx="3091147" cy="2836967"/>
          </a:xfrm>
          <a:custGeom>
            <a:avLst/>
            <a:gdLst>
              <a:gd name="connsiteX0" fmla="*/ 0 w 3091147"/>
              <a:gd name="connsiteY0" fmla="*/ 0 h 2836967"/>
              <a:gd name="connsiteX1" fmla="*/ 587318 w 3091147"/>
              <a:gd name="connsiteY1" fmla="*/ 0 h 2836967"/>
              <a:gd name="connsiteX2" fmla="*/ 1174636 w 3091147"/>
              <a:gd name="connsiteY2" fmla="*/ 0 h 2836967"/>
              <a:gd name="connsiteX3" fmla="*/ 1700131 w 3091147"/>
              <a:gd name="connsiteY3" fmla="*/ 0 h 2836967"/>
              <a:gd name="connsiteX4" fmla="*/ 2225626 w 3091147"/>
              <a:gd name="connsiteY4" fmla="*/ 0 h 2836967"/>
              <a:gd name="connsiteX5" fmla="*/ 3091147 w 3091147"/>
              <a:gd name="connsiteY5" fmla="*/ 0 h 2836967"/>
              <a:gd name="connsiteX6" fmla="*/ 3091147 w 3091147"/>
              <a:gd name="connsiteY6" fmla="*/ 595763 h 2836967"/>
              <a:gd name="connsiteX7" fmla="*/ 3091147 w 3091147"/>
              <a:gd name="connsiteY7" fmla="*/ 1134787 h 2836967"/>
              <a:gd name="connsiteX8" fmla="*/ 3091147 w 3091147"/>
              <a:gd name="connsiteY8" fmla="*/ 1730550 h 2836967"/>
              <a:gd name="connsiteX9" fmla="*/ 3091147 w 3091147"/>
              <a:gd name="connsiteY9" fmla="*/ 2326313 h 2836967"/>
              <a:gd name="connsiteX10" fmla="*/ 3091147 w 3091147"/>
              <a:gd name="connsiteY10" fmla="*/ 2836967 h 2836967"/>
              <a:gd name="connsiteX11" fmla="*/ 2565652 w 3091147"/>
              <a:gd name="connsiteY11" fmla="*/ 2836967 h 2836967"/>
              <a:gd name="connsiteX12" fmla="*/ 2040157 w 3091147"/>
              <a:gd name="connsiteY12" fmla="*/ 2836967 h 2836967"/>
              <a:gd name="connsiteX13" fmla="*/ 1452839 w 3091147"/>
              <a:gd name="connsiteY13" fmla="*/ 2836967 h 2836967"/>
              <a:gd name="connsiteX14" fmla="*/ 772787 w 3091147"/>
              <a:gd name="connsiteY14" fmla="*/ 2836967 h 2836967"/>
              <a:gd name="connsiteX15" fmla="*/ 0 w 3091147"/>
              <a:gd name="connsiteY15" fmla="*/ 2836967 h 2836967"/>
              <a:gd name="connsiteX16" fmla="*/ 0 w 3091147"/>
              <a:gd name="connsiteY16" fmla="*/ 2354683 h 2836967"/>
              <a:gd name="connsiteX17" fmla="*/ 0 w 3091147"/>
              <a:gd name="connsiteY17" fmla="*/ 1844029 h 2836967"/>
              <a:gd name="connsiteX18" fmla="*/ 0 w 3091147"/>
              <a:gd name="connsiteY18" fmla="*/ 1305005 h 2836967"/>
              <a:gd name="connsiteX19" fmla="*/ 0 w 3091147"/>
              <a:gd name="connsiteY19" fmla="*/ 709242 h 2836967"/>
              <a:gd name="connsiteX20" fmla="*/ 0 w 3091147"/>
              <a:gd name="connsiteY20" fmla="*/ 0 h 2836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91147" h="2836967" fill="none" extrusionOk="0">
                <a:moveTo>
                  <a:pt x="0" y="0"/>
                </a:moveTo>
                <a:cubicBezTo>
                  <a:pt x="287570" y="21124"/>
                  <a:pt x="422109" y="-28666"/>
                  <a:pt x="587318" y="0"/>
                </a:cubicBezTo>
                <a:cubicBezTo>
                  <a:pt x="752527" y="28666"/>
                  <a:pt x="981903" y="9303"/>
                  <a:pt x="1174636" y="0"/>
                </a:cubicBezTo>
                <a:cubicBezTo>
                  <a:pt x="1367369" y="-9303"/>
                  <a:pt x="1542150" y="-23221"/>
                  <a:pt x="1700131" y="0"/>
                </a:cubicBezTo>
                <a:cubicBezTo>
                  <a:pt x="1858112" y="23221"/>
                  <a:pt x="2056102" y="-26185"/>
                  <a:pt x="2225626" y="0"/>
                </a:cubicBezTo>
                <a:cubicBezTo>
                  <a:pt x="2395150" y="26185"/>
                  <a:pt x="2708592" y="-20859"/>
                  <a:pt x="3091147" y="0"/>
                </a:cubicBezTo>
                <a:cubicBezTo>
                  <a:pt x="3082421" y="295369"/>
                  <a:pt x="3072560" y="368877"/>
                  <a:pt x="3091147" y="595763"/>
                </a:cubicBezTo>
                <a:cubicBezTo>
                  <a:pt x="3109734" y="822649"/>
                  <a:pt x="3082607" y="867622"/>
                  <a:pt x="3091147" y="1134787"/>
                </a:cubicBezTo>
                <a:cubicBezTo>
                  <a:pt x="3099687" y="1401952"/>
                  <a:pt x="3079576" y="1529284"/>
                  <a:pt x="3091147" y="1730550"/>
                </a:cubicBezTo>
                <a:cubicBezTo>
                  <a:pt x="3102718" y="1931816"/>
                  <a:pt x="3091339" y="2142426"/>
                  <a:pt x="3091147" y="2326313"/>
                </a:cubicBezTo>
                <a:cubicBezTo>
                  <a:pt x="3090955" y="2510200"/>
                  <a:pt x="3067817" y="2608343"/>
                  <a:pt x="3091147" y="2836967"/>
                </a:cubicBezTo>
                <a:cubicBezTo>
                  <a:pt x="2949716" y="2816417"/>
                  <a:pt x="2683220" y="2854109"/>
                  <a:pt x="2565652" y="2836967"/>
                </a:cubicBezTo>
                <a:cubicBezTo>
                  <a:pt x="2448084" y="2819825"/>
                  <a:pt x="2185092" y="2857029"/>
                  <a:pt x="2040157" y="2836967"/>
                </a:cubicBezTo>
                <a:cubicBezTo>
                  <a:pt x="1895222" y="2816905"/>
                  <a:pt x="1614754" y="2846867"/>
                  <a:pt x="1452839" y="2836967"/>
                </a:cubicBezTo>
                <a:cubicBezTo>
                  <a:pt x="1290924" y="2827067"/>
                  <a:pt x="1037865" y="2849641"/>
                  <a:pt x="772787" y="2836967"/>
                </a:cubicBezTo>
                <a:cubicBezTo>
                  <a:pt x="507709" y="2824293"/>
                  <a:pt x="187060" y="2836554"/>
                  <a:pt x="0" y="2836967"/>
                </a:cubicBezTo>
                <a:cubicBezTo>
                  <a:pt x="7658" y="2600490"/>
                  <a:pt x="22800" y="2580074"/>
                  <a:pt x="0" y="2354683"/>
                </a:cubicBezTo>
                <a:cubicBezTo>
                  <a:pt x="-22800" y="2129292"/>
                  <a:pt x="21960" y="1946208"/>
                  <a:pt x="0" y="1844029"/>
                </a:cubicBezTo>
                <a:cubicBezTo>
                  <a:pt x="-21960" y="1741850"/>
                  <a:pt x="-20407" y="1470531"/>
                  <a:pt x="0" y="1305005"/>
                </a:cubicBezTo>
                <a:cubicBezTo>
                  <a:pt x="20407" y="1139479"/>
                  <a:pt x="-17179" y="1003302"/>
                  <a:pt x="0" y="709242"/>
                </a:cubicBezTo>
                <a:cubicBezTo>
                  <a:pt x="17179" y="415182"/>
                  <a:pt x="3307" y="299054"/>
                  <a:pt x="0" y="0"/>
                </a:cubicBezTo>
                <a:close/>
              </a:path>
              <a:path w="3091147" h="2836967" stroke="0" extrusionOk="0">
                <a:moveTo>
                  <a:pt x="0" y="0"/>
                </a:moveTo>
                <a:cubicBezTo>
                  <a:pt x="248287" y="-17319"/>
                  <a:pt x="363498" y="11951"/>
                  <a:pt x="525495" y="0"/>
                </a:cubicBezTo>
                <a:cubicBezTo>
                  <a:pt x="687492" y="-11951"/>
                  <a:pt x="855800" y="23373"/>
                  <a:pt x="1174636" y="0"/>
                </a:cubicBezTo>
                <a:cubicBezTo>
                  <a:pt x="1493472" y="-23373"/>
                  <a:pt x="1502266" y="3212"/>
                  <a:pt x="1792865" y="0"/>
                </a:cubicBezTo>
                <a:cubicBezTo>
                  <a:pt x="2083464" y="-3212"/>
                  <a:pt x="2122200" y="-16075"/>
                  <a:pt x="2349272" y="0"/>
                </a:cubicBezTo>
                <a:cubicBezTo>
                  <a:pt x="2576344" y="16075"/>
                  <a:pt x="2764697" y="11476"/>
                  <a:pt x="3091147" y="0"/>
                </a:cubicBezTo>
                <a:cubicBezTo>
                  <a:pt x="3069339" y="220907"/>
                  <a:pt x="3090869" y="324652"/>
                  <a:pt x="3091147" y="482284"/>
                </a:cubicBezTo>
                <a:cubicBezTo>
                  <a:pt x="3091425" y="639916"/>
                  <a:pt x="3088698" y="833175"/>
                  <a:pt x="3091147" y="992938"/>
                </a:cubicBezTo>
                <a:cubicBezTo>
                  <a:pt x="3093596" y="1152701"/>
                  <a:pt x="3099777" y="1361434"/>
                  <a:pt x="3091147" y="1588702"/>
                </a:cubicBezTo>
                <a:cubicBezTo>
                  <a:pt x="3082517" y="1815970"/>
                  <a:pt x="3065535" y="1949843"/>
                  <a:pt x="3091147" y="2212834"/>
                </a:cubicBezTo>
                <a:cubicBezTo>
                  <a:pt x="3116759" y="2475825"/>
                  <a:pt x="3082703" y="2666520"/>
                  <a:pt x="3091147" y="2836967"/>
                </a:cubicBezTo>
                <a:cubicBezTo>
                  <a:pt x="2835364" y="2822861"/>
                  <a:pt x="2640929" y="2868323"/>
                  <a:pt x="2442006" y="2836967"/>
                </a:cubicBezTo>
                <a:cubicBezTo>
                  <a:pt x="2243083" y="2805611"/>
                  <a:pt x="2019515" y="2840651"/>
                  <a:pt x="1823777" y="2836967"/>
                </a:cubicBezTo>
                <a:cubicBezTo>
                  <a:pt x="1628039" y="2833283"/>
                  <a:pt x="1494633" y="2832970"/>
                  <a:pt x="1298282" y="2836967"/>
                </a:cubicBezTo>
                <a:cubicBezTo>
                  <a:pt x="1101931" y="2840964"/>
                  <a:pt x="972757" y="2864712"/>
                  <a:pt x="710964" y="2836967"/>
                </a:cubicBezTo>
                <a:cubicBezTo>
                  <a:pt x="449171" y="2809222"/>
                  <a:pt x="339370" y="2818835"/>
                  <a:pt x="0" y="2836967"/>
                </a:cubicBezTo>
                <a:cubicBezTo>
                  <a:pt x="-8163" y="2593236"/>
                  <a:pt x="336" y="2393617"/>
                  <a:pt x="0" y="2269574"/>
                </a:cubicBezTo>
                <a:cubicBezTo>
                  <a:pt x="-336" y="2145531"/>
                  <a:pt x="-18704" y="1877935"/>
                  <a:pt x="0" y="1673811"/>
                </a:cubicBezTo>
                <a:cubicBezTo>
                  <a:pt x="18704" y="1469687"/>
                  <a:pt x="16695" y="1287225"/>
                  <a:pt x="0" y="1078047"/>
                </a:cubicBezTo>
                <a:cubicBezTo>
                  <a:pt x="-16695" y="868869"/>
                  <a:pt x="-12074" y="784189"/>
                  <a:pt x="0" y="595763"/>
                </a:cubicBezTo>
                <a:cubicBezTo>
                  <a:pt x="12074" y="407337"/>
                  <a:pt x="-21562" y="134819"/>
                  <a:pt x="0" y="0"/>
                </a:cubicBezTo>
                <a:close/>
              </a:path>
            </a:pathLst>
          </a:custGeom>
          <a:ln w="19050">
            <a:solidFill>
              <a:schemeClr val="tx1"/>
            </a:solidFill>
            <a:extLst>
              <a:ext uri="{C807C97D-BFC1-408E-A445-0C87EB9F89A2}">
                <ask:lineSketchStyleProps xmlns:ask="http://schemas.microsoft.com/office/drawing/2018/sketchyshapes" sd="4006770455">
                  <a:prstGeom prst="rect">
                    <a:avLst/>
                  </a:prstGeom>
                  <ask:type>
                    <ask:lineSketchFreehand/>
                  </ask:type>
                </ask:lineSketchStyleProps>
              </a:ext>
            </a:extLst>
          </a:ln>
        </p:spPr>
      </p:pic>
      <p:pic>
        <p:nvPicPr>
          <p:cNvPr id="3" name="Picture 2">
            <a:extLst>
              <a:ext uri="{FF2B5EF4-FFF2-40B4-BE49-F238E27FC236}">
                <a16:creationId xmlns:a16="http://schemas.microsoft.com/office/drawing/2014/main" id="{2080488C-FD0A-64DE-4C54-24784ED6A3A0}"/>
              </a:ext>
            </a:extLst>
          </p:cNvPr>
          <p:cNvPicPr>
            <a:picLocks noChangeAspect="1"/>
          </p:cNvPicPr>
          <p:nvPr/>
        </p:nvPicPr>
        <p:blipFill>
          <a:blip r:embed="rId3"/>
          <a:stretch>
            <a:fillRect/>
          </a:stretch>
        </p:blipFill>
        <p:spPr>
          <a:xfrm>
            <a:off x="5668491" y="3928261"/>
            <a:ext cx="3023398" cy="2774790"/>
          </a:xfrm>
          <a:custGeom>
            <a:avLst/>
            <a:gdLst>
              <a:gd name="connsiteX0" fmla="*/ 0 w 3023398"/>
              <a:gd name="connsiteY0" fmla="*/ 0 h 2774790"/>
              <a:gd name="connsiteX1" fmla="*/ 604680 w 3023398"/>
              <a:gd name="connsiteY1" fmla="*/ 0 h 2774790"/>
              <a:gd name="connsiteX2" fmla="*/ 1239593 w 3023398"/>
              <a:gd name="connsiteY2" fmla="*/ 0 h 2774790"/>
              <a:gd name="connsiteX3" fmla="*/ 1753571 w 3023398"/>
              <a:gd name="connsiteY3" fmla="*/ 0 h 2774790"/>
              <a:gd name="connsiteX4" fmla="*/ 2388484 w 3023398"/>
              <a:gd name="connsiteY4" fmla="*/ 0 h 2774790"/>
              <a:gd name="connsiteX5" fmla="*/ 3023398 w 3023398"/>
              <a:gd name="connsiteY5" fmla="*/ 0 h 2774790"/>
              <a:gd name="connsiteX6" fmla="*/ 3023398 w 3023398"/>
              <a:gd name="connsiteY6" fmla="*/ 638202 h 2774790"/>
              <a:gd name="connsiteX7" fmla="*/ 3023398 w 3023398"/>
              <a:gd name="connsiteY7" fmla="*/ 1331899 h 2774790"/>
              <a:gd name="connsiteX8" fmla="*/ 3023398 w 3023398"/>
              <a:gd name="connsiteY8" fmla="*/ 1997849 h 2774790"/>
              <a:gd name="connsiteX9" fmla="*/ 3023398 w 3023398"/>
              <a:gd name="connsiteY9" fmla="*/ 2774790 h 2774790"/>
              <a:gd name="connsiteX10" fmla="*/ 2358250 w 3023398"/>
              <a:gd name="connsiteY10" fmla="*/ 2774790 h 2774790"/>
              <a:gd name="connsiteX11" fmla="*/ 1844273 w 3023398"/>
              <a:gd name="connsiteY11" fmla="*/ 2774790 h 2774790"/>
              <a:gd name="connsiteX12" fmla="*/ 1179125 w 3023398"/>
              <a:gd name="connsiteY12" fmla="*/ 2774790 h 2774790"/>
              <a:gd name="connsiteX13" fmla="*/ 634914 w 3023398"/>
              <a:gd name="connsiteY13" fmla="*/ 2774790 h 2774790"/>
              <a:gd name="connsiteX14" fmla="*/ 0 w 3023398"/>
              <a:gd name="connsiteY14" fmla="*/ 2774790 h 2774790"/>
              <a:gd name="connsiteX15" fmla="*/ 0 w 3023398"/>
              <a:gd name="connsiteY15" fmla="*/ 2025597 h 2774790"/>
              <a:gd name="connsiteX16" fmla="*/ 0 w 3023398"/>
              <a:gd name="connsiteY16" fmla="*/ 1359647 h 2774790"/>
              <a:gd name="connsiteX17" fmla="*/ 0 w 3023398"/>
              <a:gd name="connsiteY17" fmla="*/ 693698 h 2774790"/>
              <a:gd name="connsiteX18" fmla="*/ 0 w 3023398"/>
              <a:gd name="connsiteY18" fmla="*/ 0 h 277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23398" h="2774790" fill="none" extrusionOk="0">
                <a:moveTo>
                  <a:pt x="0" y="0"/>
                </a:moveTo>
                <a:cubicBezTo>
                  <a:pt x="164837" y="-29095"/>
                  <a:pt x="312761" y="16622"/>
                  <a:pt x="604680" y="0"/>
                </a:cubicBezTo>
                <a:cubicBezTo>
                  <a:pt x="896599" y="-16622"/>
                  <a:pt x="1057767" y="3350"/>
                  <a:pt x="1239593" y="0"/>
                </a:cubicBezTo>
                <a:cubicBezTo>
                  <a:pt x="1421419" y="-3350"/>
                  <a:pt x="1560773" y="-25507"/>
                  <a:pt x="1753571" y="0"/>
                </a:cubicBezTo>
                <a:cubicBezTo>
                  <a:pt x="1946369" y="25507"/>
                  <a:pt x="2138328" y="-21509"/>
                  <a:pt x="2388484" y="0"/>
                </a:cubicBezTo>
                <a:cubicBezTo>
                  <a:pt x="2638640" y="21509"/>
                  <a:pt x="2851088" y="-6338"/>
                  <a:pt x="3023398" y="0"/>
                </a:cubicBezTo>
                <a:cubicBezTo>
                  <a:pt x="3000430" y="249523"/>
                  <a:pt x="3029621" y="372892"/>
                  <a:pt x="3023398" y="638202"/>
                </a:cubicBezTo>
                <a:cubicBezTo>
                  <a:pt x="3017175" y="903512"/>
                  <a:pt x="3018426" y="1095753"/>
                  <a:pt x="3023398" y="1331899"/>
                </a:cubicBezTo>
                <a:cubicBezTo>
                  <a:pt x="3028370" y="1568045"/>
                  <a:pt x="3053405" y="1678249"/>
                  <a:pt x="3023398" y="1997849"/>
                </a:cubicBezTo>
                <a:cubicBezTo>
                  <a:pt x="2993392" y="2317449"/>
                  <a:pt x="3053129" y="2412872"/>
                  <a:pt x="3023398" y="2774790"/>
                </a:cubicBezTo>
                <a:cubicBezTo>
                  <a:pt x="2862945" y="2771715"/>
                  <a:pt x="2669903" y="2764490"/>
                  <a:pt x="2358250" y="2774790"/>
                </a:cubicBezTo>
                <a:cubicBezTo>
                  <a:pt x="2046597" y="2785090"/>
                  <a:pt x="2026304" y="2772499"/>
                  <a:pt x="1844273" y="2774790"/>
                </a:cubicBezTo>
                <a:cubicBezTo>
                  <a:pt x="1662242" y="2777081"/>
                  <a:pt x="1348517" y="2783978"/>
                  <a:pt x="1179125" y="2774790"/>
                </a:cubicBezTo>
                <a:cubicBezTo>
                  <a:pt x="1009733" y="2765602"/>
                  <a:pt x="773389" y="2794729"/>
                  <a:pt x="634914" y="2774790"/>
                </a:cubicBezTo>
                <a:cubicBezTo>
                  <a:pt x="496439" y="2754851"/>
                  <a:pt x="289417" y="2805787"/>
                  <a:pt x="0" y="2774790"/>
                </a:cubicBezTo>
                <a:cubicBezTo>
                  <a:pt x="-16926" y="2574902"/>
                  <a:pt x="19772" y="2177316"/>
                  <a:pt x="0" y="2025597"/>
                </a:cubicBezTo>
                <a:cubicBezTo>
                  <a:pt x="-19772" y="1873878"/>
                  <a:pt x="24683" y="1658971"/>
                  <a:pt x="0" y="1359647"/>
                </a:cubicBezTo>
                <a:cubicBezTo>
                  <a:pt x="-24683" y="1060323"/>
                  <a:pt x="28366" y="1011234"/>
                  <a:pt x="0" y="693698"/>
                </a:cubicBezTo>
                <a:cubicBezTo>
                  <a:pt x="-28366" y="376162"/>
                  <a:pt x="-7406" y="159634"/>
                  <a:pt x="0" y="0"/>
                </a:cubicBezTo>
                <a:close/>
              </a:path>
              <a:path w="3023398" h="2774790" stroke="0" extrusionOk="0">
                <a:moveTo>
                  <a:pt x="0" y="0"/>
                </a:moveTo>
                <a:cubicBezTo>
                  <a:pt x="126148" y="-13521"/>
                  <a:pt x="289788" y="12616"/>
                  <a:pt x="574446" y="0"/>
                </a:cubicBezTo>
                <a:cubicBezTo>
                  <a:pt x="859104" y="-12616"/>
                  <a:pt x="911392" y="-22554"/>
                  <a:pt x="1118657" y="0"/>
                </a:cubicBezTo>
                <a:cubicBezTo>
                  <a:pt x="1325922" y="22554"/>
                  <a:pt x="1528910" y="-26975"/>
                  <a:pt x="1693103" y="0"/>
                </a:cubicBezTo>
                <a:cubicBezTo>
                  <a:pt x="1857296" y="26975"/>
                  <a:pt x="2044773" y="19059"/>
                  <a:pt x="2297782" y="0"/>
                </a:cubicBezTo>
                <a:cubicBezTo>
                  <a:pt x="2550791" y="-19059"/>
                  <a:pt x="2868988" y="222"/>
                  <a:pt x="3023398" y="0"/>
                </a:cubicBezTo>
                <a:cubicBezTo>
                  <a:pt x="2993155" y="239613"/>
                  <a:pt x="3032983" y="418104"/>
                  <a:pt x="3023398" y="721445"/>
                </a:cubicBezTo>
                <a:cubicBezTo>
                  <a:pt x="3013813" y="1024786"/>
                  <a:pt x="3037691" y="1114928"/>
                  <a:pt x="3023398" y="1442891"/>
                </a:cubicBezTo>
                <a:cubicBezTo>
                  <a:pt x="3009105" y="1770854"/>
                  <a:pt x="3045219" y="1877289"/>
                  <a:pt x="3023398" y="2081093"/>
                </a:cubicBezTo>
                <a:cubicBezTo>
                  <a:pt x="3001577" y="2284897"/>
                  <a:pt x="3030815" y="2493425"/>
                  <a:pt x="3023398" y="2774790"/>
                </a:cubicBezTo>
                <a:cubicBezTo>
                  <a:pt x="2752278" y="2764434"/>
                  <a:pt x="2688439" y="2747485"/>
                  <a:pt x="2388484" y="2774790"/>
                </a:cubicBezTo>
                <a:cubicBezTo>
                  <a:pt x="2088529" y="2802095"/>
                  <a:pt x="1969861" y="2792705"/>
                  <a:pt x="1753571" y="2774790"/>
                </a:cubicBezTo>
                <a:cubicBezTo>
                  <a:pt x="1537281" y="2756875"/>
                  <a:pt x="1486215" y="2764744"/>
                  <a:pt x="1239593" y="2774790"/>
                </a:cubicBezTo>
                <a:cubicBezTo>
                  <a:pt x="992971" y="2784836"/>
                  <a:pt x="836322" y="2761226"/>
                  <a:pt x="725616" y="2774790"/>
                </a:cubicBezTo>
                <a:cubicBezTo>
                  <a:pt x="614910" y="2788354"/>
                  <a:pt x="221501" y="2738723"/>
                  <a:pt x="0" y="2774790"/>
                </a:cubicBezTo>
                <a:cubicBezTo>
                  <a:pt x="4384" y="2607328"/>
                  <a:pt x="-18705" y="2372938"/>
                  <a:pt x="0" y="2164336"/>
                </a:cubicBezTo>
                <a:cubicBezTo>
                  <a:pt x="18705" y="1955734"/>
                  <a:pt x="-8915" y="1631471"/>
                  <a:pt x="0" y="1442891"/>
                </a:cubicBezTo>
                <a:cubicBezTo>
                  <a:pt x="8915" y="1254311"/>
                  <a:pt x="4205" y="898245"/>
                  <a:pt x="0" y="693698"/>
                </a:cubicBezTo>
                <a:cubicBezTo>
                  <a:pt x="-4205" y="489151"/>
                  <a:pt x="-26768" y="242741"/>
                  <a:pt x="0" y="0"/>
                </a:cubicBezTo>
                <a:close/>
              </a:path>
            </a:pathLst>
          </a:custGeom>
          <a:ln w="19050">
            <a:solidFill>
              <a:schemeClr val="tx1"/>
            </a:solidFill>
            <a:extLst>
              <a:ext uri="{C807C97D-BFC1-408E-A445-0C87EB9F89A2}">
                <ask:lineSketchStyleProps xmlns:ask="http://schemas.microsoft.com/office/drawing/2018/sketchyshapes" sd="2394792027">
                  <a:prstGeom prst="rect">
                    <a:avLst/>
                  </a:prstGeom>
                  <ask:type>
                    <ask:lineSketchFreehand/>
                  </ask:type>
                </ask:lineSketchStyleProps>
              </a:ext>
            </a:extLst>
          </a:ln>
        </p:spPr>
      </p:pic>
      <p:pic>
        <p:nvPicPr>
          <p:cNvPr id="4" name="Picture 3">
            <a:extLst>
              <a:ext uri="{FF2B5EF4-FFF2-40B4-BE49-F238E27FC236}">
                <a16:creationId xmlns:a16="http://schemas.microsoft.com/office/drawing/2014/main" id="{B76E3021-9F4F-B3B5-B40D-C06D2C11E001}"/>
              </a:ext>
            </a:extLst>
          </p:cNvPr>
          <p:cNvPicPr>
            <a:picLocks noChangeAspect="1"/>
          </p:cNvPicPr>
          <p:nvPr/>
        </p:nvPicPr>
        <p:blipFill>
          <a:blip r:embed="rId4"/>
          <a:stretch>
            <a:fillRect/>
          </a:stretch>
        </p:blipFill>
        <p:spPr>
          <a:xfrm>
            <a:off x="5643870" y="899158"/>
            <a:ext cx="3091147" cy="2836968"/>
          </a:xfrm>
          <a:custGeom>
            <a:avLst/>
            <a:gdLst>
              <a:gd name="connsiteX0" fmla="*/ 0 w 3091147"/>
              <a:gd name="connsiteY0" fmla="*/ 0 h 2836968"/>
              <a:gd name="connsiteX1" fmla="*/ 556406 w 3091147"/>
              <a:gd name="connsiteY1" fmla="*/ 0 h 2836968"/>
              <a:gd name="connsiteX2" fmla="*/ 1143724 w 3091147"/>
              <a:gd name="connsiteY2" fmla="*/ 0 h 2836968"/>
              <a:gd name="connsiteX3" fmla="*/ 1669219 w 3091147"/>
              <a:gd name="connsiteY3" fmla="*/ 0 h 2836968"/>
              <a:gd name="connsiteX4" fmla="*/ 2287449 w 3091147"/>
              <a:gd name="connsiteY4" fmla="*/ 0 h 2836968"/>
              <a:gd name="connsiteX5" fmla="*/ 3091147 w 3091147"/>
              <a:gd name="connsiteY5" fmla="*/ 0 h 2836968"/>
              <a:gd name="connsiteX6" fmla="*/ 3091147 w 3091147"/>
              <a:gd name="connsiteY6" fmla="*/ 510654 h 2836968"/>
              <a:gd name="connsiteX7" fmla="*/ 3091147 w 3091147"/>
              <a:gd name="connsiteY7" fmla="*/ 1021308 h 2836968"/>
              <a:gd name="connsiteX8" fmla="*/ 3091147 w 3091147"/>
              <a:gd name="connsiteY8" fmla="*/ 1531963 h 2836968"/>
              <a:gd name="connsiteX9" fmla="*/ 3091147 w 3091147"/>
              <a:gd name="connsiteY9" fmla="*/ 2070987 h 2836968"/>
              <a:gd name="connsiteX10" fmla="*/ 3091147 w 3091147"/>
              <a:gd name="connsiteY10" fmla="*/ 2836968 h 2836968"/>
              <a:gd name="connsiteX11" fmla="*/ 2411095 w 3091147"/>
              <a:gd name="connsiteY11" fmla="*/ 2836968 h 2836968"/>
              <a:gd name="connsiteX12" fmla="*/ 1854688 w 3091147"/>
              <a:gd name="connsiteY12" fmla="*/ 2836968 h 2836968"/>
              <a:gd name="connsiteX13" fmla="*/ 1174636 w 3091147"/>
              <a:gd name="connsiteY13" fmla="*/ 2836968 h 2836968"/>
              <a:gd name="connsiteX14" fmla="*/ 0 w 3091147"/>
              <a:gd name="connsiteY14" fmla="*/ 2836968 h 2836968"/>
              <a:gd name="connsiteX15" fmla="*/ 0 w 3091147"/>
              <a:gd name="connsiteY15" fmla="*/ 2269574 h 2836968"/>
              <a:gd name="connsiteX16" fmla="*/ 0 w 3091147"/>
              <a:gd name="connsiteY16" fmla="*/ 1787290 h 2836968"/>
              <a:gd name="connsiteX17" fmla="*/ 0 w 3091147"/>
              <a:gd name="connsiteY17" fmla="*/ 1248266 h 2836968"/>
              <a:gd name="connsiteX18" fmla="*/ 0 w 3091147"/>
              <a:gd name="connsiteY18" fmla="*/ 737612 h 2836968"/>
              <a:gd name="connsiteX19" fmla="*/ 0 w 3091147"/>
              <a:gd name="connsiteY19" fmla="*/ 0 h 283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91147" h="2836968" fill="none" extrusionOk="0">
                <a:moveTo>
                  <a:pt x="0" y="0"/>
                </a:moveTo>
                <a:cubicBezTo>
                  <a:pt x="180808" y="-16564"/>
                  <a:pt x="358479" y="19012"/>
                  <a:pt x="556406" y="0"/>
                </a:cubicBezTo>
                <a:cubicBezTo>
                  <a:pt x="754333" y="-19012"/>
                  <a:pt x="927770" y="-23224"/>
                  <a:pt x="1143724" y="0"/>
                </a:cubicBezTo>
                <a:cubicBezTo>
                  <a:pt x="1359678" y="23224"/>
                  <a:pt x="1437125" y="-10732"/>
                  <a:pt x="1669219" y="0"/>
                </a:cubicBezTo>
                <a:cubicBezTo>
                  <a:pt x="1901313" y="10732"/>
                  <a:pt x="2078156" y="-21080"/>
                  <a:pt x="2287449" y="0"/>
                </a:cubicBezTo>
                <a:cubicBezTo>
                  <a:pt x="2496742" y="21080"/>
                  <a:pt x="2695702" y="-14411"/>
                  <a:pt x="3091147" y="0"/>
                </a:cubicBezTo>
                <a:cubicBezTo>
                  <a:pt x="3073360" y="231371"/>
                  <a:pt x="3093546" y="313825"/>
                  <a:pt x="3091147" y="510654"/>
                </a:cubicBezTo>
                <a:cubicBezTo>
                  <a:pt x="3088748" y="707483"/>
                  <a:pt x="3074584" y="838882"/>
                  <a:pt x="3091147" y="1021308"/>
                </a:cubicBezTo>
                <a:cubicBezTo>
                  <a:pt x="3107710" y="1203734"/>
                  <a:pt x="3081391" y="1413569"/>
                  <a:pt x="3091147" y="1531963"/>
                </a:cubicBezTo>
                <a:cubicBezTo>
                  <a:pt x="3100903" y="1650357"/>
                  <a:pt x="3108673" y="1902013"/>
                  <a:pt x="3091147" y="2070987"/>
                </a:cubicBezTo>
                <a:cubicBezTo>
                  <a:pt x="3073621" y="2239961"/>
                  <a:pt x="3067899" y="2546153"/>
                  <a:pt x="3091147" y="2836968"/>
                </a:cubicBezTo>
                <a:cubicBezTo>
                  <a:pt x="2760747" y="2816267"/>
                  <a:pt x="2571171" y="2818114"/>
                  <a:pt x="2411095" y="2836968"/>
                </a:cubicBezTo>
                <a:cubicBezTo>
                  <a:pt x="2251019" y="2855822"/>
                  <a:pt x="2081605" y="2823853"/>
                  <a:pt x="1854688" y="2836968"/>
                </a:cubicBezTo>
                <a:cubicBezTo>
                  <a:pt x="1627771" y="2850083"/>
                  <a:pt x="1340687" y="2860360"/>
                  <a:pt x="1174636" y="2836968"/>
                </a:cubicBezTo>
                <a:cubicBezTo>
                  <a:pt x="1008585" y="2813576"/>
                  <a:pt x="248287" y="2779883"/>
                  <a:pt x="0" y="2836968"/>
                </a:cubicBezTo>
                <a:cubicBezTo>
                  <a:pt x="-21418" y="2703339"/>
                  <a:pt x="17461" y="2404947"/>
                  <a:pt x="0" y="2269574"/>
                </a:cubicBezTo>
                <a:cubicBezTo>
                  <a:pt x="-17461" y="2134201"/>
                  <a:pt x="15070" y="1954123"/>
                  <a:pt x="0" y="1787290"/>
                </a:cubicBezTo>
                <a:cubicBezTo>
                  <a:pt x="-15070" y="1620457"/>
                  <a:pt x="-10870" y="1383313"/>
                  <a:pt x="0" y="1248266"/>
                </a:cubicBezTo>
                <a:cubicBezTo>
                  <a:pt x="10870" y="1113219"/>
                  <a:pt x="-9639" y="981410"/>
                  <a:pt x="0" y="737612"/>
                </a:cubicBezTo>
                <a:cubicBezTo>
                  <a:pt x="9639" y="493814"/>
                  <a:pt x="-13781" y="298231"/>
                  <a:pt x="0" y="0"/>
                </a:cubicBezTo>
                <a:close/>
              </a:path>
              <a:path w="3091147" h="2836968" stroke="0" extrusionOk="0">
                <a:moveTo>
                  <a:pt x="0" y="0"/>
                </a:moveTo>
                <a:cubicBezTo>
                  <a:pt x="161604" y="-24321"/>
                  <a:pt x="500236" y="1073"/>
                  <a:pt x="680052" y="0"/>
                </a:cubicBezTo>
                <a:cubicBezTo>
                  <a:pt x="859868" y="-1073"/>
                  <a:pt x="1050830" y="5009"/>
                  <a:pt x="1298282" y="0"/>
                </a:cubicBezTo>
                <a:cubicBezTo>
                  <a:pt x="1545734" y="-5009"/>
                  <a:pt x="1797860" y="5332"/>
                  <a:pt x="1947423" y="0"/>
                </a:cubicBezTo>
                <a:cubicBezTo>
                  <a:pt x="2096986" y="-5332"/>
                  <a:pt x="2637087" y="31620"/>
                  <a:pt x="3091147" y="0"/>
                </a:cubicBezTo>
                <a:cubicBezTo>
                  <a:pt x="3107364" y="215070"/>
                  <a:pt x="3078097" y="274649"/>
                  <a:pt x="3091147" y="510654"/>
                </a:cubicBezTo>
                <a:cubicBezTo>
                  <a:pt x="3104197" y="746659"/>
                  <a:pt x="3077569" y="953278"/>
                  <a:pt x="3091147" y="1106418"/>
                </a:cubicBezTo>
                <a:cubicBezTo>
                  <a:pt x="3104725" y="1259558"/>
                  <a:pt x="3095366" y="1590328"/>
                  <a:pt x="3091147" y="1730550"/>
                </a:cubicBezTo>
                <a:cubicBezTo>
                  <a:pt x="3086928" y="1870772"/>
                  <a:pt x="3116773" y="2015981"/>
                  <a:pt x="3091147" y="2269574"/>
                </a:cubicBezTo>
                <a:cubicBezTo>
                  <a:pt x="3065521" y="2523167"/>
                  <a:pt x="3066873" y="2670385"/>
                  <a:pt x="3091147" y="2836968"/>
                </a:cubicBezTo>
                <a:cubicBezTo>
                  <a:pt x="2903255" y="2858707"/>
                  <a:pt x="2712035" y="2814962"/>
                  <a:pt x="2565652" y="2836968"/>
                </a:cubicBezTo>
                <a:cubicBezTo>
                  <a:pt x="2419269" y="2858974"/>
                  <a:pt x="2247354" y="2844010"/>
                  <a:pt x="1978334" y="2836968"/>
                </a:cubicBezTo>
                <a:cubicBezTo>
                  <a:pt x="1709314" y="2829926"/>
                  <a:pt x="1601606" y="2844229"/>
                  <a:pt x="1421928" y="2836968"/>
                </a:cubicBezTo>
                <a:cubicBezTo>
                  <a:pt x="1242250" y="2829707"/>
                  <a:pt x="931656" y="2817885"/>
                  <a:pt x="803698" y="2836968"/>
                </a:cubicBezTo>
                <a:cubicBezTo>
                  <a:pt x="675740" y="2856052"/>
                  <a:pt x="259857" y="2808298"/>
                  <a:pt x="0" y="2836968"/>
                </a:cubicBezTo>
                <a:cubicBezTo>
                  <a:pt x="4962" y="2705002"/>
                  <a:pt x="-22552" y="2480007"/>
                  <a:pt x="0" y="2326314"/>
                </a:cubicBezTo>
                <a:cubicBezTo>
                  <a:pt x="22552" y="2172621"/>
                  <a:pt x="-8933" y="1951155"/>
                  <a:pt x="0" y="1844029"/>
                </a:cubicBezTo>
                <a:cubicBezTo>
                  <a:pt x="8933" y="1736904"/>
                  <a:pt x="-29270" y="1512097"/>
                  <a:pt x="0" y="1248266"/>
                </a:cubicBezTo>
                <a:cubicBezTo>
                  <a:pt x="29270" y="984435"/>
                  <a:pt x="924" y="870584"/>
                  <a:pt x="0" y="765981"/>
                </a:cubicBezTo>
                <a:cubicBezTo>
                  <a:pt x="-924" y="661378"/>
                  <a:pt x="-24957" y="318578"/>
                  <a:pt x="0" y="0"/>
                </a:cubicBezTo>
                <a:close/>
              </a:path>
            </a:pathLst>
          </a:custGeom>
          <a:ln w="19050">
            <a:solidFill>
              <a:schemeClr val="tx1"/>
            </a:solidFill>
            <a:extLst>
              <a:ext uri="{C807C97D-BFC1-408E-A445-0C87EB9F89A2}">
                <ask:lineSketchStyleProps xmlns:ask="http://schemas.microsoft.com/office/drawing/2018/sketchyshapes" sd="2188862802">
                  <a:prstGeom prst="rect">
                    <a:avLst/>
                  </a:prstGeom>
                  <ask:type>
                    <ask:lineSketchFreehand/>
                  </ask:type>
                </ask:lineSketchStyleProps>
              </a:ext>
            </a:extLst>
          </a:ln>
        </p:spPr>
      </p:pic>
      <p:pic>
        <p:nvPicPr>
          <p:cNvPr id="5" name="Picture 4">
            <a:extLst>
              <a:ext uri="{FF2B5EF4-FFF2-40B4-BE49-F238E27FC236}">
                <a16:creationId xmlns:a16="http://schemas.microsoft.com/office/drawing/2014/main" id="{C575E568-D874-6C6A-CAC5-8661600A5F68}"/>
              </a:ext>
            </a:extLst>
          </p:cNvPr>
          <p:cNvPicPr>
            <a:picLocks noChangeAspect="1"/>
          </p:cNvPicPr>
          <p:nvPr/>
        </p:nvPicPr>
        <p:blipFill>
          <a:blip r:embed="rId5"/>
          <a:stretch>
            <a:fillRect/>
          </a:stretch>
        </p:blipFill>
        <p:spPr>
          <a:xfrm>
            <a:off x="8878021" y="3928262"/>
            <a:ext cx="3023398" cy="2774789"/>
          </a:xfrm>
          <a:custGeom>
            <a:avLst/>
            <a:gdLst>
              <a:gd name="connsiteX0" fmla="*/ 0 w 3023398"/>
              <a:gd name="connsiteY0" fmla="*/ 0 h 2774789"/>
              <a:gd name="connsiteX1" fmla="*/ 665148 w 3023398"/>
              <a:gd name="connsiteY1" fmla="*/ 0 h 2774789"/>
              <a:gd name="connsiteX2" fmla="*/ 1330295 w 3023398"/>
              <a:gd name="connsiteY2" fmla="*/ 0 h 2774789"/>
              <a:gd name="connsiteX3" fmla="*/ 1844273 w 3023398"/>
              <a:gd name="connsiteY3" fmla="*/ 0 h 2774789"/>
              <a:gd name="connsiteX4" fmla="*/ 2479186 w 3023398"/>
              <a:gd name="connsiteY4" fmla="*/ 0 h 2774789"/>
              <a:gd name="connsiteX5" fmla="*/ 3023398 w 3023398"/>
              <a:gd name="connsiteY5" fmla="*/ 0 h 2774789"/>
              <a:gd name="connsiteX6" fmla="*/ 3023398 w 3023398"/>
              <a:gd name="connsiteY6" fmla="*/ 693697 h 2774789"/>
              <a:gd name="connsiteX7" fmla="*/ 3023398 w 3023398"/>
              <a:gd name="connsiteY7" fmla="*/ 1304151 h 2774789"/>
              <a:gd name="connsiteX8" fmla="*/ 3023398 w 3023398"/>
              <a:gd name="connsiteY8" fmla="*/ 1997848 h 2774789"/>
              <a:gd name="connsiteX9" fmla="*/ 3023398 w 3023398"/>
              <a:gd name="connsiteY9" fmla="*/ 2774789 h 2774789"/>
              <a:gd name="connsiteX10" fmla="*/ 2509420 w 3023398"/>
              <a:gd name="connsiteY10" fmla="*/ 2774789 h 2774789"/>
              <a:gd name="connsiteX11" fmla="*/ 1965209 w 3023398"/>
              <a:gd name="connsiteY11" fmla="*/ 2774789 h 2774789"/>
              <a:gd name="connsiteX12" fmla="*/ 1360529 w 3023398"/>
              <a:gd name="connsiteY12" fmla="*/ 2774789 h 2774789"/>
              <a:gd name="connsiteX13" fmla="*/ 725616 w 3023398"/>
              <a:gd name="connsiteY13" fmla="*/ 2774789 h 2774789"/>
              <a:gd name="connsiteX14" fmla="*/ 0 w 3023398"/>
              <a:gd name="connsiteY14" fmla="*/ 2774789 h 2774789"/>
              <a:gd name="connsiteX15" fmla="*/ 0 w 3023398"/>
              <a:gd name="connsiteY15" fmla="*/ 2081092 h 2774789"/>
              <a:gd name="connsiteX16" fmla="*/ 0 w 3023398"/>
              <a:gd name="connsiteY16" fmla="*/ 1331899 h 2774789"/>
              <a:gd name="connsiteX17" fmla="*/ 0 w 3023398"/>
              <a:gd name="connsiteY17" fmla="*/ 665949 h 2774789"/>
              <a:gd name="connsiteX18" fmla="*/ 0 w 3023398"/>
              <a:gd name="connsiteY18" fmla="*/ 0 h 2774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23398" h="2774789" fill="none" extrusionOk="0">
                <a:moveTo>
                  <a:pt x="0" y="0"/>
                </a:moveTo>
                <a:cubicBezTo>
                  <a:pt x="208395" y="-22115"/>
                  <a:pt x="518873" y="-18325"/>
                  <a:pt x="665148" y="0"/>
                </a:cubicBezTo>
                <a:cubicBezTo>
                  <a:pt x="811423" y="18325"/>
                  <a:pt x="1187178" y="-806"/>
                  <a:pt x="1330295" y="0"/>
                </a:cubicBezTo>
                <a:cubicBezTo>
                  <a:pt x="1473412" y="806"/>
                  <a:pt x="1733730" y="-19174"/>
                  <a:pt x="1844273" y="0"/>
                </a:cubicBezTo>
                <a:cubicBezTo>
                  <a:pt x="1954816" y="19174"/>
                  <a:pt x="2310652" y="-13585"/>
                  <a:pt x="2479186" y="0"/>
                </a:cubicBezTo>
                <a:cubicBezTo>
                  <a:pt x="2647720" y="13585"/>
                  <a:pt x="2828617" y="-21900"/>
                  <a:pt x="3023398" y="0"/>
                </a:cubicBezTo>
                <a:cubicBezTo>
                  <a:pt x="3033701" y="172367"/>
                  <a:pt x="3005109" y="380829"/>
                  <a:pt x="3023398" y="693697"/>
                </a:cubicBezTo>
                <a:cubicBezTo>
                  <a:pt x="3041687" y="1006565"/>
                  <a:pt x="3034551" y="1110664"/>
                  <a:pt x="3023398" y="1304151"/>
                </a:cubicBezTo>
                <a:cubicBezTo>
                  <a:pt x="3012245" y="1497638"/>
                  <a:pt x="3013447" y="1716156"/>
                  <a:pt x="3023398" y="1997848"/>
                </a:cubicBezTo>
                <a:cubicBezTo>
                  <a:pt x="3033349" y="2279540"/>
                  <a:pt x="2995675" y="2508685"/>
                  <a:pt x="3023398" y="2774789"/>
                </a:cubicBezTo>
                <a:cubicBezTo>
                  <a:pt x="2901010" y="2762082"/>
                  <a:pt x="2658618" y="2751983"/>
                  <a:pt x="2509420" y="2774789"/>
                </a:cubicBezTo>
                <a:cubicBezTo>
                  <a:pt x="2360222" y="2797595"/>
                  <a:pt x="2085837" y="2790537"/>
                  <a:pt x="1965209" y="2774789"/>
                </a:cubicBezTo>
                <a:cubicBezTo>
                  <a:pt x="1844581" y="2759041"/>
                  <a:pt x="1533227" y="2751588"/>
                  <a:pt x="1360529" y="2774789"/>
                </a:cubicBezTo>
                <a:cubicBezTo>
                  <a:pt x="1187831" y="2797990"/>
                  <a:pt x="1005295" y="2796818"/>
                  <a:pt x="725616" y="2774789"/>
                </a:cubicBezTo>
                <a:cubicBezTo>
                  <a:pt x="445937" y="2752760"/>
                  <a:pt x="208460" y="2791984"/>
                  <a:pt x="0" y="2774789"/>
                </a:cubicBezTo>
                <a:cubicBezTo>
                  <a:pt x="-14166" y="2539696"/>
                  <a:pt x="-11611" y="2229812"/>
                  <a:pt x="0" y="2081092"/>
                </a:cubicBezTo>
                <a:cubicBezTo>
                  <a:pt x="11611" y="1932372"/>
                  <a:pt x="-23587" y="1573946"/>
                  <a:pt x="0" y="1331899"/>
                </a:cubicBezTo>
                <a:cubicBezTo>
                  <a:pt x="23587" y="1089852"/>
                  <a:pt x="-18079" y="834942"/>
                  <a:pt x="0" y="665949"/>
                </a:cubicBezTo>
                <a:cubicBezTo>
                  <a:pt x="18079" y="496956"/>
                  <a:pt x="33060" y="233005"/>
                  <a:pt x="0" y="0"/>
                </a:cubicBezTo>
                <a:close/>
              </a:path>
              <a:path w="3023398" h="2774789" stroke="0" extrusionOk="0">
                <a:moveTo>
                  <a:pt x="0" y="0"/>
                </a:moveTo>
                <a:cubicBezTo>
                  <a:pt x="225120" y="-16119"/>
                  <a:pt x="392850" y="-20955"/>
                  <a:pt x="513978" y="0"/>
                </a:cubicBezTo>
                <a:cubicBezTo>
                  <a:pt x="635106" y="20955"/>
                  <a:pt x="880839" y="-707"/>
                  <a:pt x="1179125" y="0"/>
                </a:cubicBezTo>
                <a:cubicBezTo>
                  <a:pt x="1477411" y="707"/>
                  <a:pt x="1549141" y="6328"/>
                  <a:pt x="1723337" y="0"/>
                </a:cubicBezTo>
                <a:cubicBezTo>
                  <a:pt x="1897533" y="-6328"/>
                  <a:pt x="2073270" y="-19853"/>
                  <a:pt x="2267549" y="0"/>
                </a:cubicBezTo>
                <a:cubicBezTo>
                  <a:pt x="2461828" y="19853"/>
                  <a:pt x="2754217" y="22309"/>
                  <a:pt x="3023398" y="0"/>
                </a:cubicBezTo>
                <a:cubicBezTo>
                  <a:pt x="3051831" y="257980"/>
                  <a:pt x="3004368" y="308383"/>
                  <a:pt x="3023398" y="610454"/>
                </a:cubicBezTo>
                <a:cubicBezTo>
                  <a:pt x="3042428" y="912525"/>
                  <a:pt x="2994091" y="1012583"/>
                  <a:pt x="3023398" y="1220907"/>
                </a:cubicBezTo>
                <a:cubicBezTo>
                  <a:pt x="3052705" y="1429231"/>
                  <a:pt x="2998773" y="1706757"/>
                  <a:pt x="3023398" y="1831361"/>
                </a:cubicBezTo>
                <a:cubicBezTo>
                  <a:pt x="3048023" y="1955965"/>
                  <a:pt x="2991072" y="2434235"/>
                  <a:pt x="3023398" y="2774789"/>
                </a:cubicBezTo>
                <a:cubicBezTo>
                  <a:pt x="2841825" y="2767894"/>
                  <a:pt x="2594196" y="2788990"/>
                  <a:pt x="2358250" y="2774789"/>
                </a:cubicBezTo>
                <a:cubicBezTo>
                  <a:pt x="2122304" y="2760588"/>
                  <a:pt x="1912238" y="2745586"/>
                  <a:pt x="1723337" y="2774789"/>
                </a:cubicBezTo>
                <a:cubicBezTo>
                  <a:pt x="1534436" y="2803992"/>
                  <a:pt x="1280172" y="2777460"/>
                  <a:pt x="1058189" y="2774789"/>
                </a:cubicBezTo>
                <a:cubicBezTo>
                  <a:pt x="836206" y="2772118"/>
                  <a:pt x="736207" y="2786010"/>
                  <a:pt x="544212" y="2774789"/>
                </a:cubicBezTo>
                <a:cubicBezTo>
                  <a:pt x="352217" y="2763568"/>
                  <a:pt x="226158" y="2787286"/>
                  <a:pt x="0" y="2774789"/>
                </a:cubicBezTo>
                <a:cubicBezTo>
                  <a:pt x="27371" y="2628510"/>
                  <a:pt x="22820" y="2377701"/>
                  <a:pt x="0" y="2136588"/>
                </a:cubicBezTo>
                <a:cubicBezTo>
                  <a:pt x="-22820" y="1895475"/>
                  <a:pt x="-6363" y="1682232"/>
                  <a:pt x="0" y="1470638"/>
                </a:cubicBezTo>
                <a:cubicBezTo>
                  <a:pt x="6363" y="1259044"/>
                  <a:pt x="-12894" y="1079815"/>
                  <a:pt x="0" y="721445"/>
                </a:cubicBezTo>
                <a:cubicBezTo>
                  <a:pt x="12894" y="363075"/>
                  <a:pt x="27880" y="162641"/>
                  <a:pt x="0" y="0"/>
                </a:cubicBezTo>
                <a:close/>
              </a:path>
            </a:pathLst>
          </a:custGeom>
          <a:ln w="19050">
            <a:solidFill>
              <a:schemeClr val="tx1"/>
            </a:solidFill>
            <a:extLst>
              <a:ext uri="{C807C97D-BFC1-408E-A445-0C87EB9F89A2}">
                <ask:lineSketchStyleProps xmlns:ask="http://schemas.microsoft.com/office/drawing/2018/sketchyshapes" sd="1437504528">
                  <a:prstGeom prst="rect">
                    <a:avLst/>
                  </a:prstGeom>
                  <ask:type>
                    <ask:lineSketchFreehand/>
                  </ask:type>
                </ask:lineSketchStyleProps>
              </a:ext>
            </a:extLst>
          </a:ln>
        </p:spPr>
      </p:pic>
      <p:pic>
        <p:nvPicPr>
          <p:cNvPr id="12" name="Picture 11">
            <a:extLst>
              <a:ext uri="{FF2B5EF4-FFF2-40B4-BE49-F238E27FC236}">
                <a16:creationId xmlns:a16="http://schemas.microsoft.com/office/drawing/2014/main" id="{7C74C578-8584-2040-3132-98F5EE7733DD}"/>
              </a:ext>
            </a:extLst>
          </p:cNvPr>
          <p:cNvPicPr>
            <a:picLocks noChangeAspect="1"/>
          </p:cNvPicPr>
          <p:nvPr/>
        </p:nvPicPr>
        <p:blipFill>
          <a:blip r:embed="rId6"/>
          <a:stretch>
            <a:fillRect/>
          </a:stretch>
        </p:blipFill>
        <p:spPr>
          <a:xfrm>
            <a:off x="332193" y="2624936"/>
            <a:ext cx="5034057" cy="3972304"/>
          </a:xfrm>
          <a:custGeom>
            <a:avLst/>
            <a:gdLst>
              <a:gd name="connsiteX0" fmla="*/ 0 w 5034057"/>
              <a:gd name="connsiteY0" fmla="*/ 0 h 3972304"/>
              <a:gd name="connsiteX1" fmla="*/ 478235 w 5034057"/>
              <a:gd name="connsiteY1" fmla="*/ 0 h 3972304"/>
              <a:gd name="connsiteX2" fmla="*/ 1107493 w 5034057"/>
              <a:gd name="connsiteY2" fmla="*/ 0 h 3972304"/>
              <a:gd name="connsiteX3" fmla="*/ 1736750 w 5034057"/>
              <a:gd name="connsiteY3" fmla="*/ 0 h 3972304"/>
              <a:gd name="connsiteX4" fmla="*/ 2265326 w 5034057"/>
              <a:gd name="connsiteY4" fmla="*/ 0 h 3972304"/>
              <a:gd name="connsiteX5" fmla="*/ 2793902 w 5034057"/>
              <a:gd name="connsiteY5" fmla="*/ 0 h 3972304"/>
              <a:gd name="connsiteX6" fmla="*/ 3272137 w 5034057"/>
              <a:gd name="connsiteY6" fmla="*/ 0 h 3972304"/>
              <a:gd name="connsiteX7" fmla="*/ 3851054 w 5034057"/>
              <a:gd name="connsiteY7" fmla="*/ 0 h 3972304"/>
              <a:gd name="connsiteX8" fmla="*/ 4429970 w 5034057"/>
              <a:gd name="connsiteY8" fmla="*/ 0 h 3972304"/>
              <a:gd name="connsiteX9" fmla="*/ 5034057 w 5034057"/>
              <a:gd name="connsiteY9" fmla="*/ 0 h 3972304"/>
              <a:gd name="connsiteX10" fmla="*/ 5034057 w 5034057"/>
              <a:gd name="connsiteY10" fmla="*/ 622328 h 3972304"/>
              <a:gd name="connsiteX11" fmla="*/ 5034057 w 5034057"/>
              <a:gd name="connsiteY11" fmla="*/ 1165209 h 3972304"/>
              <a:gd name="connsiteX12" fmla="*/ 5034057 w 5034057"/>
              <a:gd name="connsiteY12" fmla="*/ 1866983 h 3972304"/>
              <a:gd name="connsiteX13" fmla="*/ 5034057 w 5034057"/>
              <a:gd name="connsiteY13" fmla="*/ 2568757 h 3972304"/>
              <a:gd name="connsiteX14" fmla="*/ 5034057 w 5034057"/>
              <a:gd name="connsiteY14" fmla="*/ 3151361 h 3972304"/>
              <a:gd name="connsiteX15" fmla="*/ 5034057 w 5034057"/>
              <a:gd name="connsiteY15" fmla="*/ 3972304 h 3972304"/>
              <a:gd name="connsiteX16" fmla="*/ 4304119 w 5034057"/>
              <a:gd name="connsiteY16" fmla="*/ 3972304 h 3972304"/>
              <a:gd name="connsiteX17" fmla="*/ 3674862 w 5034057"/>
              <a:gd name="connsiteY17" fmla="*/ 3972304 h 3972304"/>
              <a:gd name="connsiteX18" fmla="*/ 3095945 w 5034057"/>
              <a:gd name="connsiteY18" fmla="*/ 3972304 h 3972304"/>
              <a:gd name="connsiteX19" fmla="*/ 2567369 w 5034057"/>
              <a:gd name="connsiteY19" fmla="*/ 3972304 h 3972304"/>
              <a:gd name="connsiteX20" fmla="*/ 1837431 w 5034057"/>
              <a:gd name="connsiteY20" fmla="*/ 3972304 h 3972304"/>
              <a:gd name="connsiteX21" fmla="*/ 1208174 w 5034057"/>
              <a:gd name="connsiteY21" fmla="*/ 3972304 h 3972304"/>
              <a:gd name="connsiteX22" fmla="*/ 729938 w 5034057"/>
              <a:gd name="connsiteY22" fmla="*/ 3972304 h 3972304"/>
              <a:gd name="connsiteX23" fmla="*/ 0 w 5034057"/>
              <a:gd name="connsiteY23" fmla="*/ 3972304 h 3972304"/>
              <a:gd name="connsiteX24" fmla="*/ 0 w 5034057"/>
              <a:gd name="connsiteY24" fmla="*/ 3349976 h 3972304"/>
              <a:gd name="connsiteX25" fmla="*/ 0 w 5034057"/>
              <a:gd name="connsiteY25" fmla="*/ 2687926 h 3972304"/>
              <a:gd name="connsiteX26" fmla="*/ 0 w 5034057"/>
              <a:gd name="connsiteY26" fmla="*/ 1946429 h 3972304"/>
              <a:gd name="connsiteX27" fmla="*/ 0 w 5034057"/>
              <a:gd name="connsiteY27" fmla="*/ 1244655 h 3972304"/>
              <a:gd name="connsiteX28" fmla="*/ 0 w 5034057"/>
              <a:gd name="connsiteY28" fmla="*/ 582605 h 3972304"/>
              <a:gd name="connsiteX29" fmla="*/ 0 w 5034057"/>
              <a:gd name="connsiteY29" fmla="*/ 0 h 397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034057" h="3972304" fill="none" extrusionOk="0">
                <a:moveTo>
                  <a:pt x="0" y="0"/>
                </a:moveTo>
                <a:cubicBezTo>
                  <a:pt x="143337" y="10424"/>
                  <a:pt x="256731" y="12438"/>
                  <a:pt x="478235" y="0"/>
                </a:cubicBezTo>
                <a:cubicBezTo>
                  <a:pt x="699740" y="-12438"/>
                  <a:pt x="871821" y="-12346"/>
                  <a:pt x="1107493" y="0"/>
                </a:cubicBezTo>
                <a:cubicBezTo>
                  <a:pt x="1343165" y="12346"/>
                  <a:pt x="1560744" y="-184"/>
                  <a:pt x="1736750" y="0"/>
                </a:cubicBezTo>
                <a:cubicBezTo>
                  <a:pt x="1912756" y="184"/>
                  <a:pt x="2110373" y="-15241"/>
                  <a:pt x="2265326" y="0"/>
                </a:cubicBezTo>
                <a:cubicBezTo>
                  <a:pt x="2420279" y="15241"/>
                  <a:pt x="2537249" y="-9205"/>
                  <a:pt x="2793902" y="0"/>
                </a:cubicBezTo>
                <a:cubicBezTo>
                  <a:pt x="3050555" y="9205"/>
                  <a:pt x="3139672" y="10364"/>
                  <a:pt x="3272137" y="0"/>
                </a:cubicBezTo>
                <a:cubicBezTo>
                  <a:pt x="3404603" y="-10364"/>
                  <a:pt x="3629931" y="28210"/>
                  <a:pt x="3851054" y="0"/>
                </a:cubicBezTo>
                <a:cubicBezTo>
                  <a:pt x="4072177" y="-28210"/>
                  <a:pt x="4218869" y="-21111"/>
                  <a:pt x="4429970" y="0"/>
                </a:cubicBezTo>
                <a:cubicBezTo>
                  <a:pt x="4641071" y="21111"/>
                  <a:pt x="4753034" y="25553"/>
                  <a:pt x="5034057" y="0"/>
                </a:cubicBezTo>
                <a:cubicBezTo>
                  <a:pt x="5059652" y="185998"/>
                  <a:pt x="5054895" y="337074"/>
                  <a:pt x="5034057" y="622328"/>
                </a:cubicBezTo>
                <a:cubicBezTo>
                  <a:pt x="5013219" y="907582"/>
                  <a:pt x="5033322" y="954293"/>
                  <a:pt x="5034057" y="1165209"/>
                </a:cubicBezTo>
                <a:cubicBezTo>
                  <a:pt x="5034792" y="1376125"/>
                  <a:pt x="5063672" y="1687533"/>
                  <a:pt x="5034057" y="1866983"/>
                </a:cubicBezTo>
                <a:cubicBezTo>
                  <a:pt x="5004442" y="2046433"/>
                  <a:pt x="5021374" y="2313319"/>
                  <a:pt x="5034057" y="2568757"/>
                </a:cubicBezTo>
                <a:cubicBezTo>
                  <a:pt x="5046740" y="2824195"/>
                  <a:pt x="5047722" y="2962280"/>
                  <a:pt x="5034057" y="3151361"/>
                </a:cubicBezTo>
                <a:cubicBezTo>
                  <a:pt x="5020392" y="3340442"/>
                  <a:pt x="5021462" y="3618435"/>
                  <a:pt x="5034057" y="3972304"/>
                </a:cubicBezTo>
                <a:cubicBezTo>
                  <a:pt x="4674970" y="3959698"/>
                  <a:pt x="4497654" y="4001355"/>
                  <a:pt x="4304119" y="3972304"/>
                </a:cubicBezTo>
                <a:cubicBezTo>
                  <a:pt x="4110584" y="3943253"/>
                  <a:pt x="3936126" y="3975630"/>
                  <a:pt x="3674862" y="3972304"/>
                </a:cubicBezTo>
                <a:cubicBezTo>
                  <a:pt x="3413598" y="3968978"/>
                  <a:pt x="3379618" y="3995920"/>
                  <a:pt x="3095945" y="3972304"/>
                </a:cubicBezTo>
                <a:cubicBezTo>
                  <a:pt x="2812272" y="3948688"/>
                  <a:pt x="2749135" y="3953347"/>
                  <a:pt x="2567369" y="3972304"/>
                </a:cubicBezTo>
                <a:cubicBezTo>
                  <a:pt x="2385603" y="3991261"/>
                  <a:pt x="2025883" y="4001357"/>
                  <a:pt x="1837431" y="3972304"/>
                </a:cubicBezTo>
                <a:cubicBezTo>
                  <a:pt x="1648979" y="3943251"/>
                  <a:pt x="1475726" y="3968884"/>
                  <a:pt x="1208174" y="3972304"/>
                </a:cubicBezTo>
                <a:cubicBezTo>
                  <a:pt x="940622" y="3975724"/>
                  <a:pt x="941228" y="3949710"/>
                  <a:pt x="729938" y="3972304"/>
                </a:cubicBezTo>
                <a:cubicBezTo>
                  <a:pt x="518648" y="3994898"/>
                  <a:pt x="313362" y="3936626"/>
                  <a:pt x="0" y="3972304"/>
                </a:cubicBezTo>
                <a:cubicBezTo>
                  <a:pt x="30977" y="3787744"/>
                  <a:pt x="28577" y="3601302"/>
                  <a:pt x="0" y="3349976"/>
                </a:cubicBezTo>
                <a:cubicBezTo>
                  <a:pt x="-28577" y="3098650"/>
                  <a:pt x="-28224" y="2867313"/>
                  <a:pt x="0" y="2687926"/>
                </a:cubicBezTo>
                <a:cubicBezTo>
                  <a:pt x="28224" y="2508539"/>
                  <a:pt x="3578" y="2307669"/>
                  <a:pt x="0" y="1946429"/>
                </a:cubicBezTo>
                <a:cubicBezTo>
                  <a:pt x="-3578" y="1585189"/>
                  <a:pt x="23121" y="1514444"/>
                  <a:pt x="0" y="1244655"/>
                </a:cubicBezTo>
                <a:cubicBezTo>
                  <a:pt x="-23121" y="974866"/>
                  <a:pt x="-12440" y="832661"/>
                  <a:pt x="0" y="582605"/>
                </a:cubicBezTo>
                <a:cubicBezTo>
                  <a:pt x="12440" y="332549"/>
                  <a:pt x="18992" y="205974"/>
                  <a:pt x="0" y="0"/>
                </a:cubicBezTo>
                <a:close/>
              </a:path>
              <a:path w="5034057" h="3972304" stroke="0" extrusionOk="0">
                <a:moveTo>
                  <a:pt x="0" y="0"/>
                </a:moveTo>
                <a:cubicBezTo>
                  <a:pt x="168849" y="-30977"/>
                  <a:pt x="450829" y="-30961"/>
                  <a:pt x="679598" y="0"/>
                </a:cubicBezTo>
                <a:cubicBezTo>
                  <a:pt x="908367" y="30961"/>
                  <a:pt x="1070214" y="-3035"/>
                  <a:pt x="1308855" y="0"/>
                </a:cubicBezTo>
                <a:cubicBezTo>
                  <a:pt x="1547496" y="3035"/>
                  <a:pt x="1679205" y="-21875"/>
                  <a:pt x="1787090" y="0"/>
                </a:cubicBezTo>
                <a:cubicBezTo>
                  <a:pt x="1894975" y="21875"/>
                  <a:pt x="2137964" y="-16117"/>
                  <a:pt x="2265326" y="0"/>
                </a:cubicBezTo>
                <a:cubicBezTo>
                  <a:pt x="2392688" y="16117"/>
                  <a:pt x="2608623" y="17433"/>
                  <a:pt x="2894583" y="0"/>
                </a:cubicBezTo>
                <a:cubicBezTo>
                  <a:pt x="3180543" y="-17433"/>
                  <a:pt x="3286967" y="18071"/>
                  <a:pt x="3624521" y="0"/>
                </a:cubicBezTo>
                <a:cubicBezTo>
                  <a:pt x="3962075" y="-18071"/>
                  <a:pt x="4035966" y="-26864"/>
                  <a:pt x="4304119" y="0"/>
                </a:cubicBezTo>
                <a:cubicBezTo>
                  <a:pt x="4572272" y="26864"/>
                  <a:pt x="4702381" y="-4790"/>
                  <a:pt x="5034057" y="0"/>
                </a:cubicBezTo>
                <a:cubicBezTo>
                  <a:pt x="5024413" y="240712"/>
                  <a:pt x="5046285" y="485504"/>
                  <a:pt x="5034057" y="701774"/>
                </a:cubicBezTo>
                <a:cubicBezTo>
                  <a:pt x="5021829" y="918044"/>
                  <a:pt x="5025132" y="1186679"/>
                  <a:pt x="5034057" y="1324101"/>
                </a:cubicBezTo>
                <a:cubicBezTo>
                  <a:pt x="5042982" y="1461523"/>
                  <a:pt x="5025553" y="1796481"/>
                  <a:pt x="5034057" y="1986152"/>
                </a:cubicBezTo>
                <a:cubicBezTo>
                  <a:pt x="5042561" y="2175823"/>
                  <a:pt x="5050731" y="2402903"/>
                  <a:pt x="5034057" y="2529034"/>
                </a:cubicBezTo>
                <a:cubicBezTo>
                  <a:pt x="5017383" y="2655165"/>
                  <a:pt x="5011027" y="2848800"/>
                  <a:pt x="5034057" y="3071915"/>
                </a:cubicBezTo>
                <a:cubicBezTo>
                  <a:pt x="5057087" y="3295030"/>
                  <a:pt x="5063201" y="3670943"/>
                  <a:pt x="5034057" y="3972304"/>
                </a:cubicBezTo>
                <a:cubicBezTo>
                  <a:pt x="4854390" y="3960246"/>
                  <a:pt x="4591338" y="3980923"/>
                  <a:pt x="4404800" y="3972304"/>
                </a:cubicBezTo>
                <a:cubicBezTo>
                  <a:pt x="4218262" y="3963685"/>
                  <a:pt x="4035913" y="3976495"/>
                  <a:pt x="3725202" y="3972304"/>
                </a:cubicBezTo>
                <a:cubicBezTo>
                  <a:pt x="3414491" y="3968113"/>
                  <a:pt x="3247469" y="3958804"/>
                  <a:pt x="3095945" y="3972304"/>
                </a:cubicBezTo>
                <a:cubicBezTo>
                  <a:pt x="2944421" y="3985804"/>
                  <a:pt x="2660121" y="3959295"/>
                  <a:pt x="2416347" y="3972304"/>
                </a:cubicBezTo>
                <a:cubicBezTo>
                  <a:pt x="2172573" y="3985313"/>
                  <a:pt x="1962663" y="3951428"/>
                  <a:pt x="1736750" y="3972304"/>
                </a:cubicBezTo>
                <a:cubicBezTo>
                  <a:pt x="1510837" y="3993180"/>
                  <a:pt x="1251353" y="3977943"/>
                  <a:pt x="1057152" y="3972304"/>
                </a:cubicBezTo>
                <a:cubicBezTo>
                  <a:pt x="862951" y="3966665"/>
                  <a:pt x="431265" y="3986125"/>
                  <a:pt x="0" y="3972304"/>
                </a:cubicBezTo>
                <a:cubicBezTo>
                  <a:pt x="-17873" y="3683939"/>
                  <a:pt x="-28927" y="3612670"/>
                  <a:pt x="0" y="3389699"/>
                </a:cubicBezTo>
                <a:cubicBezTo>
                  <a:pt x="28927" y="3166728"/>
                  <a:pt x="-9451" y="2998952"/>
                  <a:pt x="0" y="2846818"/>
                </a:cubicBezTo>
                <a:cubicBezTo>
                  <a:pt x="9451" y="2694684"/>
                  <a:pt x="17925" y="2456048"/>
                  <a:pt x="0" y="2224490"/>
                </a:cubicBezTo>
                <a:cubicBezTo>
                  <a:pt x="-17925" y="1992932"/>
                  <a:pt x="12816" y="1681287"/>
                  <a:pt x="0" y="1522717"/>
                </a:cubicBezTo>
                <a:cubicBezTo>
                  <a:pt x="-12816" y="1364147"/>
                  <a:pt x="-6901" y="1028149"/>
                  <a:pt x="0" y="781220"/>
                </a:cubicBezTo>
                <a:cubicBezTo>
                  <a:pt x="6901" y="534291"/>
                  <a:pt x="16803" y="324831"/>
                  <a:pt x="0" y="0"/>
                </a:cubicBezTo>
                <a:close/>
              </a:path>
            </a:pathLst>
          </a:custGeom>
          <a:ln w="19050">
            <a:solidFill>
              <a:schemeClr val="tx1"/>
            </a:solidFill>
            <a:extLst>
              <a:ext uri="{C807C97D-BFC1-408E-A445-0C87EB9F89A2}">
                <ask:lineSketchStyleProps xmlns:ask="http://schemas.microsoft.com/office/drawing/2018/sketchyshapes" sd="26172896">
                  <a:prstGeom prst="rect">
                    <a:avLst/>
                  </a:prstGeom>
                  <ask:type>
                    <ask:lineSketchFreehand/>
                  </ask:type>
                </ask:lineSketchStyleProps>
              </a:ext>
            </a:extLst>
          </a:ln>
        </p:spPr>
      </p:pic>
      <p:sp>
        <p:nvSpPr>
          <p:cNvPr id="6" name="TextBox 5">
            <a:extLst>
              <a:ext uri="{FF2B5EF4-FFF2-40B4-BE49-F238E27FC236}">
                <a16:creationId xmlns:a16="http://schemas.microsoft.com/office/drawing/2014/main" id="{A7D09DF7-CE85-AE5E-D38F-D10840A5504F}"/>
              </a:ext>
            </a:extLst>
          </p:cNvPr>
          <p:cNvSpPr txBox="1"/>
          <p:nvPr/>
        </p:nvSpPr>
        <p:spPr>
          <a:xfrm>
            <a:off x="416560" y="288485"/>
            <a:ext cx="4949690"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In this model, the Q-Q plot deviates the most from the straight line. </a:t>
            </a:r>
          </a:p>
          <a:p>
            <a:pPr marL="285750" indent="-285750" algn="just">
              <a:buFont typeface="Arial" panose="020B0604020202020204" pitchFamily="34" charset="0"/>
              <a:buChar char="•"/>
            </a:pPr>
            <a:r>
              <a:rPr lang="en-US" sz="1600" dirty="0"/>
              <a:t>The least R-squared value signifies that the model explains only a small proportion of the variability in the data. </a:t>
            </a:r>
          </a:p>
          <a:p>
            <a:pPr marL="285750" indent="-285750" algn="just">
              <a:buFont typeface="Arial" panose="020B0604020202020204" pitchFamily="34" charset="0"/>
              <a:buChar char="•"/>
            </a:pPr>
            <a:r>
              <a:rPr lang="en-US" sz="1600" dirty="0"/>
              <a:t>This shows  that the C02 is the most significant factor </a:t>
            </a:r>
          </a:p>
        </p:txBody>
      </p:sp>
    </p:spTree>
    <p:extLst>
      <p:ext uri="{BB962C8B-B14F-4D97-AF65-F5344CB8AC3E}">
        <p14:creationId xmlns:p14="http://schemas.microsoft.com/office/powerpoint/2010/main" val="2844010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57A2B2A8-DC5F-204C-13D4-9C9661FDD5EC}"/>
              </a:ext>
            </a:extLst>
          </p:cNvPr>
          <p:cNvSpPr txBox="1"/>
          <p:nvPr/>
        </p:nvSpPr>
        <p:spPr>
          <a:xfrm>
            <a:off x="341986" y="253466"/>
            <a:ext cx="9018470" cy="757130"/>
          </a:xfrm>
          <a:prstGeom prst="rect">
            <a:avLst/>
          </a:prstGeom>
          <a:noFill/>
        </p:spPr>
        <p:txBody>
          <a:bodyPr wrap="square">
            <a:spAutoFit/>
          </a:bodyPr>
          <a:lstStyle/>
          <a:p>
            <a:pPr>
              <a:lnSpc>
                <a:spcPct val="90000"/>
              </a:lnSpc>
              <a:spcBef>
                <a:spcPct val="0"/>
              </a:spcBef>
              <a:spcAft>
                <a:spcPts val="600"/>
              </a:spcAft>
            </a:pPr>
            <a:r>
              <a:rPr lang="en-US" sz="4800" b="1" kern="1200" cap="none" spc="0" dirty="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mj-lt"/>
                <a:ea typeface="+mj-ea"/>
                <a:cs typeface="+mj-cs"/>
              </a:rPr>
              <a:t>Discussion/Challenges faced</a:t>
            </a:r>
          </a:p>
        </p:txBody>
      </p:sp>
      <p:sp>
        <p:nvSpPr>
          <p:cNvPr id="3" name="TextBox 2">
            <a:extLst>
              <a:ext uri="{FF2B5EF4-FFF2-40B4-BE49-F238E27FC236}">
                <a16:creationId xmlns:a16="http://schemas.microsoft.com/office/drawing/2014/main" id="{862337A5-F459-490D-4EEE-C8CFCA11F2F5}"/>
              </a:ext>
            </a:extLst>
          </p:cNvPr>
          <p:cNvSpPr txBox="1"/>
          <p:nvPr/>
        </p:nvSpPr>
        <p:spPr>
          <a:xfrm>
            <a:off x="533379" y="1307635"/>
            <a:ext cx="11543386"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t>Though our model looks pretty straightforward we considered and performed many iterations to filter out data and to select the factors that affect our model. We still feel that we could have run different conditions to obtain a better model. Even though our conclusion may be solid, thinking through the automotive aspect creates a question on why important factors such as number of cylinders have lesser impact on the fuel economy.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Though the data is vast, there are certain parameters that are not included which may affect the relationship between CO2 emissions and fuel efficiency : </a:t>
            </a:r>
          </a:p>
          <a:p>
            <a:r>
              <a:rPr lang="en-US" dirty="0"/>
              <a:t>     </a:t>
            </a:r>
          </a:p>
        </p:txBody>
      </p:sp>
      <p:sp>
        <p:nvSpPr>
          <p:cNvPr id="5" name="TextBox 4">
            <a:extLst>
              <a:ext uri="{FF2B5EF4-FFF2-40B4-BE49-F238E27FC236}">
                <a16:creationId xmlns:a16="http://schemas.microsoft.com/office/drawing/2014/main" id="{03736252-7DCA-9569-FE73-BDAE20DC13A1}"/>
              </a:ext>
            </a:extLst>
          </p:cNvPr>
          <p:cNvSpPr txBox="1"/>
          <p:nvPr/>
        </p:nvSpPr>
        <p:spPr>
          <a:xfrm>
            <a:off x="775410" y="3452505"/>
            <a:ext cx="11059323"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E101A"/>
                </a:solidFill>
                <a:effectLst/>
              </a:rPr>
              <a:t>Vehicle Weight and Aerodynamics:</a:t>
            </a:r>
            <a:r>
              <a:rPr lang="en-US" dirty="0">
                <a:solidFill>
                  <a:srgbClr val="0E101A"/>
                </a:solidFill>
                <a:effectLst/>
              </a:rPr>
              <a:t> Enhancing aerodynamics can enhance mileage efficiency without proportionately impacting CO2 emissions due to their non-linear relationship.</a:t>
            </a:r>
          </a:p>
          <a:p>
            <a:pPr marL="285750" indent="-285750">
              <a:buFont typeface="Arial" panose="020B0604020202020204" pitchFamily="34" charset="0"/>
              <a:buChar char="•"/>
            </a:pPr>
            <a:endParaRPr lang="en-US" dirty="0">
              <a:solidFill>
                <a:srgbClr val="0E101A"/>
              </a:solidFill>
            </a:endParaRPr>
          </a:p>
          <a:p>
            <a:pPr marL="285750" indent="-285750">
              <a:buFont typeface="Arial" panose="020B0604020202020204" pitchFamily="34" charset="0"/>
              <a:buChar char="•"/>
            </a:pPr>
            <a:r>
              <a:rPr lang="en-US" b="1" dirty="0">
                <a:solidFill>
                  <a:srgbClr val="0E101A"/>
                </a:solidFill>
                <a:effectLst/>
              </a:rPr>
              <a:t>Emission Control Systems:</a:t>
            </a:r>
            <a:r>
              <a:rPr lang="en-US" dirty="0">
                <a:solidFill>
                  <a:srgbClr val="0E101A"/>
                </a:solidFill>
                <a:effectLst/>
              </a:rPr>
              <a:t> Engine technologies designed for emission reduction may not always correlate with improved mileage. These systems can impact engine performance differently, affecting CO2 emissions distinct from mileage.</a:t>
            </a:r>
          </a:p>
          <a:p>
            <a:pPr marL="285750" indent="-285750">
              <a:buFont typeface="Arial" panose="020B0604020202020204" pitchFamily="34" charset="0"/>
              <a:buChar char="•"/>
            </a:pPr>
            <a:endParaRPr lang="en-US" dirty="0">
              <a:solidFill>
                <a:srgbClr val="0E101A"/>
              </a:solidFill>
              <a:effectLst/>
            </a:endParaRPr>
          </a:p>
          <a:p>
            <a:pPr marL="285750" indent="-285750">
              <a:buFont typeface="Arial" panose="020B0604020202020204" pitchFamily="34" charset="0"/>
              <a:buChar char="•"/>
            </a:pPr>
            <a:r>
              <a:rPr lang="en-US" b="1" dirty="0">
                <a:solidFill>
                  <a:srgbClr val="0E101A"/>
                </a:solidFill>
                <a:effectLst/>
              </a:rPr>
              <a:t>Engine Tuning and Performance Modifications:</a:t>
            </a:r>
            <a:r>
              <a:rPr lang="en-US" dirty="0">
                <a:solidFill>
                  <a:srgbClr val="0E101A"/>
                </a:solidFill>
                <a:effectLst/>
              </a:rPr>
              <a:t> Modifications aimed at enhancing mileage might not necessarily optimize CO2 emissions, and vice versa. Tuning or performance modifications in vehicles like tuner cars for high performance (e.g., Lamborghini Huracan) vs. untuned models like a standard Honda Civic create divergent data loops due to their distinct design objectives.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10147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C73A9BEF-6478-62AA-1B80-8FEC80299CB4}"/>
              </a:ext>
            </a:extLst>
          </p:cNvPr>
          <p:cNvSpPr txBox="1"/>
          <p:nvPr/>
        </p:nvSpPr>
        <p:spPr>
          <a:xfrm>
            <a:off x="848238" y="410369"/>
            <a:ext cx="524776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kern="1200" cap="none" spc="0" dirty="0">
                <a:ln w="12700">
                  <a:solidFill>
                    <a:schemeClr val="tx2">
                      <a:lumMod val="75000"/>
                    </a:schemeClr>
                  </a:solidFill>
                  <a:prstDash val="solid"/>
                </a:ln>
                <a:solidFill>
                  <a:schemeClr val="tx1"/>
                </a:solidFill>
                <a:effectLst>
                  <a:outerShdw dist="38100" dir="2640000" algn="bl" rotWithShape="0">
                    <a:schemeClr val="tx2">
                      <a:lumMod val="75000"/>
                    </a:schemeClr>
                  </a:outerShdw>
                </a:effectLst>
                <a:latin typeface="+mj-lt"/>
                <a:ea typeface="+mj-ea"/>
                <a:cs typeface="+mj-cs"/>
              </a:rPr>
              <a:t>Results/Conclusion</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613E6B7B-DC8D-6D56-D083-8294A6A58023}"/>
              </a:ext>
            </a:extLst>
          </p:cNvPr>
          <p:cNvSpPr txBox="1"/>
          <p:nvPr/>
        </p:nvSpPr>
        <p:spPr>
          <a:xfrm>
            <a:off x="838200" y="1825625"/>
            <a:ext cx="10515600" cy="435133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t>From the analysis of the full model and reduced model we can conclude that the Model5 (Reduced model 4) is the least optimized model with the R squared value of 44.5% and with its QQ plot being the one that deviates from the linear the most. </a:t>
            </a:r>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Since model 5 is generated without CO2 this implies that CO2 might be a significant predictor influencing the overall performance of the model. </a:t>
            </a:r>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Other variables might not fully compensate for CO2's absence, indicating its unique contribution to the model. Factors like Test </a:t>
            </a:r>
            <a:r>
              <a:rPr lang="en-US" dirty="0" err="1"/>
              <a:t>Veh</a:t>
            </a:r>
            <a:r>
              <a:rPr lang="en-US" dirty="0"/>
              <a:t> Displacement (L), Rated Horsepower, and CO (g/mi) demonstrate some significance, but their combined influence might not fully replace CO2's impact.</a:t>
            </a:r>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The data shows CO2 is crucial in how the model works but understanding it better might need more study or different ways of looking at things. However, we're focused on different parts of the research, so we're not exploring this further right now.</a:t>
            </a:r>
          </a:p>
        </p:txBody>
      </p:sp>
    </p:spTree>
    <p:extLst>
      <p:ext uri="{BB962C8B-B14F-4D97-AF65-F5344CB8AC3E}">
        <p14:creationId xmlns:p14="http://schemas.microsoft.com/office/powerpoint/2010/main" val="1796071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ight Triangle 12">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EF7B741-3A4D-BDCE-35A4-F2F0A61D6759}"/>
              </a:ext>
            </a:extLst>
          </p:cNvPr>
          <p:cNvPicPr>
            <a:picLocks noChangeAspect="1"/>
          </p:cNvPicPr>
          <p:nvPr/>
        </p:nvPicPr>
        <p:blipFill rotWithShape="1">
          <a:blip r:embed="rId2"/>
          <a:srcRect l="27150" t="15389" r="27123" b="15519"/>
          <a:stretch/>
        </p:blipFill>
        <p:spPr>
          <a:xfrm>
            <a:off x="7472362" y="635792"/>
            <a:ext cx="3757613" cy="3250407"/>
          </a:xfrm>
          <a:prstGeom prst="rect">
            <a:avLst/>
          </a:prstGeom>
        </p:spPr>
      </p:pic>
      <p:sp>
        <p:nvSpPr>
          <p:cNvPr id="6" name="TextBox 5">
            <a:extLst>
              <a:ext uri="{FF2B5EF4-FFF2-40B4-BE49-F238E27FC236}">
                <a16:creationId xmlns:a16="http://schemas.microsoft.com/office/drawing/2014/main" id="{0AF9B085-697D-4A48-DAE3-2D7506427982}"/>
              </a:ext>
            </a:extLst>
          </p:cNvPr>
          <p:cNvSpPr txBox="1"/>
          <p:nvPr/>
        </p:nvSpPr>
        <p:spPr>
          <a:xfrm>
            <a:off x="786347" y="1294436"/>
            <a:ext cx="7366064" cy="923330"/>
          </a:xfrm>
          <a:prstGeom prst="rect">
            <a:avLst/>
          </a:prstGeom>
          <a:noFill/>
        </p:spPr>
        <p:txBody>
          <a:bodyPr wrap="square">
            <a:spAutoFit/>
          </a:bodyPr>
          <a:lstStyle/>
          <a:p>
            <a:r>
              <a:rPr lang="en-US" dirty="0"/>
              <a:t>The EPA upholds national environmental standards through assessments, research, and collaborations, fostering comprehensive protection and sustainable practices throughout the United States.</a:t>
            </a:r>
          </a:p>
        </p:txBody>
      </p:sp>
      <p:sp>
        <p:nvSpPr>
          <p:cNvPr id="8" name="Rectangle 7">
            <a:extLst>
              <a:ext uri="{FF2B5EF4-FFF2-40B4-BE49-F238E27FC236}">
                <a16:creationId xmlns:a16="http://schemas.microsoft.com/office/drawing/2014/main" id="{6D46059A-28F1-9377-4A17-A732A00995F1}"/>
              </a:ext>
            </a:extLst>
          </p:cNvPr>
          <p:cNvSpPr/>
          <p:nvPr/>
        </p:nvSpPr>
        <p:spPr>
          <a:xfrm>
            <a:off x="691344" y="703504"/>
            <a:ext cx="707668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United States Environmental Protection Agency</a:t>
            </a:r>
          </a:p>
        </p:txBody>
      </p:sp>
      <p:sp>
        <p:nvSpPr>
          <p:cNvPr id="10" name="TextBox 9">
            <a:extLst>
              <a:ext uri="{FF2B5EF4-FFF2-40B4-BE49-F238E27FC236}">
                <a16:creationId xmlns:a16="http://schemas.microsoft.com/office/drawing/2014/main" id="{773CD49B-1A0D-55CC-1A41-E98664D66CBF}"/>
              </a:ext>
            </a:extLst>
          </p:cNvPr>
          <p:cNvSpPr txBox="1"/>
          <p:nvPr/>
        </p:nvSpPr>
        <p:spPr>
          <a:xfrm>
            <a:off x="878774" y="2903517"/>
            <a:ext cx="6889251" cy="3139321"/>
          </a:xfrm>
          <a:prstGeom prst="rect">
            <a:avLst/>
          </a:prstGeom>
          <a:noFill/>
        </p:spPr>
        <p:txBody>
          <a:bodyPr wrap="square" rtlCol="0">
            <a:spAutoFit/>
          </a:bodyPr>
          <a:lstStyle/>
          <a:p>
            <a:r>
              <a:rPr lang="en-US" dirty="0"/>
              <a:t>EPA does its emission regulation using data collected that they store in their fuel economy database (</a:t>
            </a:r>
            <a:r>
              <a:rPr lang="en-US" dirty="0">
                <a:hlinkClick r:id="rId3"/>
              </a:rPr>
              <a:t>www.fueleconomy.gov</a:t>
            </a:r>
            <a:r>
              <a:rPr lang="en-US" dirty="0"/>
              <a:t>). </a:t>
            </a:r>
          </a:p>
          <a:p>
            <a:endParaRPr lang="en-US" dirty="0"/>
          </a:p>
          <a:p>
            <a:pPr algn="l"/>
            <a:r>
              <a:rPr lang="en-US" dirty="0"/>
              <a:t>Fuel economy is one of the major targets that must be accounted for controlling emission as well as usage of fuel. </a:t>
            </a:r>
            <a:br>
              <a:rPr lang="en-US" dirty="0"/>
            </a:br>
            <a:br>
              <a:rPr lang="en-US" dirty="0"/>
            </a:br>
            <a:r>
              <a:rPr lang="en-US" dirty="0"/>
              <a:t>According to a census conducted by NADA(</a:t>
            </a:r>
            <a:r>
              <a:rPr lang="en-US" b="0" i="0" dirty="0">
                <a:effectLst/>
              </a:rPr>
              <a:t>National Automobile Dealers Association</a:t>
            </a:r>
            <a:r>
              <a:rPr lang="en-US" dirty="0"/>
              <a:t>) there are 280 million cars being used in the US out of which round 256 million are gasoline based. </a:t>
            </a:r>
            <a:br>
              <a:rPr lang="en-US" b="0" i="0" dirty="0">
                <a:solidFill>
                  <a:srgbClr val="202124"/>
                </a:solidFill>
                <a:effectLst/>
              </a:rPr>
            </a:br>
            <a:endParaRPr lang="en-US" dirty="0"/>
          </a:p>
          <a:p>
            <a:endParaRPr lang="en-US" dirty="0"/>
          </a:p>
        </p:txBody>
      </p:sp>
    </p:spTree>
    <p:extLst>
      <p:ext uri="{BB962C8B-B14F-4D97-AF65-F5344CB8AC3E}">
        <p14:creationId xmlns:p14="http://schemas.microsoft.com/office/powerpoint/2010/main" val="3413660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4" name="Rectangle 2103">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4" name="Freeform: Shape 2123">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useBgFill="1">
        <p:nvSpPr>
          <p:cNvPr id="2097" name="Rectangle 2096">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829590"/>
            <a:ext cx="9240039" cy="51988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151B73AD-6630-64F2-AE39-A34C8A52ECBA}"/>
              </a:ext>
            </a:extLst>
          </p:cNvPr>
          <p:cNvPicPr>
            <a:picLocks noChangeAspect="1"/>
          </p:cNvPicPr>
          <p:nvPr/>
        </p:nvPicPr>
        <p:blipFill rotWithShape="1">
          <a:blip r:embed="rId2"/>
          <a:srcRect l="27150" t="15389" r="27123" b="15519"/>
          <a:stretch/>
        </p:blipFill>
        <p:spPr>
          <a:xfrm>
            <a:off x="1313247" y="1061328"/>
            <a:ext cx="2712856" cy="2346698"/>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2098" name="Freeform: Shape 2097">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467" y="4988648"/>
            <a:ext cx="2026209" cy="1039764"/>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050" name="Picture 2" descr="EPA deletes Haviland contamination site from National Priorities List - Mid  Hudson News">
            <a:extLst>
              <a:ext uri="{FF2B5EF4-FFF2-40B4-BE49-F238E27FC236}">
                <a16:creationId xmlns:a16="http://schemas.microsoft.com/office/drawing/2014/main" id="{0604A37D-C680-5553-AD25-EC96D1636E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41451" y="3576741"/>
            <a:ext cx="3105806" cy="2220652"/>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a:noFill/>
          <a:extLst>
            <a:ext uri="{909E8E84-426E-40DD-AFC4-6F175D3DCCD1}">
              <a14:hiddenFill xmlns:a14="http://schemas.microsoft.com/office/drawing/2010/main">
                <a:solidFill>
                  <a:srgbClr val="FFFFFF"/>
                </a:solidFill>
              </a14:hiddenFill>
            </a:ext>
          </a:extLst>
        </p:spPr>
      </p:pic>
      <p:sp>
        <p:nvSpPr>
          <p:cNvPr id="2099" name="Arc 2098">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810649" y="952909"/>
            <a:ext cx="3095515" cy="3095515"/>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32B01C2C-B1F4-9369-0DE7-1838778C4A26}"/>
              </a:ext>
            </a:extLst>
          </p:cNvPr>
          <p:cNvSpPr txBox="1"/>
          <p:nvPr/>
        </p:nvSpPr>
        <p:spPr>
          <a:xfrm>
            <a:off x="5156408" y="1176925"/>
            <a:ext cx="5052088" cy="1754326"/>
          </a:xfrm>
          <a:prstGeom prst="rect">
            <a:avLst/>
          </a:prstGeom>
          <a:noFill/>
        </p:spPr>
        <p:txBody>
          <a:bodyPr wrap="square" rtlCol="0">
            <a:spAutoFit/>
          </a:bodyPr>
          <a:lstStyle/>
          <a:p>
            <a:pPr defTabSz="685800">
              <a:spcAft>
                <a:spcPts val="600"/>
              </a:spcAft>
            </a:pPr>
            <a:r>
              <a:rPr lang="en-US" kern="1200" dirty="0">
                <a:solidFill>
                  <a:schemeClr val="tx1"/>
                </a:solidFill>
                <a:latin typeface="+mn-lt"/>
                <a:ea typeface="+mn-ea"/>
                <a:cs typeface="+mn-cs"/>
              </a:rPr>
              <a:t>The average fuel economy for cars in the US is around 24-25 miles per gallon. Increasing the economy by even 1 mile/gallon on an average and considering an average car travels around 29 miles a day [federal highway administration (FHWA) ] we can save 3.65 million gallons of fuel every day.</a:t>
            </a:r>
            <a:endParaRPr lang="en-US" sz="2800" dirty="0"/>
          </a:p>
        </p:txBody>
      </p:sp>
      <p:sp>
        <p:nvSpPr>
          <p:cNvPr id="8" name="TextBox 7">
            <a:extLst>
              <a:ext uri="{FF2B5EF4-FFF2-40B4-BE49-F238E27FC236}">
                <a16:creationId xmlns:a16="http://schemas.microsoft.com/office/drawing/2014/main" id="{E0997B15-CF9B-B14F-AEB9-4FC0036BB2B9}"/>
              </a:ext>
            </a:extLst>
          </p:cNvPr>
          <p:cNvSpPr txBox="1"/>
          <p:nvPr/>
        </p:nvSpPr>
        <p:spPr>
          <a:xfrm>
            <a:off x="5156408" y="3107993"/>
            <a:ext cx="4620424" cy="400110"/>
          </a:xfrm>
          <a:prstGeom prst="rect">
            <a:avLst/>
          </a:prstGeom>
          <a:noFill/>
        </p:spPr>
        <p:txBody>
          <a:bodyPr wrap="square">
            <a:spAutoFit/>
          </a:bodyPr>
          <a:lstStyle/>
          <a:p>
            <a:pPr defTabSz="685800">
              <a:spcAft>
                <a:spcPts val="600"/>
              </a:spcAft>
            </a:pPr>
            <a:r>
              <a:rPr lang="en-US" sz="2000" kern="1200" dirty="0">
                <a:ln w="0"/>
                <a:solidFill>
                  <a:schemeClr val="tx1"/>
                </a:solidFill>
                <a:effectLst>
                  <a:outerShdw blurRad="38100" dist="19050" dir="2700000" algn="tl" rotWithShape="0">
                    <a:schemeClr val="dk1">
                      <a:alpha val="40000"/>
                    </a:schemeClr>
                  </a:outerShdw>
                </a:effectLst>
                <a:latin typeface="+mn-lt"/>
                <a:ea typeface="+mn-ea"/>
                <a:cs typeface="+mn-cs"/>
              </a:rPr>
              <a:t>References : </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id="{CB92400E-B993-0F7F-B68E-83D7D83661BA}"/>
              </a:ext>
            </a:extLst>
          </p:cNvPr>
          <p:cNvSpPr txBox="1"/>
          <p:nvPr/>
        </p:nvSpPr>
        <p:spPr>
          <a:xfrm>
            <a:off x="5164913" y="3569223"/>
            <a:ext cx="6097190" cy="3416320"/>
          </a:xfrm>
          <a:prstGeom prst="rect">
            <a:avLst/>
          </a:prstGeom>
          <a:noFill/>
        </p:spPr>
        <p:txBody>
          <a:bodyPr wrap="square">
            <a:spAutoFit/>
          </a:bodyPr>
          <a:lstStyle/>
          <a:p>
            <a:pPr marL="285750" indent="-285750">
              <a:buFont typeface="Wingdings" panose="05000000000000000000" pitchFamily="2" charset="2"/>
              <a:buChar char="q"/>
            </a:pPr>
            <a:r>
              <a:rPr lang="en-US" dirty="0">
                <a:hlinkClick r:id="rId4"/>
              </a:rPr>
              <a:t>www.highways.dot.gov</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5"/>
              </a:rPr>
              <a:t>www.fueleconomy.gov</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6"/>
              </a:rPr>
              <a:t>www.epa.gov</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7"/>
              </a:rPr>
              <a:t>www.nada.org</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8"/>
              </a:rPr>
              <a:t>www.eia.gov</a:t>
            </a:r>
            <a:endParaRPr lang="en-US" dirty="0"/>
          </a:p>
          <a:p>
            <a:pPr marL="285750" indent="-285750">
              <a:buFont typeface="Wingdings" panose="05000000000000000000" pitchFamily="2" charset="2"/>
              <a:buChar char="q"/>
            </a:pPr>
            <a:endParaRPr lang="en-US" dirty="0"/>
          </a:p>
          <a:p>
            <a:endParaRPr lang="en-US" dirty="0"/>
          </a:p>
          <a:p>
            <a:endParaRPr lang="en-US" dirty="0"/>
          </a:p>
        </p:txBody>
      </p:sp>
    </p:spTree>
    <p:extLst>
      <p:ext uri="{BB962C8B-B14F-4D97-AF65-F5344CB8AC3E}">
        <p14:creationId xmlns:p14="http://schemas.microsoft.com/office/powerpoint/2010/main" val="82483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1CE09DAE-869D-7534-C45A-08663519E63F}"/>
              </a:ext>
            </a:extLst>
          </p:cNvPr>
          <p:cNvPicPr>
            <a:picLocks noChangeAspect="1"/>
          </p:cNvPicPr>
          <p:nvPr/>
        </p:nvPicPr>
        <p:blipFill rotWithShape="1">
          <a:blip r:embed="rId2"/>
          <a:srcRect l="6236"/>
          <a:stretch/>
        </p:blipFill>
        <p:spPr>
          <a:xfrm>
            <a:off x="1" y="10"/>
            <a:ext cx="9669642" cy="6857990"/>
          </a:xfrm>
          <a:prstGeom prst="rect">
            <a:avLst/>
          </a:prstGeom>
        </p:spPr>
      </p:pic>
      <p:sp>
        <p:nvSpPr>
          <p:cNvPr id="46" name="Rectangle 4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B55830A-3F6F-C29F-E4E3-AB195894306C}"/>
              </a:ext>
            </a:extLst>
          </p:cNvPr>
          <p:cNvSpPr>
            <a:spLocks noGrp="1"/>
          </p:cNvSpPr>
          <p:nvPr>
            <p:ph type="title"/>
          </p:nvPr>
        </p:nvSpPr>
        <p:spPr>
          <a:xfrm>
            <a:off x="7915275" y="534289"/>
            <a:ext cx="3822189" cy="1899912"/>
          </a:xfrm>
        </p:spPr>
        <p:txBody>
          <a:bodyPr vert="horz" lIns="91440" tIns="45720" rIns="91440" bIns="45720" rtlCol="0" anchor="ctr">
            <a:normAutofit/>
          </a:bodyPr>
          <a:lstStyle/>
          <a:p>
            <a:r>
              <a:rPr lang="en-US" sz="4000" b="0" cap="none" spc="0" dirty="0">
                <a:ln w="0"/>
                <a:effectLst>
                  <a:outerShdw blurRad="38100" dist="19050" dir="2700000" algn="tl" rotWithShape="0">
                    <a:schemeClr val="dk1">
                      <a:alpha val="40000"/>
                    </a:schemeClr>
                  </a:outerShdw>
                </a:effectLst>
              </a:rPr>
              <a:t>Research Question</a:t>
            </a:r>
            <a:br>
              <a:rPr lang="en-US" sz="4000" b="0" cap="none" spc="0" dirty="0">
                <a:ln w="0"/>
                <a:effectLst>
                  <a:outerShdw blurRad="38100" dist="19050" dir="2700000" algn="tl" rotWithShape="0">
                    <a:schemeClr val="dk1">
                      <a:alpha val="40000"/>
                    </a:schemeClr>
                  </a:outerShdw>
                </a:effectLst>
              </a:rPr>
            </a:br>
            <a:endParaRPr lang="en-US" sz="4000" dirty="0"/>
          </a:p>
        </p:txBody>
      </p:sp>
      <p:sp>
        <p:nvSpPr>
          <p:cNvPr id="7" name="TextBox 6">
            <a:extLst>
              <a:ext uri="{FF2B5EF4-FFF2-40B4-BE49-F238E27FC236}">
                <a16:creationId xmlns:a16="http://schemas.microsoft.com/office/drawing/2014/main" id="{34E98568-F3FE-4E42-D09B-6E33F8277F84}"/>
              </a:ext>
            </a:extLst>
          </p:cNvPr>
          <p:cNvSpPr txBox="1"/>
          <p:nvPr/>
        </p:nvSpPr>
        <p:spPr>
          <a:xfrm>
            <a:off x="7915275" y="2434201"/>
            <a:ext cx="3438524" cy="3742762"/>
          </a:xfrm>
          <a:prstGeom prst="rect">
            <a:avLst/>
          </a:prstGeom>
        </p:spPr>
        <p:txBody>
          <a:bodyPr vert="horz" lIns="91440" tIns="45720" rIns="91440" bIns="45720" rtlCol="0">
            <a:normAutofit/>
          </a:bodyPr>
          <a:lstStyle/>
          <a:p>
            <a:pPr>
              <a:lnSpc>
                <a:spcPct val="90000"/>
              </a:lnSpc>
              <a:spcAft>
                <a:spcPts val="600"/>
              </a:spcAft>
            </a:pPr>
            <a:r>
              <a:rPr lang="en-US" sz="2000" dirty="0"/>
              <a:t>1) Which Parameter has the most significant impact on fuel economy </a:t>
            </a:r>
          </a:p>
          <a:p>
            <a:pPr>
              <a:lnSpc>
                <a:spcPct val="90000"/>
              </a:lnSpc>
              <a:spcAft>
                <a:spcPts val="600"/>
              </a:spcAft>
            </a:pPr>
            <a:br>
              <a:rPr lang="en-US" sz="2000" dirty="0"/>
            </a:br>
            <a:r>
              <a:rPr lang="en-US" sz="2000" dirty="0"/>
              <a:t>2) How does the change in the most significant parameter affect the fuel economy</a:t>
            </a:r>
          </a:p>
        </p:txBody>
      </p:sp>
    </p:spTree>
    <p:extLst>
      <p:ext uri="{BB962C8B-B14F-4D97-AF65-F5344CB8AC3E}">
        <p14:creationId xmlns:p14="http://schemas.microsoft.com/office/powerpoint/2010/main" val="424436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7" name="Freeform: Shape 26">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350456" y="1109948"/>
            <a:ext cx="614729" cy="510458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349887" y="870718"/>
            <a:ext cx="365904" cy="493515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226815" y="870718"/>
            <a:ext cx="9518317" cy="469403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dirty="0"/>
          </a:p>
        </p:txBody>
      </p:sp>
      <p:pic>
        <p:nvPicPr>
          <p:cNvPr id="5" name="Picture 4">
            <a:extLst>
              <a:ext uri="{FF2B5EF4-FFF2-40B4-BE49-F238E27FC236}">
                <a16:creationId xmlns:a16="http://schemas.microsoft.com/office/drawing/2014/main" id="{FE5AAF38-C139-9C39-4808-CBCECB53BC12}"/>
              </a:ext>
            </a:extLst>
          </p:cNvPr>
          <p:cNvPicPr>
            <a:picLocks noChangeAspect="1"/>
          </p:cNvPicPr>
          <p:nvPr/>
        </p:nvPicPr>
        <p:blipFill>
          <a:blip r:embed="rId2"/>
          <a:stretch>
            <a:fillRect/>
          </a:stretch>
        </p:blipFill>
        <p:spPr>
          <a:xfrm>
            <a:off x="2773861" y="2499452"/>
            <a:ext cx="7880850" cy="3080030"/>
          </a:xfrm>
          <a:prstGeom prst="rect">
            <a:avLst/>
          </a:prstGeom>
        </p:spPr>
      </p:pic>
      <p:sp>
        <p:nvSpPr>
          <p:cNvPr id="6" name="Rectangle 5">
            <a:extLst>
              <a:ext uri="{FF2B5EF4-FFF2-40B4-BE49-F238E27FC236}">
                <a16:creationId xmlns:a16="http://schemas.microsoft.com/office/drawing/2014/main" id="{2012D8EE-3C75-E13A-E32C-8C5D91FF2AD0}"/>
              </a:ext>
            </a:extLst>
          </p:cNvPr>
          <p:cNvSpPr/>
          <p:nvPr/>
        </p:nvSpPr>
        <p:spPr>
          <a:xfrm>
            <a:off x="1240245" y="2978995"/>
            <a:ext cx="1608126" cy="1366490"/>
          </a:xfrm>
          <a:prstGeom prst="rect">
            <a:avLst/>
          </a:prstGeom>
          <a:noFill/>
        </p:spPr>
        <p:txBody>
          <a:bodyPr wrap="square" lIns="91440" tIns="45720" rIns="91440" bIns="45720">
            <a:spAutoFit/>
          </a:bodyPr>
          <a:lstStyle/>
          <a:p>
            <a:pPr algn="ctr" defTabSz="795528">
              <a:spcAft>
                <a:spcPts val="600"/>
              </a:spcAft>
            </a:pPr>
            <a:r>
              <a:rPr lang="en-US" sz="4176" b="1" kern="1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ea typeface="+mn-ea"/>
                <a:cs typeface="+mn-cs"/>
              </a:rPr>
              <a:t>Data Table</a:t>
            </a:r>
            <a:endParaRPr lang="en-US" sz="48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9" name="Picture 8">
            <a:extLst>
              <a:ext uri="{FF2B5EF4-FFF2-40B4-BE49-F238E27FC236}">
                <a16:creationId xmlns:a16="http://schemas.microsoft.com/office/drawing/2014/main" id="{3883140A-C49C-A4BB-CBD4-32B412369BDF}"/>
              </a:ext>
            </a:extLst>
          </p:cNvPr>
          <p:cNvPicPr>
            <a:picLocks noChangeAspect="1"/>
          </p:cNvPicPr>
          <p:nvPr/>
        </p:nvPicPr>
        <p:blipFill>
          <a:blip r:embed="rId3"/>
          <a:stretch>
            <a:fillRect/>
          </a:stretch>
        </p:blipFill>
        <p:spPr>
          <a:xfrm>
            <a:off x="1226815" y="650666"/>
            <a:ext cx="9663860" cy="695272"/>
          </a:xfrm>
          <a:prstGeom prst="rect">
            <a:avLst/>
          </a:prstGeom>
        </p:spPr>
      </p:pic>
      <p:pic>
        <p:nvPicPr>
          <p:cNvPr id="11" name="Picture 10">
            <a:extLst>
              <a:ext uri="{FF2B5EF4-FFF2-40B4-BE49-F238E27FC236}">
                <a16:creationId xmlns:a16="http://schemas.microsoft.com/office/drawing/2014/main" id="{A24C3B9A-CEA9-44B5-0058-7DCA017C553F}"/>
              </a:ext>
            </a:extLst>
          </p:cNvPr>
          <p:cNvPicPr>
            <a:picLocks noChangeAspect="1"/>
          </p:cNvPicPr>
          <p:nvPr/>
        </p:nvPicPr>
        <p:blipFill>
          <a:blip r:embed="rId4"/>
          <a:stretch>
            <a:fillRect/>
          </a:stretch>
        </p:blipFill>
        <p:spPr>
          <a:xfrm>
            <a:off x="5708196" y="1455841"/>
            <a:ext cx="4946515" cy="605046"/>
          </a:xfrm>
          <a:prstGeom prst="rect">
            <a:avLst/>
          </a:prstGeom>
        </p:spPr>
      </p:pic>
      <p:sp>
        <p:nvSpPr>
          <p:cNvPr id="19" name="Rectangle 18">
            <a:extLst>
              <a:ext uri="{FF2B5EF4-FFF2-40B4-BE49-F238E27FC236}">
                <a16:creationId xmlns:a16="http://schemas.microsoft.com/office/drawing/2014/main" id="{859FAC5E-3B43-6E23-6CBE-A4FAD59418DA}"/>
              </a:ext>
            </a:extLst>
          </p:cNvPr>
          <p:cNvSpPr/>
          <p:nvPr/>
        </p:nvSpPr>
        <p:spPr>
          <a:xfrm>
            <a:off x="1301325" y="2318954"/>
            <a:ext cx="9353386" cy="107982"/>
          </a:xfrm>
          <a:custGeom>
            <a:avLst/>
            <a:gdLst>
              <a:gd name="connsiteX0" fmla="*/ 0 w 9353386"/>
              <a:gd name="connsiteY0" fmla="*/ 0 h 107982"/>
              <a:gd name="connsiteX1" fmla="*/ 491053 w 9353386"/>
              <a:gd name="connsiteY1" fmla="*/ 0 h 107982"/>
              <a:gd name="connsiteX2" fmla="*/ 1075639 w 9353386"/>
              <a:gd name="connsiteY2" fmla="*/ 0 h 107982"/>
              <a:gd name="connsiteX3" fmla="*/ 1473158 w 9353386"/>
              <a:gd name="connsiteY3" fmla="*/ 0 h 107982"/>
              <a:gd name="connsiteX4" fmla="*/ 1870677 w 9353386"/>
              <a:gd name="connsiteY4" fmla="*/ 0 h 107982"/>
              <a:gd name="connsiteX5" fmla="*/ 2174662 w 9353386"/>
              <a:gd name="connsiteY5" fmla="*/ 0 h 107982"/>
              <a:gd name="connsiteX6" fmla="*/ 2572181 w 9353386"/>
              <a:gd name="connsiteY6" fmla="*/ 0 h 107982"/>
              <a:gd name="connsiteX7" fmla="*/ 3156768 w 9353386"/>
              <a:gd name="connsiteY7" fmla="*/ 0 h 107982"/>
              <a:gd name="connsiteX8" fmla="*/ 3834888 w 9353386"/>
              <a:gd name="connsiteY8" fmla="*/ 0 h 107982"/>
              <a:gd name="connsiteX9" fmla="*/ 4232407 w 9353386"/>
              <a:gd name="connsiteY9" fmla="*/ 0 h 107982"/>
              <a:gd name="connsiteX10" fmla="*/ 5004062 w 9353386"/>
              <a:gd name="connsiteY10" fmla="*/ 0 h 107982"/>
              <a:gd name="connsiteX11" fmla="*/ 5588648 w 9353386"/>
              <a:gd name="connsiteY11" fmla="*/ 0 h 107982"/>
              <a:gd name="connsiteX12" fmla="*/ 6360302 w 9353386"/>
              <a:gd name="connsiteY12" fmla="*/ 0 h 107982"/>
              <a:gd name="connsiteX13" fmla="*/ 6944889 w 9353386"/>
              <a:gd name="connsiteY13" fmla="*/ 0 h 107982"/>
              <a:gd name="connsiteX14" fmla="*/ 7623010 w 9353386"/>
              <a:gd name="connsiteY14" fmla="*/ 0 h 107982"/>
              <a:gd name="connsiteX15" fmla="*/ 8301130 w 9353386"/>
              <a:gd name="connsiteY15" fmla="*/ 0 h 107982"/>
              <a:gd name="connsiteX16" fmla="*/ 9353386 w 9353386"/>
              <a:gd name="connsiteY16" fmla="*/ 0 h 107982"/>
              <a:gd name="connsiteX17" fmla="*/ 9353386 w 9353386"/>
              <a:gd name="connsiteY17" fmla="*/ 107982 h 107982"/>
              <a:gd name="connsiteX18" fmla="*/ 8768799 w 9353386"/>
              <a:gd name="connsiteY18" fmla="*/ 107982 h 107982"/>
              <a:gd name="connsiteX19" fmla="*/ 8464814 w 9353386"/>
              <a:gd name="connsiteY19" fmla="*/ 107982 h 107982"/>
              <a:gd name="connsiteX20" fmla="*/ 7880228 w 9353386"/>
              <a:gd name="connsiteY20" fmla="*/ 107982 h 107982"/>
              <a:gd name="connsiteX21" fmla="*/ 7202107 w 9353386"/>
              <a:gd name="connsiteY21" fmla="*/ 107982 h 107982"/>
              <a:gd name="connsiteX22" fmla="*/ 6804588 w 9353386"/>
              <a:gd name="connsiteY22" fmla="*/ 107982 h 107982"/>
              <a:gd name="connsiteX23" fmla="*/ 6500603 w 9353386"/>
              <a:gd name="connsiteY23" fmla="*/ 107982 h 107982"/>
              <a:gd name="connsiteX24" fmla="*/ 6009551 w 9353386"/>
              <a:gd name="connsiteY24" fmla="*/ 107982 h 107982"/>
              <a:gd name="connsiteX25" fmla="*/ 5518498 w 9353386"/>
              <a:gd name="connsiteY25" fmla="*/ 107982 h 107982"/>
              <a:gd name="connsiteX26" fmla="*/ 5120979 w 9353386"/>
              <a:gd name="connsiteY26" fmla="*/ 107982 h 107982"/>
              <a:gd name="connsiteX27" fmla="*/ 4442858 w 9353386"/>
              <a:gd name="connsiteY27" fmla="*/ 107982 h 107982"/>
              <a:gd name="connsiteX28" fmla="*/ 4045339 w 9353386"/>
              <a:gd name="connsiteY28" fmla="*/ 107982 h 107982"/>
              <a:gd name="connsiteX29" fmla="*/ 3741354 w 9353386"/>
              <a:gd name="connsiteY29" fmla="*/ 107982 h 107982"/>
              <a:gd name="connsiteX30" fmla="*/ 3250302 w 9353386"/>
              <a:gd name="connsiteY30" fmla="*/ 107982 h 107982"/>
              <a:gd name="connsiteX31" fmla="*/ 2946317 w 9353386"/>
              <a:gd name="connsiteY31" fmla="*/ 107982 h 107982"/>
              <a:gd name="connsiteX32" fmla="*/ 2455264 w 9353386"/>
              <a:gd name="connsiteY32" fmla="*/ 107982 h 107982"/>
              <a:gd name="connsiteX33" fmla="*/ 1964211 w 9353386"/>
              <a:gd name="connsiteY33" fmla="*/ 107982 h 107982"/>
              <a:gd name="connsiteX34" fmla="*/ 1192557 w 9353386"/>
              <a:gd name="connsiteY34" fmla="*/ 107982 h 107982"/>
              <a:gd name="connsiteX35" fmla="*/ 514436 w 9353386"/>
              <a:gd name="connsiteY35" fmla="*/ 107982 h 107982"/>
              <a:gd name="connsiteX36" fmla="*/ 0 w 9353386"/>
              <a:gd name="connsiteY36" fmla="*/ 107982 h 107982"/>
              <a:gd name="connsiteX37" fmla="*/ 0 w 9353386"/>
              <a:gd name="connsiteY37" fmla="*/ 0 h 107982"/>
              <a:gd name="connsiteX0" fmla="*/ 0 w 9353386"/>
              <a:gd name="connsiteY0" fmla="*/ 0 h 107982"/>
              <a:gd name="connsiteX1" fmla="*/ 491053 w 9353386"/>
              <a:gd name="connsiteY1" fmla="*/ 0 h 107982"/>
              <a:gd name="connsiteX2" fmla="*/ 1262707 w 9353386"/>
              <a:gd name="connsiteY2" fmla="*/ 0 h 107982"/>
              <a:gd name="connsiteX3" fmla="*/ 1566692 w 9353386"/>
              <a:gd name="connsiteY3" fmla="*/ 0 h 107982"/>
              <a:gd name="connsiteX4" fmla="*/ 2151279 w 9353386"/>
              <a:gd name="connsiteY4" fmla="*/ 0 h 107982"/>
              <a:gd name="connsiteX5" fmla="*/ 2642332 w 9353386"/>
              <a:gd name="connsiteY5" fmla="*/ 0 h 107982"/>
              <a:gd name="connsiteX6" fmla="*/ 2946317 w 9353386"/>
              <a:gd name="connsiteY6" fmla="*/ 0 h 107982"/>
              <a:gd name="connsiteX7" fmla="*/ 3437369 w 9353386"/>
              <a:gd name="connsiteY7" fmla="*/ 0 h 107982"/>
              <a:gd name="connsiteX8" fmla="*/ 3834888 w 9353386"/>
              <a:gd name="connsiteY8" fmla="*/ 0 h 107982"/>
              <a:gd name="connsiteX9" fmla="*/ 4138873 w 9353386"/>
              <a:gd name="connsiteY9" fmla="*/ 0 h 107982"/>
              <a:gd name="connsiteX10" fmla="*/ 4629926 w 9353386"/>
              <a:gd name="connsiteY10" fmla="*/ 0 h 107982"/>
              <a:gd name="connsiteX11" fmla="*/ 4933911 w 9353386"/>
              <a:gd name="connsiteY11" fmla="*/ 0 h 107982"/>
              <a:gd name="connsiteX12" fmla="*/ 5237896 w 9353386"/>
              <a:gd name="connsiteY12" fmla="*/ 0 h 107982"/>
              <a:gd name="connsiteX13" fmla="*/ 5541881 w 9353386"/>
              <a:gd name="connsiteY13" fmla="*/ 0 h 107982"/>
              <a:gd name="connsiteX14" fmla="*/ 6313536 w 9353386"/>
              <a:gd name="connsiteY14" fmla="*/ 0 h 107982"/>
              <a:gd name="connsiteX15" fmla="*/ 6617521 w 9353386"/>
              <a:gd name="connsiteY15" fmla="*/ 0 h 107982"/>
              <a:gd name="connsiteX16" fmla="*/ 7389175 w 9353386"/>
              <a:gd name="connsiteY16" fmla="*/ 0 h 107982"/>
              <a:gd name="connsiteX17" fmla="*/ 7880228 w 9353386"/>
              <a:gd name="connsiteY17" fmla="*/ 0 h 107982"/>
              <a:gd name="connsiteX18" fmla="*/ 8558348 w 9353386"/>
              <a:gd name="connsiteY18" fmla="*/ 0 h 107982"/>
              <a:gd name="connsiteX19" fmla="*/ 9353386 w 9353386"/>
              <a:gd name="connsiteY19" fmla="*/ 0 h 107982"/>
              <a:gd name="connsiteX20" fmla="*/ 9353386 w 9353386"/>
              <a:gd name="connsiteY20" fmla="*/ 107982 h 107982"/>
              <a:gd name="connsiteX21" fmla="*/ 8955867 w 9353386"/>
              <a:gd name="connsiteY21" fmla="*/ 107982 h 107982"/>
              <a:gd name="connsiteX22" fmla="*/ 8651882 w 9353386"/>
              <a:gd name="connsiteY22" fmla="*/ 107982 h 107982"/>
              <a:gd name="connsiteX23" fmla="*/ 7973762 w 9353386"/>
              <a:gd name="connsiteY23" fmla="*/ 107982 h 107982"/>
              <a:gd name="connsiteX24" fmla="*/ 7202107 w 9353386"/>
              <a:gd name="connsiteY24" fmla="*/ 107982 h 107982"/>
              <a:gd name="connsiteX25" fmla="*/ 6804588 w 9353386"/>
              <a:gd name="connsiteY25" fmla="*/ 107982 h 107982"/>
              <a:gd name="connsiteX26" fmla="*/ 6220002 w 9353386"/>
              <a:gd name="connsiteY26" fmla="*/ 107982 h 107982"/>
              <a:gd name="connsiteX27" fmla="*/ 5448347 w 9353386"/>
              <a:gd name="connsiteY27" fmla="*/ 107982 h 107982"/>
              <a:gd name="connsiteX28" fmla="*/ 5050828 w 9353386"/>
              <a:gd name="connsiteY28" fmla="*/ 107982 h 107982"/>
              <a:gd name="connsiteX29" fmla="*/ 4746843 w 9353386"/>
              <a:gd name="connsiteY29" fmla="*/ 107982 h 107982"/>
              <a:gd name="connsiteX30" fmla="*/ 4442858 w 9353386"/>
              <a:gd name="connsiteY30" fmla="*/ 107982 h 107982"/>
              <a:gd name="connsiteX31" fmla="*/ 4045339 w 9353386"/>
              <a:gd name="connsiteY31" fmla="*/ 107982 h 107982"/>
              <a:gd name="connsiteX32" fmla="*/ 3273685 w 9353386"/>
              <a:gd name="connsiteY32" fmla="*/ 107982 h 107982"/>
              <a:gd name="connsiteX33" fmla="*/ 2876166 w 9353386"/>
              <a:gd name="connsiteY33" fmla="*/ 107982 h 107982"/>
              <a:gd name="connsiteX34" fmla="*/ 2478647 w 9353386"/>
              <a:gd name="connsiteY34" fmla="*/ 107982 h 107982"/>
              <a:gd name="connsiteX35" fmla="*/ 2174662 w 9353386"/>
              <a:gd name="connsiteY35" fmla="*/ 107982 h 107982"/>
              <a:gd name="connsiteX36" fmla="*/ 1403008 w 9353386"/>
              <a:gd name="connsiteY36" fmla="*/ 107982 h 107982"/>
              <a:gd name="connsiteX37" fmla="*/ 818421 w 9353386"/>
              <a:gd name="connsiteY37" fmla="*/ 107982 h 107982"/>
              <a:gd name="connsiteX38" fmla="*/ 0 w 9353386"/>
              <a:gd name="connsiteY38" fmla="*/ 107982 h 107982"/>
              <a:gd name="connsiteX39" fmla="*/ 0 w 9353386"/>
              <a:gd name="connsiteY39" fmla="*/ 0 h 10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353386" h="107982" fill="none" extrusionOk="0">
                <a:moveTo>
                  <a:pt x="0" y="0"/>
                </a:moveTo>
                <a:cubicBezTo>
                  <a:pt x="147460" y="-43247"/>
                  <a:pt x="275205" y="867"/>
                  <a:pt x="491053" y="0"/>
                </a:cubicBezTo>
                <a:cubicBezTo>
                  <a:pt x="709422" y="-26476"/>
                  <a:pt x="818052" y="-8854"/>
                  <a:pt x="1075639" y="0"/>
                </a:cubicBezTo>
                <a:cubicBezTo>
                  <a:pt x="1324683" y="-3731"/>
                  <a:pt x="1364667" y="18662"/>
                  <a:pt x="1473158" y="0"/>
                </a:cubicBezTo>
                <a:cubicBezTo>
                  <a:pt x="1589630" y="5857"/>
                  <a:pt x="1760790" y="36247"/>
                  <a:pt x="1870677" y="0"/>
                </a:cubicBezTo>
                <a:cubicBezTo>
                  <a:pt x="1985728" y="-60076"/>
                  <a:pt x="2075165" y="24146"/>
                  <a:pt x="2174662" y="0"/>
                </a:cubicBezTo>
                <a:cubicBezTo>
                  <a:pt x="2266188" y="-1497"/>
                  <a:pt x="2483299" y="11735"/>
                  <a:pt x="2572181" y="0"/>
                </a:cubicBezTo>
                <a:cubicBezTo>
                  <a:pt x="2704769" y="-3987"/>
                  <a:pt x="2914693" y="81690"/>
                  <a:pt x="3156768" y="0"/>
                </a:cubicBezTo>
                <a:cubicBezTo>
                  <a:pt x="3435683" y="-78101"/>
                  <a:pt x="3608784" y="53577"/>
                  <a:pt x="3834888" y="0"/>
                </a:cubicBezTo>
                <a:cubicBezTo>
                  <a:pt x="4071704" y="-33916"/>
                  <a:pt x="4050179" y="23188"/>
                  <a:pt x="4232407" y="0"/>
                </a:cubicBezTo>
                <a:cubicBezTo>
                  <a:pt x="4413489" y="-31954"/>
                  <a:pt x="4770276" y="108095"/>
                  <a:pt x="5004062" y="0"/>
                </a:cubicBezTo>
                <a:cubicBezTo>
                  <a:pt x="5239794" y="-102961"/>
                  <a:pt x="5313308" y="56961"/>
                  <a:pt x="5588648" y="0"/>
                </a:cubicBezTo>
                <a:cubicBezTo>
                  <a:pt x="5876934" y="-11690"/>
                  <a:pt x="6113021" y="-14146"/>
                  <a:pt x="6360302" y="0"/>
                </a:cubicBezTo>
                <a:cubicBezTo>
                  <a:pt x="6549774" y="-32258"/>
                  <a:pt x="6675504" y="28060"/>
                  <a:pt x="6944889" y="0"/>
                </a:cubicBezTo>
                <a:cubicBezTo>
                  <a:pt x="7212420" y="-72644"/>
                  <a:pt x="7250542" y="61024"/>
                  <a:pt x="7623010" y="0"/>
                </a:cubicBezTo>
                <a:cubicBezTo>
                  <a:pt x="7963185" y="-68807"/>
                  <a:pt x="8139442" y="33551"/>
                  <a:pt x="8301130" y="0"/>
                </a:cubicBezTo>
                <a:cubicBezTo>
                  <a:pt x="8437054" y="-21954"/>
                  <a:pt x="9080168" y="9584"/>
                  <a:pt x="9353386" y="0"/>
                </a:cubicBezTo>
                <a:cubicBezTo>
                  <a:pt x="9361353" y="37424"/>
                  <a:pt x="9346965" y="52396"/>
                  <a:pt x="9353386" y="107982"/>
                </a:cubicBezTo>
                <a:cubicBezTo>
                  <a:pt x="9166465" y="166494"/>
                  <a:pt x="8918515" y="84945"/>
                  <a:pt x="8768799" y="107982"/>
                </a:cubicBezTo>
                <a:cubicBezTo>
                  <a:pt x="8580494" y="184452"/>
                  <a:pt x="8576735" y="72362"/>
                  <a:pt x="8464814" y="107982"/>
                </a:cubicBezTo>
                <a:cubicBezTo>
                  <a:pt x="8333991" y="124996"/>
                  <a:pt x="8151949" y="121057"/>
                  <a:pt x="7880228" y="107982"/>
                </a:cubicBezTo>
                <a:cubicBezTo>
                  <a:pt x="7629020" y="128534"/>
                  <a:pt x="7464225" y="101555"/>
                  <a:pt x="7202107" y="107982"/>
                </a:cubicBezTo>
                <a:cubicBezTo>
                  <a:pt x="6937088" y="120127"/>
                  <a:pt x="6956903" y="61937"/>
                  <a:pt x="6804588" y="107982"/>
                </a:cubicBezTo>
                <a:cubicBezTo>
                  <a:pt x="6638060" y="145224"/>
                  <a:pt x="6613404" y="80109"/>
                  <a:pt x="6500603" y="107982"/>
                </a:cubicBezTo>
                <a:cubicBezTo>
                  <a:pt x="6375533" y="144946"/>
                  <a:pt x="6196113" y="132691"/>
                  <a:pt x="6009551" y="107982"/>
                </a:cubicBezTo>
                <a:cubicBezTo>
                  <a:pt x="5843069" y="118729"/>
                  <a:pt x="5761643" y="97522"/>
                  <a:pt x="5518498" y="107982"/>
                </a:cubicBezTo>
                <a:cubicBezTo>
                  <a:pt x="5299878" y="121836"/>
                  <a:pt x="5191842" y="72090"/>
                  <a:pt x="5120979" y="107982"/>
                </a:cubicBezTo>
                <a:cubicBezTo>
                  <a:pt x="4999648" y="91233"/>
                  <a:pt x="4747400" y="42216"/>
                  <a:pt x="4442858" y="107982"/>
                </a:cubicBezTo>
                <a:cubicBezTo>
                  <a:pt x="4186305" y="143657"/>
                  <a:pt x="4164201" y="90636"/>
                  <a:pt x="4045339" y="107982"/>
                </a:cubicBezTo>
                <a:cubicBezTo>
                  <a:pt x="3937663" y="119998"/>
                  <a:pt x="3887969" y="77805"/>
                  <a:pt x="3741354" y="107982"/>
                </a:cubicBezTo>
                <a:cubicBezTo>
                  <a:pt x="3609809" y="121791"/>
                  <a:pt x="3469344" y="72046"/>
                  <a:pt x="3250302" y="107982"/>
                </a:cubicBezTo>
                <a:cubicBezTo>
                  <a:pt x="3046310" y="146272"/>
                  <a:pt x="3005659" y="90820"/>
                  <a:pt x="2946317" y="107982"/>
                </a:cubicBezTo>
                <a:cubicBezTo>
                  <a:pt x="2869924" y="110967"/>
                  <a:pt x="2570937" y="96973"/>
                  <a:pt x="2455264" y="107982"/>
                </a:cubicBezTo>
                <a:cubicBezTo>
                  <a:pt x="2334847" y="145336"/>
                  <a:pt x="2091100" y="58912"/>
                  <a:pt x="1964211" y="107982"/>
                </a:cubicBezTo>
                <a:cubicBezTo>
                  <a:pt x="1808005" y="127414"/>
                  <a:pt x="1509851" y="48514"/>
                  <a:pt x="1192557" y="107982"/>
                </a:cubicBezTo>
                <a:cubicBezTo>
                  <a:pt x="903639" y="155315"/>
                  <a:pt x="693950" y="126608"/>
                  <a:pt x="514436" y="107982"/>
                </a:cubicBezTo>
                <a:cubicBezTo>
                  <a:pt x="303609" y="109605"/>
                  <a:pt x="153980" y="71351"/>
                  <a:pt x="0" y="107982"/>
                </a:cubicBezTo>
                <a:cubicBezTo>
                  <a:pt x="-10021" y="82789"/>
                  <a:pt x="14731" y="39454"/>
                  <a:pt x="0" y="0"/>
                </a:cubicBezTo>
                <a:close/>
              </a:path>
              <a:path w="9353386" h="107982" stroke="0" extrusionOk="0">
                <a:moveTo>
                  <a:pt x="0" y="0"/>
                </a:moveTo>
                <a:cubicBezTo>
                  <a:pt x="131912" y="-68597"/>
                  <a:pt x="314305" y="25531"/>
                  <a:pt x="491053" y="0"/>
                </a:cubicBezTo>
                <a:cubicBezTo>
                  <a:pt x="616217" y="-37313"/>
                  <a:pt x="993182" y="24292"/>
                  <a:pt x="1262707" y="0"/>
                </a:cubicBezTo>
                <a:cubicBezTo>
                  <a:pt x="1598627" y="19893"/>
                  <a:pt x="1407033" y="-21287"/>
                  <a:pt x="1566692" y="0"/>
                </a:cubicBezTo>
                <a:cubicBezTo>
                  <a:pt x="1711416" y="-41184"/>
                  <a:pt x="1968559" y="41912"/>
                  <a:pt x="2151279" y="0"/>
                </a:cubicBezTo>
                <a:cubicBezTo>
                  <a:pt x="2310326" y="-30092"/>
                  <a:pt x="2515440" y="52034"/>
                  <a:pt x="2642332" y="0"/>
                </a:cubicBezTo>
                <a:cubicBezTo>
                  <a:pt x="2767575" y="-38883"/>
                  <a:pt x="2818684" y="18684"/>
                  <a:pt x="2946317" y="0"/>
                </a:cubicBezTo>
                <a:cubicBezTo>
                  <a:pt x="3085170" y="-47324"/>
                  <a:pt x="3246000" y="-4233"/>
                  <a:pt x="3437369" y="0"/>
                </a:cubicBezTo>
                <a:cubicBezTo>
                  <a:pt x="3644516" y="-50485"/>
                  <a:pt x="3662442" y="4589"/>
                  <a:pt x="3834888" y="0"/>
                </a:cubicBezTo>
                <a:cubicBezTo>
                  <a:pt x="3997796" y="-8506"/>
                  <a:pt x="4027382" y="16111"/>
                  <a:pt x="4138873" y="0"/>
                </a:cubicBezTo>
                <a:cubicBezTo>
                  <a:pt x="4283224" y="-24800"/>
                  <a:pt x="4474359" y="24937"/>
                  <a:pt x="4629926" y="0"/>
                </a:cubicBezTo>
                <a:cubicBezTo>
                  <a:pt x="4777154" y="-20104"/>
                  <a:pt x="4834508" y="29587"/>
                  <a:pt x="4933911" y="0"/>
                </a:cubicBezTo>
                <a:cubicBezTo>
                  <a:pt x="5047235" y="-27315"/>
                  <a:pt x="5155862" y="21398"/>
                  <a:pt x="5237896" y="0"/>
                </a:cubicBezTo>
                <a:cubicBezTo>
                  <a:pt x="5333083" y="-24991"/>
                  <a:pt x="5419694" y="20017"/>
                  <a:pt x="5541881" y="0"/>
                </a:cubicBezTo>
                <a:cubicBezTo>
                  <a:pt x="5668835" y="-10222"/>
                  <a:pt x="6046164" y="-5916"/>
                  <a:pt x="6313536" y="0"/>
                </a:cubicBezTo>
                <a:cubicBezTo>
                  <a:pt x="6547329" y="-43857"/>
                  <a:pt x="6522367" y="11991"/>
                  <a:pt x="6617521" y="0"/>
                </a:cubicBezTo>
                <a:cubicBezTo>
                  <a:pt x="6739955" y="40300"/>
                  <a:pt x="6927877" y="87552"/>
                  <a:pt x="7389175" y="0"/>
                </a:cubicBezTo>
                <a:cubicBezTo>
                  <a:pt x="7755162" y="-62164"/>
                  <a:pt x="7679678" y="2364"/>
                  <a:pt x="7880228" y="0"/>
                </a:cubicBezTo>
                <a:cubicBezTo>
                  <a:pt x="8089237" y="4259"/>
                  <a:pt x="8253079" y="79786"/>
                  <a:pt x="8558348" y="0"/>
                </a:cubicBezTo>
                <a:cubicBezTo>
                  <a:pt x="8911549" y="-65680"/>
                  <a:pt x="8983651" y="-13576"/>
                  <a:pt x="9353386" y="0"/>
                </a:cubicBezTo>
                <a:cubicBezTo>
                  <a:pt x="9360754" y="30173"/>
                  <a:pt x="9357611" y="72216"/>
                  <a:pt x="9353386" y="107982"/>
                </a:cubicBezTo>
                <a:cubicBezTo>
                  <a:pt x="9233245" y="133520"/>
                  <a:pt x="9069137" y="74769"/>
                  <a:pt x="8955867" y="107982"/>
                </a:cubicBezTo>
                <a:cubicBezTo>
                  <a:pt x="8857659" y="146277"/>
                  <a:pt x="8735025" y="102307"/>
                  <a:pt x="8651882" y="107982"/>
                </a:cubicBezTo>
                <a:cubicBezTo>
                  <a:pt x="8609248" y="149554"/>
                  <a:pt x="8105296" y="61263"/>
                  <a:pt x="7973762" y="107982"/>
                </a:cubicBezTo>
                <a:cubicBezTo>
                  <a:pt x="7842072" y="180623"/>
                  <a:pt x="7570780" y="97747"/>
                  <a:pt x="7202107" y="107982"/>
                </a:cubicBezTo>
                <a:cubicBezTo>
                  <a:pt x="6817101" y="196305"/>
                  <a:pt x="7024226" y="76641"/>
                  <a:pt x="6804588" y="107982"/>
                </a:cubicBezTo>
                <a:cubicBezTo>
                  <a:pt x="6656325" y="117614"/>
                  <a:pt x="6434774" y="63776"/>
                  <a:pt x="6220002" y="107982"/>
                </a:cubicBezTo>
                <a:cubicBezTo>
                  <a:pt x="6004465" y="134839"/>
                  <a:pt x="5662796" y="61586"/>
                  <a:pt x="5448347" y="107982"/>
                </a:cubicBezTo>
                <a:cubicBezTo>
                  <a:pt x="5241095" y="159302"/>
                  <a:pt x="5131236" y="109348"/>
                  <a:pt x="5050828" y="107982"/>
                </a:cubicBezTo>
                <a:cubicBezTo>
                  <a:pt x="4961134" y="107335"/>
                  <a:pt x="4895682" y="103654"/>
                  <a:pt x="4746843" y="107982"/>
                </a:cubicBezTo>
                <a:cubicBezTo>
                  <a:pt x="4597771" y="136323"/>
                  <a:pt x="4574322" y="62027"/>
                  <a:pt x="4442858" y="107982"/>
                </a:cubicBezTo>
                <a:cubicBezTo>
                  <a:pt x="4298220" y="144847"/>
                  <a:pt x="4189131" y="68949"/>
                  <a:pt x="4045339" y="107982"/>
                </a:cubicBezTo>
                <a:cubicBezTo>
                  <a:pt x="3941593" y="165338"/>
                  <a:pt x="3576630" y="117129"/>
                  <a:pt x="3273685" y="107982"/>
                </a:cubicBezTo>
                <a:cubicBezTo>
                  <a:pt x="2899786" y="158792"/>
                  <a:pt x="3036155" y="53235"/>
                  <a:pt x="2876166" y="107982"/>
                </a:cubicBezTo>
                <a:cubicBezTo>
                  <a:pt x="2686459" y="129038"/>
                  <a:pt x="2590334" y="71670"/>
                  <a:pt x="2478647" y="107982"/>
                </a:cubicBezTo>
                <a:cubicBezTo>
                  <a:pt x="2364240" y="137195"/>
                  <a:pt x="2327097" y="76485"/>
                  <a:pt x="2174662" y="107982"/>
                </a:cubicBezTo>
                <a:cubicBezTo>
                  <a:pt x="2078358" y="144247"/>
                  <a:pt x="1619522" y="23541"/>
                  <a:pt x="1403008" y="107982"/>
                </a:cubicBezTo>
                <a:cubicBezTo>
                  <a:pt x="1193404" y="185202"/>
                  <a:pt x="1036185" y="88949"/>
                  <a:pt x="818421" y="107982"/>
                </a:cubicBezTo>
                <a:cubicBezTo>
                  <a:pt x="558252" y="140591"/>
                  <a:pt x="162797" y="11210"/>
                  <a:pt x="0" y="107982"/>
                </a:cubicBezTo>
                <a:cubicBezTo>
                  <a:pt x="3548" y="84678"/>
                  <a:pt x="1610" y="33968"/>
                  <a:pt x="0" y="0"/>
                </a:cubicBezTo>
                <a:close/>
              </a:path>
              <a:path w="9353386" h="107982" fill="none" stroke="0" extrusionOk="0">
                <a:moveTo>
                  <a:pt x="0" y="0"/>
                </a:moveTo>
                <a:cubicBezTo>
                  <a:pt x="192244" y="-19583"/>
                  <a:pt x="245927" y="2484"/>
                  <a:pt x="491053" y="0"/>
                </a:cubicBezTo>
                <a:cubicBezTo>
                  <a:pt x="726385" y="15985"/>
                  <a:pt x="794666" y="4503"/>
                  <a:pt x="1075639" y="0"/>
                </a:cubicBezTo>
                <a:cubicBezTo>
                  <a:pt x="1339371" y="-368"/>
                  <a:pt x="1356302" y="20603"/>
                  <a:pt x="1473158" y="0"/>
                </a:cubicBezTo>
                <a:cubicBezTo>
                  <a:pt x="1560392" y="-9812"/>
                  <a:pt x="1753731" y="26654"/>
                  <a:pt x="1870677" y="0"/>
                </a:cubicBezTo>
                <a:cubicBezTo>
                  <a:pt x="2002208" y="-44126"/>
                  <a:pt x="2097240" y="6517"/>
                  <a:pt x="2174662" y="0"/>
                </a:cubicBezTo>
                <a:cubicBezTo>
                  <a:pt x="2236982" y="-25304"/>
                  <a:pt x="2452467" y="-7240"/>
                  <a:pt x="2572181" y="0"/>
                </a:cubicBezTo>
                <a:cubicBezTo>
                  <a:pt x="2705585" y="-41582"/>
                  <a:pt x="2864958" y="55228"/>
                  <a:pt x="3156768" y="0"/>
                </a:cubicBezTo>
                <a:cubicBezTo>
                  <a:pt x="3398575" y="-63478"/>
                  <a:pt x="3558545" y="37190"/>
                  <a:pt x="3834888" y="0"/>
                </a:cubicBezTo>
                <a:cubicBezTo>
                  <a:pt x="4070608" y="-54574"/>
                  <a:pt x="4020691" y="9230"/>
                  <a:pt x="4232407" y="0"/>
                </a:cubicBezTo>
                <a:cubicBezTo>
                  <a:pt x="4501825" y="-19203"/>
                  <a:pt x="4756109" y="131524"/>
                  <a:pt x="5004062" y="0"/>
                </a:cubicBezTo>
                <a:cubicBezTo>
                  <a:pt x="5219019" y="-70125"/>
                  <a:pt x="5339157" y="-9207"/>
                  <a:pt x="5588648" y="0"/>
                </a:cubicBezTo>
                <a:cubicBezTo>
                  <a:pt x="5874387" y="-55061"/>
                  <a:pt x="6158465" y="44943"/>
                  <a:pt x="6360302" y="0"/>
                </a:cubicBezTo>
                <a:cubicBezTo>
                  <a:pt x="6563872" y="-12505"/>
                  <a:pt x="6714569" y="-5341"/>
                  <a:pt x="6944889" y="0"/>
                </a:cubicBezTo>
                <a:cubicBezTo>
                  <a:pt x="7205058" y="-11458"/>
                  <a:pt x="7274658" y="95470"/>
                  <a:pt x="7623010" y="0"/>
                </a:cubicBezTo>
                <a:cubicBezTo>
                  <a:pt x="7967415" y="-64317"/>
                  <a:pt x="8165764" y="54848"/>
                  <a:pt x="8301130" y="0"/>
                </a:cubicBezTo>
                <a:cubicBezTo>
                  <a:pt x="8448150" y="-28985"/>
                  <a:pt x="9083413" y="2534"/>
                  <a:pt x="9353386" y="0"/>
                </a:cubicBezTo>
                <a:cubicBezTo>
                  <a:pt x="9364348" y="33497"/>
                  <a:pt x="9350220" y="63060"/>
                  <a:pt x="9353386" y="107982"/>
                </a:cubicBezTo>
                <a:cubicBezTo>
                  <a:pt x="9247754" y="138629"/>
                  <a:pt x="8937034" y="46102"/>
                  <a:pt x="8768799" y="107982"/>
                </a:cubicBezTo>
                <a:cubicBezTo>
                  <a:pt x="8573367" y="175847"/>
                  <a:pt x="8582746" y="56572"/>
                  <a:pt x="8464814" y="107982"/>
                </a:cubicBezTo>
                <a:cubicBezTo>
                  <a:pt x="8339650" y="127933"/>
                  <a:pt x="8111623" y="42013"/>
                  <a:pt x="7880228" y="107982"/>
                </a:cubicBezTo>
                <a:cubicBezTo>
                  <a:pt x="7632565" y="155828"/>
                  <a:pt x="7478996" y="133738"/>
                  <a:pt x="7202107" y="107982"/>
                </a:cubicBezTo>
                <a:cubicBezTo>
                  <a:pt x="6941737" y="116055"/>
                  <a:pt x="6951551" y="72288"/>
                  <a:pt x="6804588" y="107982"/>
                </a:cubicBezTo>
                <a:cubicBezTo>
                  <a:pt x="6627694" y="159099"/>
                  <a:pt x="6631572" y="78111"/>
                  <a:pt x="6500603" y="107982"/>
                </a:cubicBezTo>
                <a:cubicBezTo>
                  <a:pt x="6391249" y="105388"/>
                  <a:pt x="6173238" y="55520"/>
                  <a:pt x="6009551" y="107982"/>
                </a:cubicBezTo>
                <a:cubicBezTo>
                  <a:pt x="5828317" y="116869"/>
                  <a:pt x="5740029" y="78079"/>
                  <a:pt x="5518498" y="107982"/>
                </a:cubicBezTo>
                <a:cubicBezTo>
                  <a:pt x="5272611" y="129717"/>
                  <a:pt x="5197535" y="69515"/>
                  <a:pt x="5120979" y="107982"/>
                </a:cubicBezTo>
                <a:cubicBezTo>
                  <a:pt x="5021324" y="142195"/>
                  <a:pt x="4672722" y="92102"/>
                  <a:pt x="4442858" y="107982"/>
                </a:cubicBezTo>
                <a:cubicBezTo>
                  <a:pt x="4175255" y="153317"/>
                  <a:pt x="4149125" y="103648"/>
                  <a:pt x="4045339" y="107982"/>
                </a:cubicBezTo>
                <a:cubicBezTo>
                  <a:pt x="3931919" y="111739"/>
                  <a:pt x="3882343" y="76839"/>
                  <a:pt x="3741354" y="107982"/>
                </a:cubicBezTo>
                <a:cubicBezTo>
                  <a:pt x="3571564" y="126026"/>
                  <a:pt x="3460150" y="41983"/>
                  <a:pt x="3250302" y="107982"/>
                </a:cubicBezTo>
                <a:cubicBezTo>
                  <a:pt x="3044362" y="144421"/>
                  <a:pt x="3021745" y="96294"/>
                  <a:pt x="2946317" y="107982"/>
                </a:cubicBezTo>
                <a:cubicBezTo>
                  <a:pt x="2879547" y="115412"/>
                  <a:pt x="2572195" y="99862"/>
                  <a:pt x="2455264" y="107982"/>
                </a:cubicBezTo>
                <a:cubicBezTo>
                  <a:pt x="2342639" y="148775"/>
                  <a:pt x="2122111" y="47524"/>
                  <a:pt x="1964211" y="107982"/>
                </a:cubicBezTo>
                <a:cubicBezTo>
                  <a:pt x="1772008" y="157690"/>
                  <a:pt x="1437466" y="93371"/>
                  <a:pt x="1192557" y="107982"/>
                </a:cubicBezTo>
                <a:cubicBezTo>
                  <a:pt x="925903" y="128500"/>
                  <a:pt x="687853" y="103265"/>
                  <a:pt x="514436" y="107982"/>
                </a:cubicBezTo>
                <a:cubicBezTo>
                  <a:pt x="284218" y="96717"/>
                  <a:pt x="134055" y="92069"/>
                  <a:pt x="0" y="107982"/>
                </a:cubicBezTo>
                <a:cubicBezTo>
                  <a:pt x="-7347" y="84486"/>
                  <a:pt x="6860" y="39009"/>
                  <a:pt x="0" y="0"/>
                </a:cubicBezTo>
                <a:close/>
              </a:path>
            </a:pathLst>
          </a:custGeom>
          <a:solidFill>
            <a:srgbClr val="FFFF00"/>
          </a:solidFill>
          <a:ln w="38100">
            <a:solidFill>
              <a:srgbClr val="00B050"/>
            </a:solidFill>
            <a:extLst>
              <a:ext uri="{C807C97D-BFC1-408E-A445-0C87EB9F89A2}">
                <ask:lineSketchStyleProps xmlns:ask="http://schemas.microsoft.com/office/drawing/2018/sketchyshapes" sd="3718283916">
                  <a:custGeom>
                    <a:avLst/>
                    <a:gdLst>
                      <a:gd name="connsiteX0" fmla="*/ 0 w 9353386"/>
                      <a:gd name="connsiteY0" fmla="*/ 0 h 107982"/>
                      <a:gd name="connsiteX1" fmla="*/ 491053 w 9353386"/>
                      <a:gd name="connsiteY1" fmla="*/ 0 h 107982"/>
                      <a:gd name="connsiteX2" fmla="*/ 1075639 w 9353386"/>
                      <a:gd name="connsiteY2" fmla="*/ 0 h 107982"/>
                      <a:gd name="connsiteX3" fmla="*/ 1473158 w 9353386"/>
                      <a:gd name="connsiteY3" fmla="*/ 0 h 107982"/>
                      <a:gd name="connsiteX4" fmla="*/ 1870677 w 9353386"/>
                      <a:gd name="connsiteY4" fmla="*/ 0 h 107982"/>
                      <a:gd name="connsiteX5" fmla="*/ 2174662 w 9353386"/>
                      <a:gd name="connsiteY5" fmla="*/ 0 h 107982"/>
                      <a:gd name="connsiteX6" fmla="*/ 2572181 w 9353386"/>
                      <a:gd name="connsiteY6" fmla="*/ 0 h 107982"/>
                      <a:gd name="connsiteX7" fmla="*/ 3156768 w 9353386"/>
                      <a:gd name="connsiteY7" fmla="*/ 0 h 107982"/>
                      <a:gd name="connsiteX8" fmla="*/ 3834888 w 9353386"/>
                      <a:gd name="connsiteY8" fmla="*/ 0 h 107982"/>
                      <a:gd name="connsiteX9" fmla="*/ 4232407 w 9353386"/>
                      <a:gd name="connsiteY9" fmla="*/ 0 h 107982"/>
                      <a:gd name="connsiteX10" fmla="*/ 5004062 w 9353386"/>
                      <a:gd name="connsiteY10" fmla="*/ 0 h 107982"/>
                      <a:gd name="connsiteX11" fmla="*/ 5588648 w 9353386"/>
                      <a:gd name="connsiteY11" fmla="*/ 0 h 107982"/>
                      <a:gd name="connsiteX12" fmla="*/ 6360302 w 9353386"/>
                      <a:gd name="connsiteY12" fmla="*/ 0 h 107982"/>
                      <a:gd name="connsiteX13" fmla="*/ 6944889 w 9353386"/>
                      <a:gd name="connsiteY13" fmla="*/ 0 h 107982"/>
                      <a:gd name="connsiteX14" fmla="*/ 7623010 w 9353386"/>
                      <a:gd name="connsiteY14" fmla="*/ 0 h 107982"/>
                      <a:gd name="connsiteX15" fmla="*/ 8301130 w 9353386"/>
                      <a:gd name="connsiteY15" fmla="*/ 0 h 107982"/>
                      <a:gd name="connsiteX16" fmla="*/ 9353386 w 9353386"/>
                      <a:gd name="connsiteY16" fmla="*/ 0 h 107982"/>
                      <a:gd name="connsiteX17" fmla="*/ 9353386 w 9353386"/>
                      <a:gd name="connsiteY17" fmla="*/ 107982 h 107982"/>
                      <a:gd name="connsiteX18" fmla="*/ 8768799 w 9353386"/>
                      <a:gd name="connsiteY18" fmla="*/ 107982 h 107982"/>
                      <a:gd name="connsiteX19" fmla="*/ 8464814 w 9353386"/>
                      <a:gd name="connsiteY19" fmla="*/ 107982 h 107982"/>
                      <a:gd name="connsiteX20" fmla="*/ 7880228 w 9353386"/>
                      <a:gd name="connsiteY20" fmla="*/ 107982 h 107982"/>
                      <a:gd name="connsiteX21" fmla="*/ 7202107 w 9353386"/>
                      <a:gd name="connsiteY21" fmla="*/ 107982 h 107982"/>
                      <a:gd name="connsiteX22" fmla="*/ 6804588 w 9353386"/>
                      <a:gd name="connsiteY22" fmla="*/ 107982 h 107982"/>
                      <a:gd name="connsiteX23" fmla="*/ 6500603 w 9353386"/>
                      <a:gd name="connsiteY23" fmla="*/ 107982 h 107982"/>
                      <a:gd name="connsiteX24" fmla="*/ 6009551 w 9353386"/>
                      <a:gd name="connsiteY24" fmla="*/ 107982 h 107982"/>
                      <a:gd name="connsiteX25" fmla="*/ 5518498 w 9353386"/>
                      <a:gd name="connsiteY25" fmla="*/ 107982 h 107982"/>
                      <a:gd name="connsiteX26" fmla="*/ 5120979 w 9353386"/>
                      <a:gd name="connsiteY26" fmla="*/ 107982 h 107982"/>
                      <a:gd name="connsiteX27" fmla="*/ 4442858 w 9353386"/>
                      <a:gd name="connsiteY27" fmla="*/ 107982 h 107982"/>
                      <a:gd name="connsiteX28" fmla="*/ 4045339 w 9353386"/>
                      <a:gd name="connsiteY28" fmla="*/ 107982 h 107982"/>
                      <a:gd name="connsiteX29" fmla="*/ 3741354 w 9353386"/>
                      <a:gd name="connsiteY29" fmla="*/ 107982 h 107982"/>
                      <a:gd name="connsiteX30" fmla="*/ 3250302 w 9353386"/>
                      <a:gd name="connsiteY30" fmla="*/ 107982 h 107982"/>
                      <a:gd name="connsiteX31" fmla="*/ 2946317 w 9353386"/>
                      <a:gd name="connsiteY31" fmla="*/ 107982 h 107982"/>
                      <a:gd name="connsiteX32" fmla="*/ 2455264 w 9353386"/>
                      <a:gd name="connsiteY32" fmla="*/ 107982 h 107982"/>
                      <a:gd name="connsiteX33" fmla="*/ 1964211 w 9353386"/>
                      <a:gd name="connsiteY33" fmla="*/ 107982 h 107982"/>
                      <a:gd name="connsiteX34" fmla="*/ 1192557 w 9353386"/>
                      <a:gd name="connsiteY34" fmla="*/ 107982 h 107982"/>
                      <a:gd name="connsiteX35" fmla="*/ 514436 w 9353386"/>
                      <a:gd name="connsiteY35" fmla="*/ 107982 h 107982"/>
                      <a:gd name="connsiteX36" fmla="*/ 0 w 9353386"/>
                      <a:gd name="connsiteY36" fmla="*/ 107982 h 107982"/>
                      <a:gd name="connsiteX37" fmla="*/ 0 w 9353386"/>
                      <a:gd name="connsiteY37" fmla="*/ 0 h 10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353386" h="107982" fill="none" extrusionOk="0">
                        <a:moveTo>
                          <a:pt x="0" y="0"/>
                        </a:moveTo>
                        <a:cubicBezTo>
                          <a:pt x="164868" y="-26205"/>
                          <a:pt x="260545" y="6412"/>
                          <a:pt x="491053" y="0"/>
                        </a:cubicBezTo>
                        <a:cubicBezTo>
                          <a:pt x="721561" y="-6412"/>
                          <a:pt x="819737" y="4344"/>
                          <a:pt x="1075639" y="0"/>
                        </a:cubicBezTo>
                        <a:cubicBezTo>
                          <a:pt x="1331541" y="-4344"/>
                          <a:pt x="1359583" y="18540"/>
                          <a:pt x="1473158" y="0"/>
                        </a:cubicBezTo>
                        <a:cubicBezTo>
                          <a:pt x="1586733" y="-18540"/>
                          <a:pt x="1736198" y="45621"/>
                          <a:pt x="1870677" y="0"/>
                        </a:cubicBezTo>
                        <a:cubicBezTo>
                          <a:pt x="2005156" y="-45621"/>
                          <a:pt x="2088757" y="29854"/>
                          <a:pt x="2174662" y="0"/>
                        </a:cubicBezTo>
                        <a:cubicBezTo>
                          <a:pt x="2260568" y="-29854"/>
                          <a:pt x="2456672" y="26074"/>
                          <a:pt x="2572181" y="0"/>
                        </a:cubicBezTo>
                        <a:cubicBezTo>
                          <a:pt x="2687690" y="-26074"/>
                          <a:pt x="2900459" y="38911"/>
                          <a:pt x="3156768" y="0"/>
                        </a:cubicBezTo>
                        <a:cubicBezTo>
                          <a:pt x="3413077" y="-38911"/>
                          <a:pt x="3599631" y="42610"/>
                          <a:pt x="3834888" y="0"/>
                        </a:cubicBezTo>
                        <a:cubicBezTo>
                          <a:pt x="4070145" y="-42610"/>
                          <a:pt x="4037237" y="20259"/>
                          <a:pt x="4232407" y="0"/>
                        </a:cubicBezTo>
                        <a:cubicBezTo>
                          <a:pt x="4427577" y="-20259"/>
                          <a:pt x="4768245" y="91609"/>
                          <a:pt x="5004062" y="0"/>
                        </a:cubicBezTo>
                        <a:cubicBezTo>
                          <a:pt x="5239880" y="-91609"/>
                          <a:pt x="5334646" y="29038"/>
                          <a:pt x="5588648" y="0"/>
                        </a:cubicBezTo>
                        <a:cubicBezTo>
                          <a:pt x="5842650" y="-29038"/>
                          <a:pt x="6152546" y="22067"/>
                          <a:pt x="6360302" y="0"/>
                        </a:cubicBezTo>
                        <a:cubicBezTo>
                          <a:pt x="6568058" y="-22067"/>
                          <a:pt x="6699757" y="35035"/>
                          <a:pt x="6944889" y="0"/>
                        </a:cubicBezTo>
                        <a:cubicBezTo>
                          <a:pt x="7190021" y="-35035"/>
                          <a:pt x="7292213" y="74740"/>
                          <a:pt x="7623010" y="0"/>
                        </a:cubicBezTo>
                        <a:cubicBezTo>
                          <a:pt x="7953807" y="-74740"/>
                          <a:pt x="8165392" y="38923"/>
                          <a:pt x="8301130" y="0"/>
                        </a:cubicBezTo>
                        <a:cubicBezTo>
                          <a:pt x="8436868" y="-38923"/>
                          <a:pt x="9072566" y="817"/>
                          <a:pt x="9353386" y="0"/>
                        </a:cubicBezTo>
                        <a:cubicBezTo>
                          <a:pt x="9362828" y="31615"/>
                          <a:pt x="9349137" y="61030"/>
                          <a:pt x="9353386" y="107982"/>
                        </a:cubicBezTo>
                        <a:cubicBezTo>
                          <a:pt x="9213866" y="151512"/>
                          <a:pt x="8944119" y="38275"/>
                          <a:pt x="8768799" y="107982"/>
                        </a:cubicBezTo>
                        <a:cubicBezTo>
                          <a:pt x="8593479" y="177689"/>
                          <a:pt x="8578901" y="78133"/>
                          <a:pt x="8464814" y="107982"/>
                        </a:cubicBezTo>
                        <a:cubicBezTo>
                          <a:pt x="8350727" y="137831"/>
                          <a:pt x="8137063" y="59544"/>
                          <a:pt x="7880228" y="107982"/>
                        </a:cubicBezTo>
                        <a:cubicBezTo>
                          <a:pt x="7623393" y="156420"/>
                          <a:pt x="7459974" y="97171"/>
                          <a:pt x="7202107" y="107982"/>
                        </a:cubicBezTo>
                        <a:cubicBezTo>
                          <a:pt x="6944240" y="118793"/>
                          <a:pt x="6963525" y="68742"/>
                          <a:pt x="6804588" y="107982"/>
                        </a:cubicBezTo>
                        <a:cubicBezTo>
                          <a:pt x="6645651" y="147222"/>
                          <a:pt x="6629245" y="76634"/>
                          <a:pt x="6500603" y="107982"/>
                        </a:cubicBezTo>
                        <a:cubicBezTo>
                          <a:pt x="6371961" y="139330"/>
                          <a:pt x="6192975" y="95634"/>
                          <a:pt x="6009551" y="107982"/>
                        </a:cubicBezTo>
                        <a:cubicBezTo>
                          <a:pt x="5826127" y="120330"/>
                          <a:pt x="5747228" y="100101"/>
                          <a:pt x="5518498" y="107982"/>
                        </a:cubicBezTo>
                        <a:cubicBezTo>
                          <a:pt x="5289768" y="115863"/>
                          <a:pt x="5203680" y="91684"/>
                          <a:pt x="5120979" y="107982"/>
                        </a:cubicBezTo>
                        <a:cubicBezTo>
                          <a:pt x="5038278" y="124280"/>
                          <a:pt x="4701809" y="74021"/>
                          <a:pt x="4442858" y="107982"/>
                        </a:cubicBezTo>
                        <a:cubicBezTo>
                          <a:pt x="4183907" y="141943"/>
                          <a:pt x="4157351" y="97720"/>
                          <a:pt x="4045339" y="107982"/>
                        </a:cubicBezTo>
                        <a:cubicBezTo>
                          <a:pt x="3933327" y="118244"/>
                          <a:pt x="3886265" y="77037"/>
                          <a:pt x="3741354" y="107982"/>
                        </a:cubicBezTo>
                        <a:cubicBezTo>
                          <a:pt x="3596443" y="138927"/>
                          <a:pt x="3455531" y="73384"/>
                          <a:pt x="3250302" y="107982"/>
                        </a:cubicBezTo>
                        <a:cubicBezTo>
                          <a:pt x="3045073" y="142580"/>
                          <a:pt x="3008299" y="97179"/>
                          <a:pt x="2946317" y="107982"/>
                        </a:cubicBezTo>
                        <a:cubicBezTo>
                          <a:pt x="2884336" y="118785"/>
                          <a:pt x="2561911" y="86342"/>
                          <a:pt x="2455264" y="107982"/>
                        </a:cubicBezTo>
                        <a:cubicBezTo>
                          <a:pt x="2348617" y="129622"/>
                          <a:pt x="2113345" y="81450"/>
                          <a:pt x="1964211" y="107982"/>
                        </a:cubicBezTo>
                        <a:cubicBezTo>
                          <a:pt x="1815077" y="134514"/>
                          <a:pt x="1459758" y="57963"/>
                          <a:pt x="1192557" y="107982"/>
                        </a:cubicBezTo>
                        <a:cubicBezTo>
                          <a:pt x="925356" y="158001"/>
                          <a:pt x="729821" y="102708"/>
                          <a:pt x="514436" y="107982"/>
                        </a:cubicBezTo>
                        <a:cubicBezTo>
                          <a:pt x="299051" y="113256"/>
                          <a:pt x="125882" y="84942"/>
                          <a:pt x="0" y="107982"/>
                        </a:cubicBezTo>
                        <a:cubicBezTo>
                          <a:pt x="-8359" y="85982"/>
                          <a:pt x="9107" y="37797"/>
                          <a:pt x="0" y="0"/>
                        </a:cubicBezTo>
                        <a:close/>
                      </a:path>
                      <a:path w="9353386" h="107982" stroke="0" extrusionOk="0">
                        <a:moveTo>
                          <a:pt x="0" y="0"/>
                        </a:moveTo>
                        <a:cubicBezTo>
                          <a:pt x="138158" y="-55742"/>
                          <a:pt x="349246" y="3570"/>
                          <a:pt x="491053" y="0"/>
                        </a:cubicBezTo>
                        <a:cubicBezTo>
                          <a:pt x="632860" y="-3570"/>
                          <a:pt x="940591" y="7662"/>
                          <a:pt x="1262707" y="0"/>
                        </a:cubicBezTo>
                        <a:cubicBezTo>
                          <a:pt x="1584823" y="-7662"/>
                          <a:pt x="1417525" y="22149"/>
                          <a:pt x="1566692" y="0"/>
                        </a:cubicBezTo>
                        <a:cubicBezTo>
                          <a:pt x="1715860" y="-22149"/>
                          <a:pt x="1979253" y="32149"/>
                          <a:pt x="2151279" y="0"/>
                        </a:cubicBezTo>
                        <a:cubicBezTo>
                          <a:pt x="2323305" y="-32149"/>
                          <a:pt x="2505257" y="53934"/>
                          <a:pt x="2642332" y="0"/>
                        </a:cubicBezTo>
                        <a:cubicBezTo>
                          <a:pt x="2779407" y="-53934"/>
                          <a:pt x="2824527" y="18251"/>
                          <a:pt x="2946317" y="0"/>
                        </a:cubicBezTo>
                        <a:cubicBezTo>
                          <a:pt x="3068107" y="-18251"/>
                          <a:pt x="3228529" y="35504"/>
                          <a:pt x="3437369" y="0"/>
                        </a:cubicBezTo>
                        <a:cubicBezTo>
                          <a:pt x="3646209" y="-35504"/>
                          <a:pt x="3666603" y="10931"/>
                          <a:pt x="3834888" y="0"/>
                        </a:cubicBezTo>
                        <a:cubicBezTo>
                          <a:pt x="4003173" y="-10931"/>
                          <a:pt x="4026290" y="17624"/>
                          <a:pt x="4138873" y="0"/>
                        </a:cubicBezTo>
                        <a:cubicBezTo>
                          <a:pt x="4251456" y="-17624"/>
                          <a:pt x="4485825" y="29068"/>
                          <a:pt x="4629926" y="0"/>
                        </a:cubicBezTo>
                        <a:cubicBezTo>
                          <a:pt x="4774027" y="-29068"/>
                          <a:pt x="4817419" y="30340"/>
                          <a:pt x="4933911" y="0"/>
                        </a:cubicBezTo>
                        <a:cubicBezTo>
                          <a:pt x="5050404" y="-30340"/>
                          <a:pt x="5139683" y="19962"/>
                          <a:pt x="5237896" y="0"/>
                        </a:cubicBezTo>
                        <a:cubicBezTo>
                          <a:pt x="5336110" y="-19962"/>
                          <a:pt x="5439483" y="2638"/>
                          <a:pt x="5541881" y="0"/>
                        </a:cubicBezTo>
                        <a:cubicBezTo>
                          <a:pt x="5644280" y="-2638"/>
                          <a:pt x="6063213" y="55321"/>
                          <a:pt x="6313536" y="0"/>
                        </a:cubicBezTo>
                        <a:cubicBezTo>
                          <a:pt x="6563859" y="-55321"/>
                          <a:pt x="6516349" y="2060"/>
                          <a:pt x="6617521" y="0"/>
                        </a:cubicBezTo>
                        <a:cubicBezTo>
                          <a:pt x="6718694" y="-2060"/>
                          <a:pt x="7020172" y="76547"/>
                          <a:pt x="7389175" y="0"/>
                        </a:cubicBezTo>
                        <a:cubicBezTo>
                          <a:pt x="7758178" y="-76547"/>
                          <a:pt x="7644007" y="30624"/>
                          <a:pt x="7880228" y="0"/>
                        </a:cubicBezTo>
                        <a:cubicBezTo>
                          <a:pt x="8116449" y="-30624"/>
                          <a:pt x="8241722" y="59642"/>
                          <a:pt x="8558348" y="0"/>
                        </a:cubicBezTo>
                        <a:cubicBezTo>
                          <a:pt x="8874974" y="-59642"/>
                          <a:pt x="8999832" y="6601"/>
                          <a:pt x="9353386" y="0"/>
                        </a:cubicBezTo>
                        <a:cubicBezTo>
                          <a:pt x="9361544" y="29274"/>
                          <a:pt x="9351712" y="74745"/>
                          <a:pt x="9353386" y="107982"/>
                        </a:cubicBezTo>
                        <a:cubicBezTo>
                          <a:pt x="9235606" y="128455"/>
                          <a:pt x="9074819" y="71705"/>
                          <a:pt x="8955867" y="107982"/>
                        </a:cubicBezTo>
                        <a:cubicBezTo>
                          <a:pt x="8836915" y="144259"/>
                          <a:pt x="8722311" y="89665"/>
                          <a:pt x="8651882" y="107982"/>
                        </a:cubicBezTo>
                        <a:cubicBezTo>
                          <a:pt x="8581454" y="126299"/>
                          <a:pt x="8132379" y="51822"/>
                          <a:pt x="7973762" y="107982"/>
                        </a:cubicBezTo>
                        <a:cubicBezTo>
                          <a:pt x="7815145" y="164142"/>
                          <a:pt x="7581299" y="21763"/>
                          <a:pt x="7202107" y="107982"/>
                        </a:cubicBezTo>
                        <a:cubicBezTo>
                          <a:pt x="6822916" y="194201"/>
                          <a:pt x="6987946" y="81557"/>
                          <a:pt x="6804588" y="107982"/>
                        </a:cubicBezTo>
                        <a:cubicBezTo>
                          <a:pt x="6621230" y="134407"/>
                          <a:pt x="6433796" y="52615"/>
                          <a:pt x="6220002" y="107982"/>
                        </a:cubicBezTo>
                        <a:cubicBezTo>
                          <a:pt x="6006208" y="163349"/>
                          <a:pt x="5654617" y="53087"/>
                          <a:pt x="5448347" y="107982"/>
                        </a:cubicBezTo>
                        <a:cubicBezTo>
                          <a:pt x="5242077" y="162877"/>
                          <a:pt x="5133627" y="101778"/>
                          <a:pt x="5050828" y="107982"/>
                        </a:cubicBezTo>
                        <a:cubicBezTo>
                          <a:pt x="4968029" y="114186"/>
                          <a:pt x="4893624" y="85102"/>
                          <a:pt x="4746843" y="107982"/>
                        </a:cubicBezTo>
                        <a:cubicBezTo>
                          <a:pt x="4600062" y="130862"/>
                          <a:pt x="4582215" y="76340"/>
                          <a:pt x="4442858" y="107982"/>
                        </a:cubicBezTo>
                        <a:cubicBezTo>
                          <a:pt x="4303502" y="139624"/>
                          <a:pt x="4168839" y="63997"/>
                          <a:pt x="4045339" y="107982"/>
                        </a:cubicBezTo>
                        <a:cubicBezTo>
                          <a:pt x="3921839" y="151967"/>
                          <a:pt x="3649955" y="79550"/>
                          <a:pt x="3273685" y="107982"/>
                        </a:cubicBezTo>
                        <a:cubicBezTo>
                          <a:pt x="2897415" y="136414"/>
                          <a:pt x="3065727" y="82976"/>
                          <a:pt x="2876166" y="107982"/>
                        </a:cubicBezTo>
                        <a:cubicBezTo>
                          <a:pt x="2686605" y="132988"/>
                          <a:pt x="2588683" y="77583"/>
                          <a:pt x="2478647" y="107982"/>
                        </a:cubicBezTo>
                        <a:cubicBezTo>
                          <a:pt x="2368611" y="138381"/>
                          <a:pt x="2320584" y="87182"/>
                          <a:pt x="2174662" y="107982"/>
                        </a:cubicBezTo>
                        <a:cubicBezTo>
                          <a:pt x="2028741" y="128782"/>
                          <a:pt x="1612354" y="35369"/>
                          <a:pt x="1403008" y="107982"/>
                        </a:cubicBezTo>
                        <a:cubicBezTo>
                          <a:pt x="1193662" y="180595"/>
                          <a:pt x="1074123" y="90935"/>
                          <a:pt x="818421" y="107982"/>
                        </a:cubicBezTo>
                        <a:cubicBezTo>
                          <a:pt x="562719" y="125029"/>
                          <a:pt x="163892" y="17533"/>
                          <a:pt x="0" y="107982"/>
                        </a:cubicBezTo>
                        <a:cubicBezTo>
                          <a:pt x="-405" y="84896"/>
                          <a:pt x="11059" y="39586"/>
                          <a:pt x="0" y="0"/>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515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9A5B7E9-612D-5997-3C4D-080FD971A79B}"/>
              </a:ext>
            </a:extLst>
          </p:cNvPr>
          <p:cNvPicPr>
            <a:picLocks noChangeAspect="1"/>
          </p:cNvPicPr>
          <p:nvPr/>
        </p:nvPicPr>
        <p:blipFill rotWithShape="1">
          <a:blip r:embed="rId2"/>
          <a:srcRect l="5949" t="-969" r="1" b="3"/>
          <a:stretch/>
        </p:blipFill>
        <p:spPr>
          <a:xfrm>
            <a:off x="-1" y="50006"/>
            <a:ext cx="11515725" cy="6807993"/>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7" name="TextBox 6">
            <a:extLst>
              <a:ext uri="{FF2B5EF4-FFF2-40B4-BE49-F238E27FC236}">
                <a16:creationId xmlns:a16="http://schemas.microsoft.com/office/drawing/2014/main" id="{EC2E7054-C089-1F79-47BF-5EEA1D30BACE}"/>
              </a:ext>
            </a:extLst>
          </p:cNvPr>
          <p:cNvSpPr txBox="1"/>
          <p:nvPr/>
        </p:nvSpPr>
        <p:spPr>
          <a:xfrm>
            <a:off x="10622756" y="2628967"/>
            <a:ext cx="1569243" cy="1896946"/>
          </a:xfrm>
          <a:prstGeom prst="rect">
            <a:avLst/>
          </a:prstGeom>
        </p:spPr>
        <p:txBody>
          <a:bodyPr vert="horz" lIns="91440" tIns="45720" rIns="91440" bIns="45720" rtlCol="0">
            <a:normAutofit fontScale="85000" lnSpcReduction="10000"/>
          </a:bodyPr>
          <a:lstStyle/>
          <a:p>
            <a:pPr>
              <a:lnSpc>
                <a:spcPct val="90000"/>
              </a:lnSpc>
              <a:spcAft>
                <a:spcPts val="600"/>
              </a:spcAft>
            </a:pPr>
            <a:br>
              <a:rPr lang="en-US" sz="2000" dirty="0"/>
            </a:br>
            <a:br>
              <a:rPr lang="en-US" sz="2000" dirty="0"/>
            </a:br>
            <a:r>
              <a:rPr lang="en-US" sz="2000" dirty="0"/>
              <a:t>The scatterplots matrices of the 10 variables we have considered </a:t>
            </a:r>
          </a:p>
        </p:txBody>
      </p:sp>
      <p:sp>
        <p:nvSpPr>
          <p:cNvPr id="8" name="Rectangle 7">
            <a:extLst>
              <a:ext uri="{FF2B5EF4-FFF2-40B4-BE49-F238E27FC236}">
                <a16:creationId xmlns:a16="http://schemas.microsoft.com/office/drawing/2014/main" id="{32A7C0BF-5A2A-708B-5618-EEACEDF9A790}"/>
              </a:ext>
            </a:extLst>
          </p:cNvPr>
          <p:cNvSpPr/>
          <p:nvPr/>
        </p:nvSpPr>
        <p:spPr>
          <a:xfrm>
            <a:off x="4763" y="0"/>
            <a:ext cx="4766018" cy="40719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Adobe Myungjo Std M" panose="02020600000000000000" pitchFamily="18" charset="-128"/>
                <a:ea typeface="Adobe Myungjo Std M" panose="02020600000000000000" pitchFamily="18" charset="-128"/>
              </a:rPr>
              <a:t>Pairs(</a:t>
            </a:r>
            <a:r>
              <a:rPr lang="en-US" sz="2400" b="1" dirty="0" err="1">
                <a:solidFill>
                  <a:schemeClr val="bg1"/>
                </a:solidFill>
                <a:latin typeface="Adobe Myungjo Std M" panose="02020600000000000000" pitchFamily="18" charset="-128"/>
                <a:ea typeface="Adobe Myungjo Std M" panose="02020600000000000000" pitchFamily="18" charset="-128"/>
              </a:rPr>
              <a:t>mydata</a:t>
            </a:r>
            <a:r>
              <a:rPr lang="en-US" sz="2400" b="1" dirty="0">
                <a:solidFill>
                  <a:schemeClr val="bg1"/>
                </a:solidFill>
                <a:latin typeface="Adobe Myungjo Std M" panose="02020600000000000000" pitchFamily="18" charset="-128"/>
                <a:ea typeface="Adobe Myungjo Std M" panose="02020600000000000000" pitchFamily="18" charset="-128"/>
              </a:rPr>
              <a:t>)</a:t>
            </a:r>
          </a:p>
        </p:txBody>
      </p:sp>
    </p:spTree>
    <p:extLst>
      <p:ext uri="{BB962C8B-B14F-4D97-AF65-F5344CB8AC3E}">
        <p14:creationId xmlns:p14="http://schemas.microsoft.com/office/powerpoint/2010/main" val="3896644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9847A23-057D-1A2C-E858-C95F1EDFBA6C}"/>
              </a:ext>
            </a:extLst>
          </p:cNvPr>
          <p:cNvPicPr>
            <a:picLocks noChangeAspect="1"/>
          </p:cNvPicPr>
          <p:nvPr/>
        </p:nvPicPr>
        <p:blipFill rotWithShape="1">
          <a:blip r:embed="rId2"/>
          <a:srcRect t="40426" r="24462" b="32985"/>
          <a:stretch/>
        </p:blipFill>
        <p:spPr>
          <a:xfrm>
            <a:off x="816481" y="3335867"/>
            <a:ext cx="7333339" cy="2369043"/>
          </a:xfrm>
          <a:prstGeom prst="rect">
            <a:avLst/>
          </a:prstGeom>
        </p:spPr>
      </p:pic>
      <p:pic>
        <p:nvPicPr>
          <p:cNvPr id="4" name="Picture 3">
            <a:extLst>
              <a:ext uri="{FF2B5EF4-FFF2-40B4-BE49-F238E27FC236}">
                <a16:creationId xmlns:a16="http://schemas.microsoft.com/office/drawing/2014/main" id="{351B62C9-F59F-C194-A02B-F410FAD24D6F}"/>
              </a:ext>
            </a:extLst>
          </p:cNvPr>
          <p:cNvPicPr>
            <a:picLocks noChangeAspect="1"/>
          </p:cNvPicPr>
          <p:nvPr/>
        </p:nvPicPr>
        <p:blipFill rotWithShape="1">
          <a:blip r:embed="rId2"/>
          <a:srcRect t="7081" b="67124"/>
          <a:stretch/>
        </p:blipFill>
        <p:spPr>
          <a:xfrm>
            <a:off x="816481" y="704238"/>
            <a:ext cx="10006972" cy="2369043"/>
          </a:xfrm>
          <a:prstGeom prst="rect">
            <a:avLst/>
          </a:prstGeom>
        </p:spPr>
      </p:pic>
      <p:sp>
        <p:nvSpPr>
          <p:cNvPr id="6" name="Rectangle 5">
            <a:extLst>
              <a:ext uri="{FF2B5EF4-FFF2-40B4-BE49-F238E27FC236}">
                <a16:creationId xmlns:a16="http://schemas.microsoft.com/office/drawing/2014/main" id="{373F3286-773F-64DE-31E1-BC1D7637BD09}"/>
              </a:ext>
            </a:extLst>
          </p:cNvPr>
          <p:cNvSpPr/>
          <p:nvPr/>
        </p:nvSpPr>
        <p:spPr>
          <a:xfrm>
            <a:off x="8576720" y="3624560"/>
            <a:ext cx="1900366" cy="1200329"/>
          </a:xfrm>
          <a:prstGeom prst="rect">
            <a:avLst/>
          </a:prstGeom>
          <a:noFill/>
        </p:spPr>
        <p:txBody>
          <a:bodyPr wrap="squar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Histograms of considered factors that affect the vehicle mileage</a:t>
            </a:r>
          </a:p>
        </p:txBody>
      </p:sp>
      <p:sp>
        <p:nvSpPr>
          <p:cNvPr id="7" name="Rectangle 6">
            <a:extLst>
              <a:ext uri="{FF2B5EF4-FFF2-40B4-BE49-F238E27FC236}">
                <a16:creationId xmlns:a16="http://schemas.microsoft.com/office/drawing/2014/main" id="{57C0CA0C-6D9D-3122-ADE2-F24C6F8EDEA4}"/>
              </a:ext>
            </a:extLst>
          </p:cNvPr>
          <p:cNvSpPr/>
          <p:nvPr/>
        </p:nvSpPr>
        <p:spPr>
          <a:xfrm>
            <a:off x="494749" y="-167241"/>
            <a:ext cx="3119990" cy="830997"/>
          </a:xfrm>
          <a:prstGeom prst="rect">
            <a:avLst/>
          </a:prstGeom>
          <a:noFill/>
        </p:spPr>
        <p:txBody>
          <a:bodyPr wrap="square" lIns="91440" tIns="45720" rIns="91440" bIns="45720">
            <a:spAutoFit/>
          </a:bodyPr>
          <a:lstStyle/>
          <a:p>
            <a:pPr algn="ctr"/>
            <a:r>
              <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Histograms</a:t>
            </a:r>
          </a:p>
        </p:txBody>
      </p:sp>
    </p:spTree>
    <p:extLst>
      <p:ext uri="{BB962C8B-B14F-4D97-AF65-F5344CB8AC3E}">
        <p14:creationId xmlns:p14="http://schemas.microsoft.com/office/powerpoint/2010/main" val="2864604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1F86A0C-B7B0-7A15-E4DC-9FCEC8A7F230}"/>
              </a:ext>
            </a:extLst>
          </p:cNvPr>
          <p:cNvSpPr txBox="1"/>
          <p:nvPr/>
        </p:nvSpPr>
        <p:spPr>
          <a:xfrm>
            <a:off x="804515" y="3754445"/>
            <a:ext cx="4160292" cy="2402839"/>
          </a:xfrm>
          <a:prstGeom prst="rect">
            <a:avLst/>
          </a:prstGeom>
        </p:spPr>
        <p:txBody>
          <a:bodyPr vert="horz" lIns="91440" tIns="45720" rIns="91440" bIns="45720" rtlCol="0" anchor="t">
            <a:normAutofit fontScale="92500" lnSpcReduction="10000"/>
          </a:bodyPr>
          <a:lstStyle/>
          <a:p>
            <a:pPr>
              <a:lnSpc>
                <a:spcPct val="90000"/>
              </a:lnSpc>
              <a:spcAft>
                <a:spcPts val="600"/>
              </a:spcAft>
            </a:pPr>
            <a:br>
              <a:rPr lang="en-US" sz="1400" dirty="0"/>
            </a:br>
            <a:r>
              <a:rPr lang="en-US" sz="1400" dirty="0"/>
              <a:t>The rejected factors include : </a:t>
            </a:r>
          </a:p>
          <a:p>
            <a:pPr indent="-228600">
              <a:lnSpc>
                <a:spcPct val="90000"/>
              </a:lnSpc>
              <a:spcAft>
                <a:spcPts val="600"/>
              </a:spcAft>
              <a:buFont typeface="Arial" panose="020B0604020202020204" pitchFamily="34" charset="0"/>
              <a:buChar char="•"/>
            </a:pPr>
            <a:r>
              <a:rPr lang="en-US" sz="1400" dirty="0"/>
              <a:t>No of gears </a:t>
            </a:r>
          </a:p>
          <a:p>
            <a:pPr indent="-228600">
              <a:lnSpc>
                <a:spcPct val="90000"/>
              </a:lnSpc>
              <a:spcAft>
                <a:spcPts val="600"/>
              </a:spcAft>
              <a:buFont typeface="Arial" panose="020B0604020202020204" pitchFamily="34" charset="0"/>
              <a:buChar char="•"/>
            </a:pPr>
            <a:r>
              <a:rPr lang="en-US" sz="1400" dirty="0"/>
              <a:t>N/V ratio </a:t>
            </a:r>
          </a:p>
          <a:p>
            <a:pPr indent="-228600">
              <a:lnSpc>
                <a:spcPct val="90000"/>
              </a:lnSpc>
              <a:spcAft>
                <a:spcPts val="600"/>
              </a:spcAft>
              <a:buFont typeface="Arial" panose="020B0604020202020204" pitchFamily="34" charset="0"/>
              <a:buChar char="•"/>
            </a:pPr>
            <a:r>
              <a:rPr lang="en-US" sz="1400" dirty="0"/>
              <a:t>No of cylinders and rotors</a:t>
            </a:r>
            <a:br>
              <a:rPr lang="en-US" sz="1400" dirty="0"/>
            </a:br>
            <a:br>
              <a:rPr lang="en-US" sz="1400" dirty="0"/>
            </a:br>
            <a:r>
              <a:rPr lang="en-US" sz="1400" dirty="0"/>
              <a:t>For simplification of the model, we are also rejecting the factors with a relatively high P value, they include :</a:t>
            </a:r>
          </a:p>
          <a:p>
            <a:pPr indent="-228600">
              <a:lnSpc>
                <a:spcPct val="90000"/>
              </a:lnSpc>
              <a:spcAft>
                <a:spcPts val="600"/>
              </a:spcAft>
              <a:buFont typeface="Arial" panose="020B0604020202020204" pitchFamily="34" charset="0"/>
              <a:buChar char="•"/>
            </a:pPr>
            <a:r>
              <a:rPr lang="en-US" sz="1400" dirty="0"/>
              <a:t>Equivalent Test weight</a:t>
            </a:r>
          </a:p>
          <a:p>
            <a:pPr indent="-228600">
              <a:lnSpc>
                <a:spcPct val="90000"/>
              </a:lnSpc>
              <a:spcAft>
                <a:spcPts val="600"/>
              </a:spcAft>
              <a:buFont typeface="Arial" panose="020B0604020202020204" pitchFamily="34" charset="0"/>
              <a:buChar char="•"/>
            </a:pPr>
            <a:r>
              <a:rPr lang="en-US" sz="1400" dirty="0"/>
              <a:t>Axle ratio </a:t>
            </a:r>
          </a:p>
          <a:p>
            <a:pPr indent="-228600">
              <a:lnSpc>
                <a:spcPct val="90000"/>
              </a:lnSpc>
              <a:spcAft>
                <a:spcPts val="600"/>
              </a:spcAft>
              <a:buFont typeface="Arial" panose="020B0604020202020204" pitchFamily="34" charset="0"/>
              <a:buChar char="•"/>
            </a:pPr>
            <a:r>
              <a:rPr lang="en-US" sz="1400" dirty="0"/>
              <a:t>THC</a:t>
            </a:r>
            <a:endParaRPr lang="en-US" sz="1600" dirty="0"/>
          </a:p>
        </p:txBody>
      </p:sp>
      <p:sp>
        <p:nvSpPr>
          <p:cNvPr id="13" name="Rectangle 12">
            <a:extLst>
              <a:ext uri="{FF2B5EF4-FFF2-40B4-BE49-F238E27FC236}">
                <a16:creationId xmlns:a16="http://schemas.microsoft.com/office/drawing/2014/main" id="{29942AD3-39DC-905D-BB03-BE632789F15A}"/>
              </a:ext>
            </a:extLst>
          </p:cNvPr>
          <p:cNvSpPr/>
          <p:nvPr/>
        </p:nvSpPr>
        <p:spPr>
          <a:xfrm>
            <a:off x="714926" y="641950"/>
            <a:ext cx="5729172" cy="830997"/>
          </a:xfrm>
          <a:prstGeom prst="rect">
            <a:avLst/>
          </a:prstGeom>
          <a:noFill/>
        </p:spPr>
        <p:txBody>
          <a:bodyPr wrap="square" lIns="91440" tIns="45720" rIns="91440" bIns="45720">
            <a:spAutoFit/>
          </a:bodyPr>
          <a:lstStyle/>
          <a:p>
            <a:pPr algn="ctr"/>
            <a:r>
              <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Model 1 (Full Model)</a:t>
            </a:r>
          </a:p>
        </p:txBody>
      </p:sp>
      <p:sp>
        <p:nvSpPr>
          <p:cNvPr id="18" name="TextBox 17">
            <a:extLst>
              <a:ext uri="{FF2B5EF4-FFF2-40B4-BE49-F238E27FC236}">
                <a16:creationId xmlns:a16="http://schemas.microsoft.com/office/drawing/2014/main" id="{F0D838D7-96CF-35AA-8E0D-BF119A14362A}"/>
              </a:ext>
            </a:extLst>
          </p:cNvPr>
          <p:cNvSpPr txBox="1"/>
          <p:nvPr/>
        </p:nvSpPr>
        <p:spPr>
          <a:xfrm>
            <a:off x="804515" y="1456842"/>
            <a:ext cx="10511185" cy="353943"/>
          </a:xfrm>
          <a:prstGeom prst="rect">
            <a:avLst/>
          </a:prstGeom>
          <a:noFill/>
        </p:spPr>
        <p:txBody>
          <a:bodyPr wrap="square" rtlCol="0">
            <a:spAutoFit/>
          </a:bodyPr>
          <a:lstStyle/>
          <a:p>
            <a:r>
              <a:rPr lang="en-US" sz="1700" dirty="0"/>
              <a:t>After analysis of the linear model, we eliminated terms with higher P values. Our linear model contains 7 factors now:</a:t>
            </a:r>
          </a:p>
        </p:txBody>
      </p:sp>
      <p:sp>
        <p:nvSpPr>
          <p:cNvPr id="33" name="TextBox 32">
            <a:extLst>
              <a:ext uri="{FF2B5EF4-FFF2-40B4-BE49-F238E27FC236}">
                <a16:creationId xmlns:a16="http://schemas.microsoft.com/office/drawing/2014/main" id="{ADB77D11-5547-E5BD-BBF5-CE0DE8D8D248}"/>
              </a:ext>
            </a:extLst>
          </p:cNvPr>
          <p:cNvSpPr txBox="1"/>
          <p:nvPr/>
        </p:nvSpPr>
        <p:spPr>
          <a:xfrm>
            <a:off x="3301626" y="3631113"/>
            <a:ext cx="6097190" cy="338554"/>
          </a:xfrm>
          <a:prstGeom prst="rect">
            <a:avLst/>
          </a:prstGeom>
          <a:noFill/>
        </p:spPr>
        <p:txBody>
          <a:bodyPr wrap="square">
            <a:spAutoFit/>
          </a:bodyPr>
          <a:lstStyle/>
          <a:p>
            <a:r>
              <a:rPr lang="en-US" sz="1600" i="1" dirty="0">
                <a:solidFill>
                  <a:srgbClr val="C00000"/>
                </a:solidFill>
                <a:latin typeface="Adobe Thai" panose="02040503050201020203" pitchFamily="18" charset="-34"/>
                <a:cs typeface="Adobe Thai" panose="02040503050201020203" pitchFamily="18" charset="-34"/>
              </a:rPr>
              <a:t>The linear model after rejecting the factors with high P values.</a:t>
            </a:r>
          </a:p>
        </p:txBody>
      </p:sp>
      <p:pic>
        <p:nvPicPr>
          <p:cNvPr id="39" name="Picture 38">
            <a:extLst>
              <a:ext uri="{FF2B5EF4-FFF2-40B4-BE49-F238E27FC236}">
                <a16:creationId xmlns:a16="http://schemas.microsoft.com/office/drawing/2014/main" id="{53C19939-2E07-4F29-6920-74B41033665D}"/>
              </a:ext>
            </a:extLst>
          </p:cNvPr>
          <p:cNvPicPr>
            <a:picLocks noChangeAspect="1"/>
          </p:cNvPicPr>
          <p:nvPr/>
        </p:nvPicPr>
        <p:blipFill>
          <a:blip r:embed="rId2"/>
          <a:stretch>
            <a:fillRect/>
          </a:stretch>
        </p:blipFill>
        <p:spPr>
          <a:xfrm>
            <a:off x="1461516" y="1889540"/>
            <a:ext cx="8689182" cy="1803239"/>
          </a:xfrm>
          <a:custGeom>
            <a:avLst/>
            <a:gdLst>
              <a:gd name="connsiteX0" fmla="*/ 0 w 8689182"/>
              <a:gd name="connsiteY0" fmla="*/ 0 h 1803239"/>
              <a:gd name="connsiteX1" fmla="*/ 668399 w 8689182"/>
              <a:gd name="connsiteY1" fmla="*/ 0 h 1803239"/>
              <a:gd name="connsiteX2" fmla="*/ 1076122 w 8689182"/>
              <a:gd name="connsiteY2" fmla="*/ 0 h 1803239"/>
              <a:gd name="connsiteX3" fmla="*/ 1570737 w 8689182"/>
              <a:gd name="connsiteY3" fmla="*/ 0 h 1803239"/>
              <a:gd name="connsiteX4" fmla="*/ 2326027 w 8689182"/>
              <a:gd name="connsiteY4" fmla="*/ 0 h 1803239"/>
              <a:gd name="connsiteX5" fmla="*/ 3168209 w 8689182"/>
              <a:gd name="connsiteY5" fmla="*/ 0 h 1803239"/>
              <a:gd name="connsiteX6" fmla="*/ 4010392 w 8689182"/>
              <a:gd name="connsiteY6" fmla="*/ 0 h 1803239"/>
              <a:gd name="connsiteX7" fmla="*/ 4765682 w 8689182"/>
              <a:gd name="connsiteY7" fmla="*/ 0 h 1803239"/>
              <a:gd name="connsiteX8" fmla="*/ 5173405 w 8689182"/>
              <a:gd name="connsiteY8" fmla="*/ 0 h 1803239"/>
              <a:gd name="connsiteX9" fmla="*/ 5841804 w 8689182"/>
              <a:gd name="connsiteY9" fmla="*/ 0 h 1803239"/>
              <a:gd name="connsiteX10" fmla="*/ 6249527 w 8689182"/>
              <a:gd name="connsiteY10" fmla="*/ 0 h 1803239"/>
              <a:gd name="connsiteX11" fmla="*/ 7091709 w 8689182"/>
              <a:gd name="connsiteY11" fmla="*/ 0 h 1803239"/>
              <a:gd name="connsiteX12" fmla="*/ 7760108 w 8689182"/>
              <a:gd name="connsiteY12" fmla="*/ 0 h 1803239"/>
              <a:gd name="connsiteX13" fmla="*/ 8689182 w 8689182"/>
              <a:gd name="connsiteY13" fmla="*/ 0 h 1803239"/>
              <a:gd name="connsiteX14" fmla="*/ 8689182 w 8689182"/>
              <a:gd name="connsiteY14" fmla="*/ 637144 h 1803239"/>
              <a:gd name="connsiteX15" fmla="*/ 8689182 w 8689182"/>
              <a:gd name="connsiteY15" fmla="*/ 1202159 h 1803239"/>
              <a:gd name="connsiteX16" fmla="*/ 8689182 w 8689182"/>
              <a:gd name="connsiteY16" fmla="*/ 1803239 h 1803239"/>
              <a:gd name="connsiteX17" fmla="*/ 7933892 w 8689182"/>
              <a:gd name="connsiteY17" fmla="*/ 1803239 h 1803239"/>
              <a:gd name="connsiteX18" fmla="*/ 7352385 w 8689182"/>
              <a:gd name="connsiteY18" fmla="*/ 1803239 h 1803239"/>
              <a:gd name="connsiteX19" fmla="*/ 6683986 w 8689182"/>
              <a:gd name="connsiteY19" fmla="*/ 1803239 h 1803239"/>
              <a:gd name="connsiteX20" fmla="*/ 5841804 w 8689182"/>
              <a:gd name="connsiteY20" fmla="*/ 1803239 h 1803239"/>
              <a:gd name="connsiteX21" fmla="*/ 4999622 w 8689182"/>
              <a:gd name="connsiteY21" fmla="*/ 1803239 h 1803239"/>
              <a:gd name="connsiteX22" fmla="*/ 4244331 w 8689182"/>
              <a:gd name="connsiteY22" fmla="*/ 1803239 h 1803239"/>
              <a:gd name="connsiteX23" fmla="*/ 3749716 w 8689182"/>
              <a:gd name="connsiteY23" fmla="*/ 1803239 h 1803239"/>
              <a:gd name="connsiteX24" fmla="*/ 3341993 w 8689182"/>
              <a:gd name="connsiteY24" fmla="*/ 1803239 h 1803239"/>
              <a:gd name="connsiteX25" fmla="*/ 2499811 w 8689182"/>
              <a:gd name="connsiteY25" fmla="*/ 1803239 h 1803239"/>
              <a:gd name="connsiteX26" fmla="*/ 1657629 w 8689182"/>
              <a:gd name="connsiteY26" fmla="*/ 1803239 h 1803239"/>
              <a:gd name="connsiteX27" fmla="*/ 1163014 w 8689182"/>
              <a:gd name="connsiteY27" fmla="*/ 1803239 h 1803239"/>
              <a:gd name="connsiteX28" fmla="*/ 581507 w 8689182"/>
              <a:gd name="connsiteY28" fmla="*/ 1803239 h 1803239"/>
              <a:gd name="connsiteX29" fmla="*/ 0 w 8689182"/>
              <a:gd name="connsiteY29" fmla="*/ 1803239 h 1803239"/>
              <a:gd name="connsiteX30" fmla="*/ 0 w 8689182"/>
              <a:gd name="connsiteY30" fmla="*/ 1220192 h 1803239"/>
              <a:gd name="connsiteX31" fmla="*/ 0 w 8689182"/>
              <a:gd name="connsiteY31" fmla="*/ 637144 h 1803239"/>
              <a:gd name="connsiteX32" fmla="*/ 0 w 8689182"/>
              <a:gd name="connsiteY32" fmla="*/ 0 h 1803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689182" h="1803239" fill="none" extrusionOk="0">
                <a:moveTo>
                  <a:pt x="0" y="0"/>
                </a:moveTo>
                <a:cubicBezTo>
                  <a:pt x="197479" y="-10109"/>
                  <a:pt x="490477" y="26155"/>
                  <a:pt x="668399" y="0"/>
                </a:cubicBezTo>
                <a:cubicBezTo>
                  <a:pt x="846321" y="-26155"/>
                  <a:pt x="990319" y="4343"/>
                  <a:pt x="1076122" y="0"/>
                </a:cubicBezTo>
                <a:cubicBezTo>
                  <a:pt x="1161925" y="-4343"/>
                  <a:pt x="1424938" y="-22323"/>
                  <a:pt x="1570737" y="0"/>
                </a:cubicBezTo>
                <a:cubicBezTo>
                  <a:pt x="1716536" y="22323"/>
                  <a:pt x="2132611" y="32455"/>
                  <a:pt x="2326027" y="0"/>
                </a:cubicBezTo>
                <a:cubicBezTo>
                  <a:pt x="2519443" y="-32455"/>
                  <a:pt x="2788448" y="-19229"/>
                  <a:pt x="3168209" y="0"/>
                </a:cubicBezTo>
                <a:cubicBezTo>
                  <a:pt x="3547970" y="19229"/>
                  <a:pt x="3742206" y="-18172"/>
                  <a:pt x="4010392" y="0"/>
                </a:cubicBezTo>
                <a:cubicBezTo>
                  <a:pt x="4278578" y="18172"/>
                  <a:pt x="4568496" y="-13779"/>
                  <a:pt x="4765682" y="0"/>
                </a:cubicBezTo>
                <a:cubicBezTo>
                  <a:pt x="4962868" y="13779"/>
                  <a:pt x="5043836" y="17982"/>
                  <a:pt x="5173405" y="0"/>
                </a:cubicBezTo>
                <a:cubicBezTo>
                  <a:pt x="5302974" y="-17982"/>
                  <a:pt x="5648346" y="-10355"/>
                  <a:pt x="5841804" y="0"/>
                </a:cubicBezTo>
                <a:cubicBezTo>
                  <a:pt x="6035262" y="10355"/>
                  <a:pt x="6106626" y="-9534"/>
                  <a:pt x="6249527" y="0"/>
                </a:cubicBezTo>
                <a:cubicBezTo>
                  <a:pt x="6392428" y="9534"/>
                  <a:pt x="6920813" y="14279"/>
                  <a:pt x="7091709" y="0"/>
                </a:cubicBezTo>
                <a:cubicBezTo>
                  <a:pt x="7262605" y="-14279"/>
                  <a:pt x="7477567" y="17990"/>
                  <a:pt x="7760108" y="0"/>
                </a:cubicBezTo>
                <a:cubicBezTo>
                  <a:pt x="8042649" y="-17990"/>
                  <a:pt x="8351387" y="81"/>
                  <a:pt x="8689182" y="0"/>
                </a:cubicBezTo>
                <a:cubicBezTo>
                  <a:pt x="8671243" y="141405"/>
                  <a:pt x="8711380" y="400637"/>
                  <a:pt x="8689182" y="637144"/>
                </a:cubicBezTo>
                <a:cubicBezTo>
                  <a:pt x="8666984" y="873651"/>
                  <a:pt x="8687345" y="1036718"/>
                  <a:pt x="8689182" y="1202159"/>
                </a:cubicBezTo>
                <a:cubicBezTo>
                  <a:pt x="8691019" y="1367601"/>
                  <a:pt x="8697226" y="1671176"/>
                  <a:pt x="8689182" y="1803239"/>
                </a:cubicBezTo>
                <a:cubicBezTo>
                  <a:pt x="8420575" y="1774782"/>
                  <a:pt x="8269877" y="1793570"/>
                  <a:pt x="7933892" y="1803239"/>
                </a:cubicBezTo>
                <a:cubicBezTo>
                  <a:pt x="7597907" y="1812909"/>
                  <a:pt x="7572386" y="1777043"/>
                  <a:pt x="7352385" y="1803239"/>
                </a:cubicBezTo>
                <a:cubicBezTo>
                  <a:pt x="7132384" y="1829435"/>
                  <a:pt x="6860513" y="1786208"/>
                  <a:pt x="6683986" y="1803239"/>
                </a:cubicBezTo>
                <a:cubicBezTo>
                  <a:pt x="6507459" y="1820270"/>
                  <a:pt x="6232297" y="1827085"/>
                  <a:pt x="5841804" y="1803239"/>
                </a:cubicBezTo>
                <a:cubicBezTo>
                  <a:pt x="5451311" y="1779393"/>
                  <a:pt x="5266401" y="1833491"/>
                  <a:pt x="4999622" y="1803239"/>
                </a:cubicBezTo>
                <a:cubicBezTo>
                  <a:pt x="4732843" y="1772987"/>
                  <a:pt x="4523228" y="1835843"/>
                  <a:pt x="4244331" y="1803239"/>
                </a:cubicBezTo>
                <a:cubicBezTo>
                  <a:pt x="3965434" y="1770635"/>
                  <a:pt x="3991190" y="1820888"/>
                  <a:pt x="3749716" y="1803239"/>
                </a:cubicBezTo>
                <a:cubicBezTo>
                  <a:pt x="3508243" y="1785590"/>
                  <a:pt x="3489248" y="1794192"/>
                  <a:pt x="3341993" y="1803239"/>
                </a:cubicBezTo>
                <a:cubicBezTo>
                  <a:pt x="3194738" y="1812286"/>
                  <a:pt x="2920351" y="1765548"/>
                  <a:pt x="2499811" y="1803239"/>
                </a:cubicBezTo>
                <a:cubicBezTo>
                  <a:pt x="2079271" y="1840930"/>
                  <a:pt x="1853514" y="1793263"/>
                  <a:pt x="1657629" y="1803239"/>
                </a:cubicBezTo>
                <a:cubicBezTo>
                  <a:pt x="1461744" y="1813215"/>
                  <a:pt x="1297681" y="1796134"/>
                  <a:pt x="1163014" y="1803239"/>
                </a:cubicBezTo>
                <a:cubicBezTo>
                  <a:pt x="1028347" y="1810344"/>
                  <a:pt x="867617" y="1816107"/>
                  <a:pt x="581507" y="1803239"/>
                </a:cubicBezTo>
                <a:cubicBezTo>
                  <a:pt x="295397" y="1790371"/>
                  <a:pt x="149600" y="1822398"/>
                  <a:pt x="0" y="1803239"/>
                </a:cubicBezTo>
                <a:cubicBezTo>
                  <a:pt x="-8737" y="1568244"/>
                  <a:pt x="-3365" y="1345221"/>
                  <a:pt x="0" y="1220192"/>
                </a:cubicBezTo>
                <a:cubicBezTo>
                  <a:pt x="3365" y="1095163"/>
                  <a:pt x="26823" y="814005"/>
                  <a:pt x="0" y="637144"/>
                </a:cubicBezTo>
                <a:cubicBezTo>
                  <a:pt x="-26823" y="460283"/>
                  <a:pt x="-4324" y="252193"/>
                  <a:pt x="0" y="0"/>
                </a:cubicBezTo>
                <a:close/>
              </a:path>
              <a:path w="8689182" h="1803239" stroke="0" extrusionOk="0">
                <a:moveTo>
                  <a:pt x="0" y="0"/>
                </a:moveTo>
                <a:cubicBezTo>
                  <a:pt x="380975" y="-24325"/>
                  <a:pt x="548192" y="32215"/>
                  <a:pt x="842182" y="0"/>
                </a:cubicBezTo>
                <a:cubicBezTo>
                  <a:pt x="1136172" y="-32215"/>
                  <a:pt x="1138340" y="-2405"/>
                  <a:pt x="1423689" y="0"/>
                </a:cubicBezTo>
                <a:cubicBezTo>
                  <a:pt x="1709038" y="2405"/>
                  <a:pt x="2065642" y="-32886"/>
                  <a:pt x="2265871" y="0"/>
                </a:cubicBezTo>
                <a:cubicBezTo>
                  <a:pt x="2466100" y="32886"/>
                  <a:pt x="2799634" y="5798"/>
                  <a:pt x="2934270" y="0"/>
                </a:cubicBezTo>
                <a:cubicBezTo>
                  <a:pt x="3068906" y="-5798"/>
                  <a:pt x="3303366" y="-693"/>
                  <a:pt x="3602669" y="0"/>
                </a:cubicBezTo>
                <a:cubicBezTo>
                  <a:pt x="3901972" y="693"/>
                  <a:pt x="3996468" y="-12909"/>
                  <a:pt x="4184175" y="0"/>
                </a:cubicBezTo>
                <a:cubicBezTo>
                  <a:pt x="4371882" y="12909"/>
                  <a:pt x="4454639" y="-3471"/>
                  <a:pt x="4678790" y="0"/>
                </a:cubicBezTo>
                <a:cubicBezTo>
                  <a:pt x="4902942" y="3471"/>
                  <a:pt x="4907338" y="1615"/>
                  <a:pt x="5086513" y="0"/>
                </a:cubicBezTo>
                <a:cubicBezTo>
                  <a:pt x="5265688" y="-1615"/>
                  <a:pt x="5431881" y="-4015"/>
                  <a:pt x="5668020" y="0"/>
                </a:cubicBezTo>
                <a:cubicBezTo>
                  <a:pt x="5904159" y="4015"/>
                  <a:pt x="6018377" y="-12700"/>
                  <a:pt x="6162635" y="0"/>
                </a:cubicBezTo>
                <a:cubicBezTo>
                  <a:pt x="6306893" y="12700"/>
                  <a:pt x="6688638" y="14300"/>
                  <a:pt x="7004817" y="0"/>
                </a:cubicBezTo>
                <a:cubicBezTo>
                  <a:pt x="7320996" y="-14300"/>
                  <a:pt x="7552495" y="25503"/>
                  <a:pt x="7847000" y="0"/>
                </a:cubicBezTo>
                <a:cubicBezTo>
                  <a:pt x="8141505" y="-25503"/>
                  <a:pt x="8306749" y="-12248"/>
                  <a:pt x="8689182" y="0"/>
                </a:cubicBezTo>
                <a:cubicBezTo>
                  <a:pt x="8688246" y="171986"/>
                  <a:pt x="8695586" y="402633"/>
                  <a:pt x="8689182" y="546982"/>
                </a:cubicBezTo>
                <a:cubicBezTo>
                  <a:pt x="8682778" y="691331"/>
                  <a:pt x="8693973" y="1006418"/>
                  <a:pt x="8689182" y="1184127"/>
                </a:cubicBezTo>
                <a:cubicBezTo>
                  <a:pt x="8684391" y="1361836"/>
                  <a:pt x="8689660" y="1564321"/>
                  <a:pt x="8689182" y="1803239"/>
                </a:cubicBezTo>
                <a:cubicBezTo>
                  <a:pt x="8575680" y="1811885"/>
                  <a:pt x="8378289" y="1814624"/>
                  <a:pt x="8194567" y="1803239"/>
                </a:cubicBezTo>
                <a:cubicBezTo>
                  <a:pt x="8010846" y="1791854"/>
                  <a:pt x="7885733" y="1821517"/>
                  <a:pt x="7613060" y="1803239"/>
                </a:cubicBezTo>
                <a:cubicBezTo>
                  <a:pt x="7340387" y="1784961"/>
                  <a:pt x="7005250" y="1766649"/>
                  <a:pt x="6770878" y="1803239"/>
                </a:cubicBezTo>
                <a:cubicBezTo>
                  <a:pt x="6536506" y="1839829"/>
                  <a:pt x="6376190" y="1814731"/>
                  <a:pt x="6015588" y="1803239"/>
                </a:cubicBezTo>
                <a:cubicBezTo>
                  <a:pt x="5654986" y="1791748"/>
                  <a:pt x="5445653" y="1839208"/>
                  <a:pt x="5260297" y="1803239"/>
                </a:cubicBezTo>
                <a:cubicBezTo>
                  <a:pt x="5074941" y="1767270"/>
                  <a:pt x="4777397" y="1770473"/>
                  <a:pt x="4591898" y="1803239"/>
                </a:cubicBezTo>
                <a:cubicBezTo>
                  <a:pt x="4406399" y="1836005"/>
                  <a:pt x="4350500" y="1801126"/>
                  <a:pt x="4184175" y="1803239"/>
                </a:cubicBezTo>
                <a:cubicBezTo>
                  <a:pt x="4017850" y="1805352"/>
                  <a:pt x="3813496" y="1829913"/>
                  <a:pt x="3515777" y="1803239"/>
                </a:cubicBezTo>
                <a:cubicBezTo>
                  <a:pt x="3218058" y="1776565"/>
                  <a:pt x="3275555" y="1822466"/>
                  <a:pt x="3108054" y="1803239"/>
                </a:cubicBezTo>
                <a:cubicBezTo>
                  <a:pt x="2940553" y="1784012"/>
                  <a:pt x="2809566" y="1809367"/>
                  <a:pt x="2613439" y="1803239"/>
                </a:cubicBezTo>
                <a:cubicBezTo>
                  <a:pt x="2417313" y="1797111"/>
                  <a:pt x="2143275" y="1814559"/>
                  <a:pt x="1858148" y="1803239"/>
                </a:cubicBezTo>
                <a:cubicBezTo>
                  <a:pt x="1573021" y="1791919"/>
                  <a:pt x="1282604" y="1832554"/>
                  <a:pt x="1102858" y="1803239"/>
                </a:cubicBezTo>
                <a:cubicBezTo>
                  <a:pt x="923112" y="1773925"/>
                  <a:pt x="507273" y="1767779"/>
                  <a:pt x="0" y="1803239"/>
                </a:cubicBezTo>
                <a:cubicBezTo>
                  <a:pt x="-25629" y="1601832"/>
                  <a:pt x="6319" y="1438626"/>
                  <a:pt x="0" y="1238224"/>
                </a:cubicBezTo>
                <a:cubicBezTo>
                  <a:pt x="-6319" y="1037822"/>
                  <a:pt x="6041" y="846409"/>
                  <a:pt x="0" y="673209"/>
                </a:cubicBezTo>
                <a:cubicBezTo>
                  <a:pt x="-6041" y="500009"/>
                  <a:pt x="7862" y="272058"/>
                  <a:pt x="0" y="0"/>
                </a:cubicBezTo>
                <a:close/>
              </a:path>
            </a:pathLst>
          </a:custGeom>
          <a:ln w="19050">
            <a:solidFill>
              <a:schemeClr val="tx1"/>
            </a:solidFill>
            <a:extLst>
              <a:ext uri="{C807C97D-BFC1-408E-A445-0C87EB9F89A2}">
                <ask:lineSketchStyleProps xmlns:ask="http://schemas.microsoft.com/office/drawing/2018/sketchyshapes" sd="1153275158">
                  <a:prstGeom prst="rect">
                    <a:avLst/>
                  </a:prstGeom>
                  <ask:type>
                    <ask:lineSketchFreehand/>
                  </ask:type>
                </ask:lineSketchStyleProps>
              </a:ext>
            </a:extLst>
          </a:ln>
        </p:spPr>
      </p:pic>
    </p:spTree>
    <p:extLst>
      <p:ext uri="{BB962C8B-B14F-4D97-AF65-F5344CB8AC3E}">
        <p14:creationId xmlns:p14="http://schemas.microsoft.com/office/powerpoint/2010/main" val="9750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5410DA3-111D-629B-4292-09F321C11577}"/>
              </a:ext>
            </a:extLst>
          </p:cNvPr>
          <p:cNvPicPr>
            <a:picLocks noChangeAspect="1"/>
          </p:cNvPicPr>
          <p:nvPr/>
        </p:nvPicPr>
        <p:blipFill rotWithShape="1">
          <a:blip r:embed="rId2"/>
          <a:srcRect t="5947" b="1939"/>
          <a:stretch/>
        </p:blipFill>
        <p:spPr>
          <a:xfrm>
            <a:off x="537663" y="3522100"/>
            <a:ext cx="3746101" cy="3166964"/>
          </a:xfrm>
          <a:custGeom>
            <a:avLst/>
            <a:gdLst>
              <a:gd name="connsiteX0" fmla="*/ 0 w 3746101"/>
              <a:gd name="connsiteY0" fmla="*/ 0 h 3166964"/>
              <a:gd name="connsiteX1" fmla="*/ 624350 w 3746101"/>
              <a:gd name="connsiteY1" fmla="*/ 0 h 3166964"/>
              <a:gd name="connsiteX2" fmla="*/ 1211239 w 3746101"/>
              <a:gd name="connsiteY2" fmla="*/ 0 h 3166964"/>
              <a:gd name="connsiteX3" fmla="*/ 1873051 w 3746101"/>
              <a:gd name="connsiteY3" fmla="*/ 0 h 3166964"/>
              <a:gd name="connsiteX4" fmla="*/ 2572323 w 3746101"/>
              <a:gd name="connsiteY4" fmla="*/ 0 h 3166964"/>
              <a:gd name="connsiteX5" fmla="*/ 3159212 w 3746101"/>
              <a:gd name="connsiteY5" fmla="*/ 0 h 3166964"/>
              <a:gd name="connsiteX6" fmla="*/ 3746101 w 3746101"/>
              <a:gd name="connsiteY6" fmla="*/ 0 h 3166964"/>
              <a:gd name="connsiteX7" fmla="*/ 3746101 w 3746101"/>
              <a:gd name="connsiteY7" fmla="*/ 696732 h 3166964"/>
              <a:gd name="connsiteX8" fmla="*/ 3746101 w 3746101"/>
              <a:gd name="connsiteY8" fmla="*/ 1330125 h 3166964"/>
              <a:gd name="connsiteX9" fmla="*/ 3746101 w 3746101"/>
              <a:gd name="connsiteY9" fmla="*/ 2026857 h 3166964"/>
              <a:gd name="connsiteX10" fmla="*/ 3746101 w 3746101"/>
              <a:gd name="connsiteY10" fmla="*/ 3166964 h 3166964"/>
              <a:gd name="connsiteX11" fmla="*/ 3121751 w 3746101"/>
              <a:gd name="connsiteY11" fmla="*/ 3166964 h 3166964"/>
              <a:gd name="connsiteX12" fmla="*/ 2609784 w 3746101"/>
              <a:gd name="connsiteY12" fmla="*/ 3166964 h 3166964"/>
              <a:gd name="connsiteX13" fmla="*/ 2097817 w 3746101"/>
              <a:gd name="connsiteY13" fmla="*/ 3166964 h 3166964"/>
              <a:gd name="connsiteX14" fmla="*/ 1398544 w 3746101"/>
              <a:gd name="connsiteY14" fmla="*/ 3166964 h 3166964"/>
              <a:gd name="connsiteX15" fmla="*/ 849116 w 3746101"/>
              <a:gd name="connsiteY15" fmla="*/ 3166964 h 3166964"/>
              <a:gd name="connsiteX16" fmla="*/ 0 w 3746101"/>
              <a:gd name="connsiteY16" fmla="*/ 3166964 h 3166964"/>
              <a:gd name="connsiteX17" fmla="*/ 0 w 3746101"/>
              <a:gd name="connsiteY17" fmla="*/ 2596910 h 3166964"/>
              <a:gd name="connsiteX18" fmla="*/ 0 w 3746101"/>
              <a:gd name="connsiteY18" fmla="*/ 2026857 h 3166964"/>
              <a:gd name="connsiteX19" fmla="*/ 0 w 3746101"/>
              <a:gd name="connsiteY19" fmla="*/ 1330125 h 3166964"/>
              <a:gd name="connsiteX20" fmla="*/ 0 w 3746101"/>
              <a:gd name="connsiteY20" fmla="*/ 696732 h 3166964"/>
              <a:gd name="connsiteX21" fmla="*/ 0 w 3746101"/>
              <a:gd name="connsiteY21" fmla="*/ 0 h 31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746101" h="3166964" fill="none" extrusionOk="0">
                <a:moveTo>
                  <a:pt x="0" y="0"/>
                </a:moveTo>
                <a:cubicBezTo>
                  <a:pt x="240105" y="6694"/>
                  <a:pt x="398813" y="31106"/>
                  <a:pt x="624350" y="0"/>
                </a:cubicBezTo>
                <a:cubicBezTo>
                  <a:pt x="849887" y="-31106"/>
                  <a:pt x="955430" y="-28115"/>
                  <a:pt x="1211239" y="0"/>
                </a:cubicBezTo>
                <a:cubicBezTo>
                  <a:pt x="1467048" y="28115"/>
                  <a:pt x="1592297" y="15017"/>
                  <a:pt x="1873051" y="0"/>
                </a:cubicBezTo>
                <a:cubicBezTo>
                  <a:pt x="2153805" y="-15017"/>
                  <a:pt x="2339463" y="30669"/>
                  <a:pt x="2572323" y="0"/>
                </a:cubicBezTo>
                <a:cubicBezTo>
                  <a:pt x="2805183" y="-30669"/>
                  <a:pt x="2975874" y="-21434"/>
                  <a:pt x="3159212" y="0"/>
                </a:cubicBezTo>
                <a:cubicBezTo>
                  <a:pt x="3342550" y="21434"/>
                  <a:pt x="3550925" y="-8228"/>
                  <a:pt x="3746101" y="0"/>
                </a:cubicBezTo>
                <a:cubicBezTo>
                  <a:pt x="3772221" y="320897"/>
                  <a:pt x="3777714" y="448807"/>
                  <a:pt x="3746101" y="696732"/>
                </a:cubicBezTo>
                <a:cubicBezTo>
                  <a:pt x="3714488" y="944657"/>
                  <a:pt x="3728555" y="1046380"/>
                  <a:pt x="3746101" y="1330125"/>
                </a:cubicBezTo>
                <a:cubicBezTo>
                  <a:pt x="3763647" y="1613870"/>
                  <a:pt x="3718657" y="1728050"/>
                  <a:pt x="3746101" y="2026857"/>
                </a:cubicBezTo>
                <a:cubicBezTo>
                  <a:pt x="3773545" y="2325664"/>
                  <a:pt x="3750712" y="2822939"/>
                  <a:pt x="3746101" y="3166964"/>
                </a:cubicBezTo>
                <a:cubicBezTo>
                  <a:pt x="3469579" y="3144172"/>
                  <a:pt x="3296284" y="3181205"/>
                  <a:pt x="3121751" y="3166964"/>
                </a:cubicBezTo>
                <a:cubicBezTo>
                  <a:pt x="2947218" y="3152724"/>
                  <a:pt x="2786326" y="3177697"/>
                  <a:pt x="2609784" y="3166964"/>
                </a:cubicBezTo>
                <a:cubicBezTo>
                  <a:pt x="2433242" y="3156231"/>
                  <a:pt x="2275319" y="3145363"/>
                  <a:pt x="2097817" y="3166964"/>
                </a:cubicBezTo>
                <a:cubicBezTo>
                  <a:pt x="1920315" y="3188565"/>
                  <a:pt x="1585052" y="3161990"/>
                  <a:pt x="1398544" y="3166964"/>
                </a:cubicBezTo>
                <a:cubicBezTo>
                  <a:pt x="1212036" y="3171938"/>
                  <a:pt x="1020137" y="3186719"/>
                  <a:pt x="849116" y="3166964"/>
                </a:cubicBezTo>
                <a:cubicBezTo>
                  <a:pt x="678095" y="3147209"/>
                  <a:pt x="243350" y="3166437"/>
                  <a:pt x="0" y="3166964"/>
                </a:cubicBezTo>
                <a:cubicBezTo>
                  <a:pt x="16142" y="3013415"/>
                  <a:pt x="11357" y="2773206"/>
                  <a:pt x="0" y="2596910"/>
                </a:cubicBezTo>
                <a:cubicBezTo>
                  <a:pt x="-11357" y="2420614"/>
                  <a:pt x="15787" y="2175643"/>
                  <a:pt x="0" y="2026857"/>
                </a:cubicBezTo>
                <a:cubicBezTo>
                  <a:pt x="-15787" y="1878071"/>
                  <a:pt x="-366" y="1497064"/>
                  <a:pt x="0" y="1330125"/>
                </a:cubicBezTo>
                <a:cubicBezTo>
                  <a:pt x="366" y="1163186"/>
                  <a:pt x="3286" y="1008000"/>
                  <a:pt x="0" y="696732"/>
                </a:cubicBezTo>
                <a:cubicBezTo>
                  <a:pt x="-3286" y="385464"/>
                  <a:pt x="-27399" y="173325"/>
                  <a:pt x="0" y="0"/>
                </a:cubicBezTo>
                <a:close/>
              </a:path>
              <a:path w="3746101" h="3166964" stroke="0" extrusionOk="0">
                <a:moveTo>
                  <a:pt x="0" y="0"/>
                </a:moveTo>
                <a:cubicBezTo>
                  <a:pt x="193578" y="-19033"/>
                  <a:pt x="315962" y="-19135"/>
                  <a:pt x="511967" y="0"/>
                </a:cubicBezTo>
                <a:cubicBezTo>
                  <a:pt x="707972" y="19135"/>
                  <a:pt x="936248" y="-29362"/>
                  <a:pt x="1173778" y="0"/>
                </a:cubicBezTo>
                <a:cubicBezTo>
                  <a:pt x="1411308" y="29362"/>
                  <a:pt x="1487062" y="19101"/>
                  <a:pt x="1798128" y="0"/>
                </a:cubicBezTo>
                <a:cubicBezTo>
                  <a:pt x="2109194" y="-19101"/>
                  <a:pt x="2169039" y="28262"/>
                  <a:pt x="2385018" y="0"/>
                </a:cubicBezTo>
                <a:cubicBezTo>
                  <a:pt x="2600997" y="-28262"/>
                  <a:pt x="2782476" y="14894"/>
                  <a:pt x="2934446" y="0"/>
                </a:cubicBezTo>
                <a:cubicBezTo>
                  <a:pt x="3086416" y="-14894"/>
                  <a:pt x="3342398" y="15748"/>
                  <a:pt x="3746101" y="0"/>
                </a:cubicBezTo>
                <a:cubicBezTo>
                  <a:pt x="3721096" y="171789"/>
                  <a:pt x="3749904" y="362142"/>
                  <a:pt x="3746101" y="601723"/>
                </a:cubicBezTo>
                <a:cubicBezTo>
                  <a:pt x="3742298" y="841304"/>
                  <a:pt x="3764256" y="1137359"/>
                  <a:pt x="3746101" y="1298455"/>
                </a:cubicBezTo>
                <a:cubicBezTo>
                  <a:pt x="3727946" y="1459551"/>
                  <a:pt x="3766070" y="1754619"/>
                  <a:pt x="3746101" y="1963518"/>
                </a:cubicBezTo>
                <a:cubicBezTo>
                  <a:pt x="3726132" y="2172417"/>
                  <a:pt x="3763506" y="2280358"/>
                  <a:pt x="3746101" y="2596910"/>
                </a:cubicBezTo>
                <a:cubicBezTo>
                  <a:pt x="3728696" y="2913462"/>
                  <a:pt x="3721585" y="3032230"/>
                  <a:pt x="3746101" y="3166964"/>
                </a:cubicBezTo>
                <a:cubicBezTo>
                  <a:pt x="3584243" y="3145574"/>
                  <a:pt x="3297199" y="3146117"/>
                  <a:pt x="3159212" y="3166964"/>
                </a:cubicBezTo>
                <a:cubicBezTo>
                  <a:pt x="3021225" y="3187811"/>
                  <a:pt x="2844827" y="3168210"/>
                  <a:pt x="2609784" y="3166964"/>
                </a:cubicBezTo>
                <a:cubicBezTo>
                  <a:pt x="2374741" y="3165718"/>
                  <a:pt x="2326951" y="3172498"/>
                  <a:pt x="2060356" y="3166964"/>
                </a:cubicBezTo>
                <a:cubicBezTo>
                  <a:pt x="1793761" y="3161430"/>
                  <a:pt x="1687814" y="3166938"/>
                  <a:pt x="1473466" y="3166964"/>
                </a:cubicBezTo>
                <a:cubicBezTo>
                  <a:pt x="1259118" y="3166991"/>
                  <a:pt x="946071" y="3140634"/>
                  <a:pt x="811655" y="3166964"/>
                </a:cubicBezTo>
                <a:cubicBezTo>
                  <a:pt x="677239" y="3193294"/>
                  <a:pt x="400412" y="3145161"/>
                  <a:pt x="0" y="3166964"/>
                </a:cubicBezTo>
                <a:cubicBezTo>
                  <a:pt x="28255" y="2840354"/>
                  <a:pt x="-33336" y="2713614"/>
                  <a:pt x="0" y="2470232"/>
                </a:cubicBezTo>
                <a:cubicBezTo>
                  <a:pt x="33336" y="2226850"/>
                  <a:pt x="5193" y="2064458"/>
                  <a:pt x="0" y="1931848"/>
                </a:cubicBezTo>
                <a:cubicBezTo>
                  <a:pt x="-5193" y="1799238"/>
                  <a:pt x="-10373" y="1459362"/>
                  <a:pt x="0" y="1235116"/>
                </a:cubicBezTo>
                <a:cubicBezTo>
                  <a:pt x="10373" y="1010870"/>
                  <a:pt x="-5491" y="941317"/>
                  <a:pt x="0" y="696732"/>
                </a:cubicBezTo>
                <a:cubicBezTo>
                  <a:pt x="5491" y="452147"/>
                  <a:pt x="7649" y="271766"/>
                  <a:pt x="0" y="0"/>
                </a:cubicBezTo>
                <a:close/>
              </a:path>
            </a:pathLst>
          </a:custGeom>
          <a:ln w="19050">
            <a:solidFill>
              <a:schemeClr val="tx1"/>
            </a:solidFill>
            <a:extLst>
              <a:ext uri="{C807C97D-BFC1-408E-A445-0C87EB9F89A2}">
                <ask:lineSketchStyleProps xmlns:ask="http://schemas.microsoft.com/office/drawing/2018/sketchyshapes" sd="1756150237">
                  <a:prstGeom prst="rect">
                    <a:avLst/>
                  </a:prstGeom>
                  <ask:type>
                    <ask:lineSketchFreehand/>
                  </ask:type>
                </ask:lineSketchStyleProps>
              </a:ext>
            </a:extLst>
          </a:ln>
        </p:spPr>
      </p:pic>
      <p:pic>
        <p:nvPicPr>
          <p:cNvPr id="7" name="Picture 6">
            <a:extLst>
              <a:ext uri="{FF2B5EF4-FFF2-40B4-BE49-F238E27FC236}">
                <a16:creationId xmlns:a16="http://schemas.microsoft.com/office/drawing/2014/main" id="{2B592F52-04B2-36FB-7E83-DF7121319EA1}"/>
              </a:ext>
            </a:extLst>
          </p:cNvPr>
          <p:cNvPicPr>
            <a:picLocks noChangeAspect="1"/>
          </p:cNvPicPr>
          <p:nvPr/>
        </p:nvPicPr>
        <p:blipFill rotWithShape="1">
          <a:blip r:embed="rId3"/>
          <a:srcRect t="3852" b="2095"/>
          <a:stretch/>
        </p:blipFill>
        <p:spPr>
          <a:xfrm>
            <a:off x="537663" y="195386"/>
            <a:ext cx="3746101" cy="3233613"/>
          </a:xfrm>
          <a:custGeom>
            <a:avLst/>
            <a:gdLst>
              <a:gd name="connsiteX0" fmla="*/ 0 w 3746101"/>
              <a:gd name="connsiteY0" fmla="*/ 0 h 3233613"/>
              <a:gd name="connsiteX1" fmla="*/ 661811 w 3746101"/>
              <a:gd name="connsiteY1" fmla="*/ 0 h 3233613"/>
              <a:gd name="connsiteX2" fmla="*/ 1173778 w 3746101"/>
              <a:gd name="connsiteY2" fmla="*/ 0 h 3233613"/>
              <a:gd name="connsiteX3" fmla="*/ 1760667 w 3746101"/>
              <a:gd name="connsiteY3" fmla="*/ 0 h 3233613"/>
              <a:gd name="connsiteX4" fmla="*/ 2347557 w 3746101"/>
              <a:gd name="connsiteY4" fmla="*/ 0 h 3233613"/>
              <a:gd name="connsiteX5" fmla="*/ 3009368 w 3746101"/>
              <a:gd name="connsiteY5" fmla="*/ 0 h 3233613"/>
              <a:gd name="connsiteX6" fmla="*/ 3746101 w 3746101"/>
              <a:gd name="connsiteY6" fmla="*/ 0 h 3233613"/>
              <a:gd name="connsiteX7" fmla="*/ 3746101 w 3746101"/>
              <a:gd name="connsiteY7" fmla="*/ 549714 h 3233613"/>
              <a:gd name="connsiteX8" fmla="*/ 3746101 w 3746101"/>
              <a:gd name="connsiteY8" fmla="*/ 1131765 h 3233613"/>
              <a:gd name="connsiteX9" fmla="*/ 3746101 w 3746101"/>
              <a:gd name="connsiteY9" fmla="*/ 1843159 h 3233613"/>
              <a:gd name="connsiteX10" fmla="*/ 3746101 w 3746101"/>
              <a:gd name="connsiteY10" fmla="*/ 2457546 h 3233613"/>
              <a:gd name="connsiteX11" fmla="*/ 3746101 w 3746101"/>
              <a:gd name="connsiteY11" fmla="*/ 3233613 h 3233613"/>
              <a:gd name="connsiteX12" fmla="*/ 3121751 w 3746101"/>
              <a:gd name="connsiteY12" fmla="*/ 3233613 h 3233613"/>
              <a:gd name="connsiteX13" fmla="*/ 2572323 w 3746101"/>
              <a:gd name="connsiteY13" fmla="*/ 3233613 h 3233613"/>
              <a:gd name="connsiteX14" fmla="*/ 2060356 w 3746101"/>
              <a:gd name="connsiteY14" fmla="*/ 3233613 h 3233613"/>
              <a:gd name="connsiteX15" fmla="*/ 1473466 w 3746101"/>
              <a:gd name="connsiteY15" fmla="*/ 3233613 h 3233613"/>
              <a:gd name="connsiteX16" fmla="*/ 886577 w 3746101"/>
              <a:gd name="connsiteY16" fmla="*/ 3233613 h 3233613"/>
              <a:gd name="connsiteX17" fmla="*/ 0 w 3746101"/>
              <a:gd name="connsiteY17" fmla="*/ 3233613 h 3233613"/>
              <a:gd name="connsiteX18" fmla="*/ 0 w 3746101"/>
              <a:gd name="connsiteY18" fmla="*/ 2586890 h 3233613"/>
              <a:gd name="connsiteX19" fmla="*/ 0 w 3746101"/>
              <a:gd name="connsiteY19" fmla="*/ 1907832 h 3233613"/>
              <a:gd name="connsiteX20" fmla="*/ 0 w 3746101"/>
              <a:gd name="connsiteY20" fmla="*/ 1261109 h 3233613"/>
              <a:gd name="connsiteX21" fmla="*/ 0 w 3746101"/>
              <a:gd name="connsiteY21" fmla="*/ 679059 h 3233613"/>
              <a:gd name="connsiteX22" fmla="*/ 0 w 3746101"/>
              <a:gd name="connsiteY22" fmla="*/ 0 h 323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46101" h="3233613" fill="none" extrusionOk="0">
                <a:moveTo>
                  <a:pt x="0" y="0"/>
                </a:moveTo>
                <a:cubicBezTo>
                  <a:pt x="325744" y="10973"/>
                  <a:pt x="386808" y="-13928"/>
                  <a:pt x="661811" y="0"/>
                </a:cubicBezTo>
                <a:cubicBezTo>
                  <a:pt x="936814" y="13928"/>
                  <a:pt x="1010800" y="-13584"/>
                  <a:pt x="1173778" y="0"/>
                </a:cubicBezTo>
                <a:cubicBezTo>
                  <a:pt x="1336756" y="13584"/>
                  <a:pt x="1579505" y="3302"/>
                  <a:pt x="1760667" y="0"/>
                </a:cubicBezTo>
                <a:cubicBezTo>
                  <a:pt x="1941829" y="-3302"/>
                  <a:pt x="2117119" y="27724"/>
                  <a:pt x="2347557" y="0"/>
                </a:cubicBezTo>
                <a:cubicBezTo>
                  <a:pt x="2577995" y="-27724"/>
                  <a:pt x="2693795" y="-10782"/>
                  <a:pt x="3009368" y="0"/>
                </a:cubicBezTo>
                <a:cubicBezTo>
                  <a:pt x="3324941" y="10782"/>
                  <a:pt x="3475068" y="-27876"/>
                  <a:pt x="3746101" y="0"/>
                </a:cubicBezTo>
                <a:cubicBezTo>
                  <a:pt x="3760339" y="144923"/>
                  <a:pt x="3729574" y="330580"/>
                  <a:pt x="3746101" y="549714"/>
                </a:cubicBezTo>
                <a:cubicBezTo>
                  <a:pt x="3762628" y="768848"/>
                  <a:pt x="3748826" y="969266"/>
                  <a:pt x="3746101" y="1131765"/>
                </a:cubicBezTo>
                <a:cubicBezTo>
                  <a:pt x="3743376" y="1294264"/>
                  <a:pt x="3724012" y="1677063"/>
                  <a:pt x="3746101" y="1843159"/>
                </a:cubicBezTo>
                <a:cubicBezTo>
                  <a:pt x="3768190" y="2009255"/>
                  <a:pt x="3759877" y="2276215"/>
                  <a:pt x="3746101" y="2457546"/>
                </a:cubicBezTo>
                <a:cubicBezTo>
                  <a:pt x="3732325" y="2638877"/>
                  <a:pt x="3784897" y="3014229"/>
                  <a:pt x="3746101" y="3233613"/>
                </a:cubicBezTo>
                <a:cubicBezTo>
                  <a:pt x="3522211" y="3246576"/>
                  <a:pt x="3417770" y="3254242"/>
                  <a:pt x="3121751" y="3233613"/>
                </a:cubicBezTo>
                <a:cubicBezTo>
                  <a:pt x="2825732" y="3212985"/>
                  <a:pt x="2776981" y="3250714"/>
                  <a:pt x="2572323" y="3233613"/>
                </a:cubicBezTo>
                <a:cubicBezTo>
                  <a:pt x="2367665" y="3216512"/>
                  <a:pt x="2273538" y="3215754"/>
                  <a:pt x="2060356" y="3233613"/>
                </a:cubicBezTo>
                <a:cubicBezTo>
                  <a:pt x="1847174" y="3251472"/>
                  <a:pt x="1700084" y="3251331"/>
                  <a:pt x="1473466" y="3233613"/>
                </a:cubicBezTo>
                <a:cubicBezTo>
                  <a:pt x="1246848" y="3215896"/>
                  <a:pt x="1120538" y="3205805"/>
                  <a:pt x="886577" y="3233613"/>
                </a:cubicBezTo>
                <a:cubicBezTo>
                  <a:pt x="652616" y="3261421"/>
                  <a:pt x="226442" y="3272509"/>
                  <a:pt x="0" y="3233613"/>
                </a:cubicBezTo>
                <a:cubicBezTo>
                  <a:pt x="-18049" y="2951908"/>
                  <a:pt x="5919" y="2894815"/>
                  <a:pt x="0" y="2586890"/>
                </a:cubicBezTo>
                <a:cubicBezTo>
                  <a:pt x="-5919" y="2278965"/>
                  <a:pt x="-12298" y="2099903"/>
                  <a:pt x="0" y="1907832"/>
                </a:cubicBezTo>
                <a:cubicBezTo>
                  <a:pt x="12298" y="1715761"/>
                  <a:pt x="20884" y="1484336"/>
                  <a:pt x="0" y="1261109"/>
                </a:cubicBezTo>
                <a:cubicBezTo>
                  <a:pt x="-20884" y="1037882"/>
                  <a:pt x="13668" y="887544"/>
                  <a:pt x="0" y="679059"/>
                </a:cubicBezTo>
                <a:cubicBezTo>
                  <a:pt x="-13668" y="470574"/>
                  <a:pt x="17236" y="281615"/>
                  <a:pt x="0" y="0"/>
                </a:cubicBezTo>
                <a:close/>
              </a:path>
              <a:path w="3746101" h="3233613" stroke="0" extrusionOk="0">
                <a:moveTo>
                  <a:pt x="0" y="0"/>
                </a:moveTo>
                <a:cubicBezTo>
                  <a:pt x="165484" y="-31060"/>
                  <a:pt x="389461" y="12452"/>
                  <a:pt x="661811" y="0"/>
                </a:cubicBezTo>
                <a:cubicBezTo>
                  <a:pt x="934161" y="-12452"/>
                  <a:pt x="1076181" y="2849"/>
                  <a:pt x="1248700" y="0"/>
                </a:cubicBezTo>
                <a:cubicBezTo>
                  <a:pt x="1421219" y="-2849"/>
                  <a:pt x="1755130" y="-34154"/>
                  <a:pt x="1947973" y="0"/>
                </a:cubicBezTo>
                <a:cubicBezTo>
                  <a:pt x="2140816" y="34154"/>
                  <a:pt x="2289035" y="-26231"/>
                  <a:pt x="2609784" y="0"/>
                </a:cubicBezTo>
                <a:cubicBezTo>
                  <a:pt x="2930533" y="26231"/>
                  <a:pt x="2952564" y="-5902"/>
                  <a:pt x="3121751" y="0"/>
                </a:cubicBezTo>
                <a:cubicBezTo>
                  <a:pt x="3290938" y="5902"/>
                  <a:pt x="3493419" y="-16733"/>
                  <a:pt x="3746101" y="0"/>
                </a:cubicBezTo>
                <a:cubicBezTo>
                  <a:pt x="3713772" y="163192"/>
                  <a:pt x="3781520" y="375292"/>
                  <a:pt x="3746101" y="711395"/>
                </a:cubicBezTo>
                <a:cubicBezTo>
                  <a:pt x="3710682" y="1047499"/>
                  <a:pt x="3746628" y="1086435"/>
                  <a:pt x="3746101" y="1422790"/>
                </a:cubicBezTo>
                <a:cubicBezTo>
                  <a:pt x="3745574" y="1759146"/>
                  <a:pt x="3748253" y="1881012"/>
                  <a:pt x="3746101" y="2004840"/>
                </a:cubicBezTo>
                <a:cubicBezTo>
                  <a:pt x="3743950" y="2128668"/>
                  <a:pt x="3806497" y="2675489"/>
                  <a:pt x="3746101" y="3233613"/>
                </a:cubicBezTo>
                <a:cubicBezTo>
                  <a:pt x="3585672" y="3250154"/>
                  <a:pt x="3218313" y="3207501"/>
                  <a:pt x="3084290" y="3233613"/>
                </a:cubicBezTo>
                <a:cubicBezTo>
                  <a:pt x="2950267" y="3259725"/>
                  <a:pt x="2768527" y="3235522"/>
                  <a:pt x="2459940" y="3233613"/>
                </a:cubicBezTo>
                <a:cubicBezTo>
                  <a:pt x="2151353" y="3231705"/>
                  <a:pt x="2184841" y="3255689"/>
                  <a:pt x="1947973" y="3233613"/>
                </a:cubicBezTo>
                <a:cubicBezTo>
                  <a:pt x="1711105" y="3211537"/>
                  <a:pt x="1653872" y="3233411"/>
                  <a:pt x="1398544" y="3233613"/>
                </a:cubicBezTo>
                <a:cubicBezTo>
                  <a:pt x="1143216" y="3233815"/>
                  <a:pt x="994306" y="3229273"/>
                  <a:pt x="849116" y="3233613"/>
                </a:cubicBezTo>
                <a:cubicBezTo>
                  <a:pt x="703926" y="3237953"/>
                  <a:pt x="197458" y="3260408"/>
                  <a:pt x="0" y="3233613"/>
                </a:cubicBezTo>
                <a:cubicBezTo>
                  <a:pt x="-19986" y="3035014"/>
                  <a:pt x="15321" y="2867039"/>
                  <a:pt x="0" y="2522218"/>
                </a:cubicBezTo>
                <a:cubicBezTo>
                  <a:pt x="-15321" y="2177397"/>
                  <a:pt x="25217" y="2154425"/>
                  <a:pt x="0" y="1843159"/>
                </a:cubicBezTo>
                <a:cubicBezTo>
                  <a:pt x="-25217" y="1531893"/>
                  <a:pt x="-3078" y="1425005"/>
                  <a:pt x="0" y="1164101"/>
                </a:cubicBezTo>
                <a:cubicBezTo>
                  <a:pt x="3078" y="903197"/>
                  <a:pt x="4053" y="742506"/>
                  <a:pt x="0" y="582050"/>
                </a:cubicBezTo>
                <a:cubicBezTo>
                  <a:pt x="-4053" y="421594"/>
                  <a:pt x="10510" y="147308"/>
                  <a:pt x="0" y="0"/>
                </a:cubicBezTo>
                <a:close/>
              </a:path>
            </a:pathLst>
          </a:custGeom>
          <a:ln w="19050">
            <a:solidFill>
              <a:schemeClr val="tx1"/>
            </a:solidFill>
            <a:extLst>
              <a:ext uri="{C807C97D-BFC1-408E-A445-0C87EB9F89A2}">
                <ask:lineSketchStyleProps xmlns:ask="http://schemas.microsoft.com/office/drawing/2018/sketchyshapes" sd="1584508961">
                  <a:prstGeom prst="rect">
                    <a:avLst/>
                  </a:prstGeom>
                  <ask:type>
                    <ask:lineSketchFreehand/>
                  </ask:type>
                </ask:lineSketchStyleProps>
              </a:ext>
            </a:extLst>
          </a:ln>
        </p:spPr>
      </p:pic>
      <p:pic>
        <p:nvPicPr>
          <p:cNvPr id="8" name="Picture 7">
            <a:extLst>
              <a:ext uri="{FF2B5EF4-FFF2-40B4-BE49-F238E27FC236}">
                <a16:creationId xmlns:a16="http://schemas.microsoft.com/office/drawing/2014/main" id="{850EA829-4AC3-2A83-6A02-7E50AA99D0DF}"/>
              </a:ext>
            </a:extLst>
          </p:cNvPr>
          <p:cNvPicPr>
            <a:picLocks noChangeAspect="1"/>
          </p:cNvPicPr>
          <p:nvPr/>
        </p:nvPicPr>
        <p:blipFill>
          <a:blip r:embed="rId4"/>
          <a:stretch>
            <a:fillRect/>
          </a:stretch>
        </p:blipFill>
        <p:spPr>
          <a:xfrm>
            <a:off x="4390138" y="195386"/>
            <a:ext cx="3523330" cy="3233613"/>
          </a:xfrm>
          <a:custGeom>
            <a:avLst/>
            <a:gdLst>
              <a:gd name="connsiteX0" fmla="*/ 0 w 3523330"/>
              <a:gd name="connsiteY0" fmla="*/ 0 h 3233613"/>
              <a:gd name="connsiteX1" fmla="*/ 516755 w 3523330"/>
              <a:gd name="connsiteY1" fmla="*/ 0 h 3233613"/>
              <a:gd name="connsiteX2" fmla="*/ 1103977 w 3523330"/>
              <a:gd name="connsiteY2" fmla="*/ 0 h 3233613"/>
              <a:gd name="connsiteX3" fmla="*/ 1585499 w 3523330"/>
              <a:gd name="connsiteY3" fmla="*/ 0 h 3233613"/>
              <a:gd name="connsiteX4" fmla="*/ 2172720 w 3523330"/>
              <a:gd name="connsiteY4" fmla="*/ 0 h 3233613"/>
              <a:gd name="connsiteX5" fmla="*/ 2654242 w 3523330"/>
              <a:gd name="connsiteY5" fmla="*/ 0 h 3233613"/>
              <a:gd name="connsiteX6" fmla="*/ 3523330 w 3523330"/>
              <a:gd name="connsiteY6" fmla="*/ 0 h 3233613"/>
              <a:gd name="connsiteX7" fmla="*/ 3523330 w 3523330"/>
              <a:gd name="connsiteY7" fmla="*/ 711395 h 3233613"/>
              <a:gd name="connsiteX8" fmla="*/ 3523330 w 3523330"/>
              <a:gd name="connsiteY8" fmla="*/ 1390454 h 3233613"/>
              <a:gd name="connsiteX9" fmla="*/ 3523330 w 3523330"/>
              <a:gd name="connsiteY9" fmla="*/ 2101848 h 3233613"/>
              <a:gd name="connsiteX10" fmla="*/ 3523330 w 3523330"/>
              <a:gd name="connsiteY10" fmla="*/ 3233613 h 3233613"/>
              <a:gd name="connsiteX11" fmla="*/ 2971342 w 3523330"/>
              <a:gd name="connsiteY11" fmla="*/ 3233613 h 3233613"/>
              <a:gd name="connsiteX12" fmla="*/ 2419353 w 3523330"/>
              <a:gd name="connsiteY12" fmla="*/ 3233613 h 3233613"/>
              <a:gd name="connsiteX13" fmla="*/ 1832132 w 3523330"/>
              <a:gd name="connsiteY13" fmla="*/ 3233613 h 3233613"/>
              <a:gd name="connsiteX14" fmla="*/ 1244910 w 3523330"/>
              <a:gd name="connsiteY14" fmla="*/ 3233613 h 3233613"/>
              <a:gd name="connsiteX15" fmla="*/ 728155 w 3523330"/>
              <a:gd name="connsiteY15" fmla="*/ 3233613 h 3233613"/>
              <a:gd name="connsiteX16" fmla="*/ 0 w 3523330"/>
              <a:gd name="connsiteY16" fmla="*/ 3233613 h 3233613"/>
              <a:gd name="connsiteX17" fmla="*/ 0 w 3523330"/>
              <a:gd name="connsiteY17" fmla="*/ 2522218 h 3233613"/>
              <a:gd name="connsiteX18" fmla="*/ 0 w 3523330"/>
              <a:gd name="connsiteY18" fmla="*/ 1810823 h 3233613"/>
              <a:gd name="connsiteX19" fmla="*/ 0 w 3523330"/>
              <a:gd name="connsiteY19" fmla="*/ 1228773 h 3233613"/>
              <a:gd name="connsiteX20" fmla="*/ 0 w 3523330"/>
              <a:gd name="connsiteY20" fmla="*/ 679059 h 3233613"/>
              <a:gd name="connsiteX21" fmla="*/ 0 w 3523330"/>
              <a:gd name="connsiteY21" fmla="*/ 0 h 323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23330" h="3233613" fill="none" extrusionOk="0">
                <a:moveTo>
                  <a:pt x="0" y="0"/>
                </a:moveTo>
                <a:cubicBezTo>
                  <a:pt x="257970" y="10263"/>
                  <a:pt x="357359" y="5734"/>
                  <a:pt x="516755" y="0"/>
                </a:cubicBezTo>
                <a:cubicBezTo>
                  <a:pt x="676151" y="-5734"/>
                  <a:pt x="842243" y="-25400"/>
                  <a:pt x="1103977" y="0"/>
                </a:cubicBezTo>
                <a:cubicBezTo>
                  <a:pt x="1365711" y="25400"/>
                  <a:pt x="1466771" y="5649"/>
                  <a:pt x="1585499" y="0"/>
                </a:cubicBezTo>
                <a:cubicBezTo>
                  <a:pt x="1704227" y="-5649"/>
                  <a:pt x="2016267" y="-3594"/>
                  <a:pt x="2172720" y="0"/>
                </a:cubicBezTo>
                <a:cubicBezTo>
                  <a:pt x="2329173" y="3594"/>
                  <a:pt x="2520317" y="10265"/>
                  <a:pt x="2654242" y="0"/>
                </a:cubicBezTo>
                <a:cubicBezTo>
                  <a:pt x="2788167" y="-10265"/>
                  <a:pt x="3167203" y="-12549"/>
                  <a:pt x="3523330" y="0"/>
                </a:cubicBezTo>
                <a:cubicBezTo>
                  <a:pt x="3500956" y="279819"/>
                  <a:pt x="3524917" y="377560"/>
                  <a:pt x="3523330" y="711395"/>
                </a:cubicBezTo>
                <a:cubicBezTo>
                  <a:pt x="3521743" y="1045231"/>
                  <a:pt x="3502767" y="1128362"/>
                  <a:pt x="3523330" y="1390454"/>
                </a:cubicBezTo>
                <a:cubicBezTo>
                  <a:pt x="3543893" y="1652546"/>
                  <a:pt x="3529927" y="1775234"/>
                  <a:pt x="3523330" y="2101848"/>
                </a:cubicBezTo>
                <a:cubicBezTo>
                  <a:pt x="3516733" y="2428462"/>
                  <a:pt x="3494404" y="2711312"/>
                  <a:pt x="3523330" y="3233613"/>
                </a:cubicBezTo>
                <a:cubicBezTo>
                  <a:pt x="3252814" y="3257776"/>
                  <a:pt x="3185330" y="3244126"/>
                  <a:pt x="2971342" y="3233613"/>
                </a:cubicBezTo>
                <a:cubicBezTo>
                  <a:pt x="2757354" y="3223100"/>
                  <a:pt x="2598990" y="3260248"/>
                  <a:pt x="2419353" y="3233613"/>
                </a:cubicBezTo>
                <a:cubicBezTo>
                  <a:pt x="2239716" y="3206978"/>
                  <a:pt x="2079829" y="3242872"/>
                  <a:pt x="1832132" y="3233613"/>
                </a:cubicBezTo>
                <a:cubicBezTo>
                  <a:pt x="1584435" y="3224354"/>
                  <a:pt x="1504143" y="3206091"/>
                  <a:pt x="1244910" y="3233613"/>
                </a:cubicBezTo>
                <a:cubicBezTo>
                  <a:pt x="985677" y="3261135"/>
                  <a:pt x="846803" y="3250989"/>
                  <a:pt x="728155" y="3233613"/>
                </a:cubicBezTo>
                <a:cubicBezTo>
                  <a:pt x="609508" y="3216237"/>
                  <a:pt x="346297" y="3249216"/>
                  <a:pt x="0" y="3233613"/>
                </a:cubicBezTo>
                <a:cubicBezTo>
                  <a:pt x="14287" y="3089858"/>
                  <a:pt x="1628" y="2706258"/>
                  <a:pt x="0" y="2522218"/>
                </a:cubicBezTo>
                <a:cubicBezTo>
                  <a:pt x="-1628" y="2338178"/>
                  <a:pt x="32022" y="2138097"/>
                  <a:pt x="0" y="1810823"/>
                </a:cubicBezTo>
                <a:cubicBezTo>
                  <a:pt x="-32022" y="1483550"/>
                  <a:pt x="18439" y="1357774"/>
                  <a:pt x="0" y="1228773"/>
                </a:cubicBezTo>
                <a:cubicBezTo>
                  <a:pt x="-18439" y="1099772"/>
                  <a:pt x="-23980" y="951484"/>
                  <a:pt x="0" y="679059"/>
                </a:cubicBezTo>
                <a:cubicBezTo>
                  <a:pt x="23980" y="406634"/>
                  <a:pt x="16649" y="299326"/>
                  <a:pt x="0" y="0"/>
                </a:cubicBezTo>
                <a:close/>
              </a:path>
              <a:path w="3523330" h="3233613" stroke="0" extrusionOk="0">
                <a:moveTo>
                  <a:pt x="0" y="0"/>
                </a:moveTo>
                <a:cubicBezTo>
                  <a:pt x="239439" y="13506"/>
                  <a:pt x="434527" y="-22588"/>
                  <a:pt x="622455" y="0"/>
                </a:cubicBezTo>
                <a:cubicBezTo>
                  <a:pt x="810383" y="22588"/>
                  <a:pt x="987472" y="-10494"/>
                  <a:pt x="1209677" y="0"/>
                </a:cubicBezTo>
                <a:cubicBezTo>
                  <a:pt x="1431882" y="10494"/>
                  <a:pt x="1564766" y="-16493"/>
                  <a:pt x="1691198" y="0"/>
                </a:cubicBezTo>
                <a:cubicBezTo>
                  <a:pt x="1817630" y="16493"/>
                  <a:pt x="2008541" y="-4803"/>
                  <a:pt x="2172720" y="0"/>
                </a:cubicBezTo>
                <a:cubicBezTo>
                  <a:pt x="2336899" y="4803"/>
                  <a:pt x="2469645" y="2927"/>
                  <a:pt x="2689475" y="0"/>
                </a:cubicBezTo>
                <a:cubicBezTo>
                  <a:pt x="2909305" y="-2927"/>
                  <a:pt x="3119578" y="-36939"/>
                  <a:pt x="3523330" y="0"/>
                </a:cubicBezTo>
                <a:cubicBezTo>
                  <a:pt x="3509594" y="117496"/>
                  <a:pt x="3524108" y="287061"/>
                  <a:pt x="3523330" y="549714"/>
                </a:cubicBezTo>
                <a:cubicBezTo>
                  <a:pt x="3522552" y="812367"/>
                  <a:pt x="3518761" y="929183"/>
                  <a:pt x="3523330" y="1228773"/>
                </a:cubicBezTo>
                <a:cubicBezTo>
                  <a:pt x="3527899" y="1528363"/>
                  <a:pt x="3496583" y="1787634"/>
                  <a:pt x="3523330" y="1940168"/>
                </a:cubicBezTo>
                <a:cubicBezTo>
                  <a:pt x="3550077" y="2092702"/>
                  <a:pt x="3547872" y="2337625"/>
                  <a:pt x="3523330" y="2522218"/>
                </a:cubicBezTo>
                <a:cubicBezTo>
                  <a:pt x="3498789" y="2706811"/>
                  <a:pt x="3528470" y="3019382"/>
                  <a:pt x="3523330" y="3233613"/>
                </a:cubicBezTo>
                <a:cubicBezTo>
                  <a:pt x="3349619" y="3244746"/>
                  <a:pt x="3183749" y="3216093"/>
                  <a:pt x="3041808" y="3233613"/>
                </a:cubicBezTo>
                <a:cubicBezTo>
                  <a:pt x="2899867" y="3251133"/>
                  <a:pt x="2596088" y="3247805"/>
                  <a:pt x="2454587" y="3233613"/>
                </a:cubicBezTo>
                <a:cubicBezTo>
                  <a:pt x="2313086" y="3219421"/>
                  <a:pt x="2123286" y="3211632"/>
                  <a:pt x="1832132" y="3233613"/>
                </a:cubicBezTo>
                <a:cubicBezTo>
                  <a:pt x="1540978" y="3255594"/>
                  <a:pt x="1417662" y="3221296"/>
                  <a:pt x="1280143" y="3233613"/>
                </a:cubicBezTo>
                <a:cubicBezTo>
                  <a:pt x="1142624" y="3245930"/>
                  <a:pt x="922929" y="3216464"/>
                  <a:pt x="692922" y="3233613"/>
                </a:cubicBezTo>
                <a:cubicBezTo>
                  <a:pt x="462915" y="3250762"/>
                  <a:pt x="152234" y="3202764"/>
                  <a:pt x="0" y="3233613"/>
                </a:cubicBezTo>
                <a:cubicBezTo>
                  <a:pt x="4795" y="2899203"/>
                  <a:pt x="-21573" y="2835397"/>
                  <a:pt x="0" y="2522218"/>
                </a:cubicBezTo>
                <a:cubicBezTo>
                  <a:pt x="21573" y="2209040"/>
                  <a:pt x="-25542" y="2196674"/>
                  <a:pt x="0" y="1907832"/>
                </a:cubicBezTo>
                <a:cubicBezTo>
                  <a:pt x="25542" y="1618990"/>
                  <a:pt x="10207" y="1576417"/>
                  <a:pt x="0" y="1358117"/>
                </a:cubicBezTo>
                <a:cubicBezTo>
                  <a:pt x="-10207" y="1139818"/>
                  <a:pt x="-11256" y="972893"/>
                  <a:pt x="0" y="808403"/>
                </a:cubicBezTo>
                <a:cubicBezTo>
                  <a:pt x="11256" y="643913"/>
                  <a:pt x="-24566" y="393310"/>
                  <a:pt x="0" y="0"/>
                </a:cubicBezTo>
                <a:close/>
              </a:path>
            </a:pathLst>
          </a:custGeom>
          <a:ln w="19050">
            <a:solidFill>
              <a:schemeClr val="tx1"/>
            </a:solidFill>
            <a:extLst>
              <a:ext uri="{C807C97D-BFC1-408E-A445-0C87EB9F89A2}">
                <ask:lineSketchStyleProps xmlns:ask="http://schemas.microsoft.com/office/drawing/2018/sketchyshapes" sd="1797183796">
                  <a:prstGeom prst="rect">
                    <a:avLst/>
                  </a:prstGeom>
                  <ask:type>
                    <ask:lineSketchFreehand/>
                  </ask:type>
                </ask:lineSketchStyleProps>
              </a:ext>
            </a:extLst>
          </a:ln>
        </p:spPr>
      </p:pic>
      <p:pic>
        <p:nvPicPr>
          <p:cNvPr id="10" name="Picture 9">
            <a:extLst>
              <a:ext uri="{FF2B5EF4-FFF2-40B4-BE49-F238E27FC236}">
                <a16:creationId xmlns:a16="http://schemas.microsoft.com/office/drawing/2014/main" id="{CFE83374-1500-5ED1-8092-3CDFE10B3291}"/>
              </a:ext>
            </a:extLst>
          </p:cNvPr>
          <p:cNvPicPr>
            <a:picLocks noChangeAspect="1"/>
          </p:cNvPicPr>
          <p:nvPr/>
        </p:nvPicPr>
        <p:blipFill>
          <a:blip r:embed="rId5"/>
          <a:stretch>
            <a:fillRect/>
          </a:stretch>
        </p:blipFill>
        <p:spPr>
          <a:xfrm>
            <a:off x="8131007" y="195386"/>
            <a:ext cx="3523330" cy="3233614"/>
          </a:xfrm>
          <a:custGeom>
            <a:avLst/>
            <a:gdLst>
              <a:gd name="connsiteX0" fmla="*/ 0 w 3523330"/>
              <a:gd name="connsiteY0" fmla="*/ 0 h 3233614"/>
              <a:gd name="connsiteX1" fmla="*/ 657688 w 3523330"/>
              <a:gd name="connsiteY1" fmla="*/ 0 h 3233614"/>
              <a:gd name="connsiteX2" fmla="*/ 1139210 w 3523330"/>
              <a:gd name="connsiteY2" fmla="*/ 0 h 3233614"/>
              <a:gd name="connsiteX3" fmla="*/ 1726432 w 3523330"/>
              <a:gd name="connsiteY3" fmla="*/ 0 h 3233614"/>
              <a:gd name="connsiteX4" fmla="*/ 2278420 w 3523330"/>
              <a:gd name="connsiteY4" fmla="*/ 0 h 3233614"/>
              <a:gd name="connsiteX5" fmla="*/ 2865642 w 3523330"/>
              <a:gd name="connsiteY5" fmla="*/ 0 h 3233614"/>
              <a:gd name="connsiteX6" fmla="*/ 3523330 w 3523330"/>
              <a:gd name="connsiteY6" fmla="*/ 0 h 3233614"/>
              <a:gd name="connsiteX7" fmla="*/ 3523330 w 3523330"/>
              <a:gd name="connsiteY7" fmla="*/ 614387 h 3233614"/>
              <a:gd name="connsiteX8" fmla="*/ 3523330 w 3523330"/>
              <a:gd name="connsiteY8" fmla="*/ 1228773 h 3233614"/>
              <a:gd name="connsiteX9" fmla="*/ 3523330 w 3523330"/>
              <a:gd name="connsiteY9" fmla="*/ 1875496 h 3233614"/>
              <a:gd name="connsiteX10" fmla="*/ 3523330 w 3523330"/>
              <a:gd name="connsiteY10" fmla="*/ 2586891 h 3233614"/>
              <a:gd name="connsiteX11" fmla="*/ 3523330 w 3523330"/>
              <a:gd name="connsiteY11" fmla="*/ 3233614 h 3233614"/>
              <a:gd name="connsiteX12" fmla="*/ 2900875 w 3523330"/>
              <a:gd name="connsiteY12" fmla="*/ 3233614 h 3233614"/>
              <a:gd name="connsiteX13" fmla="*/ 2348887 w 3523330"/>
              <a:gd name="connsiteY13" fmla="*/ 3233614 h 3233614"/>
              <a:gd name="connsiteX14" fmla="*/ 1832132 w 3523330"/>
              <a:gd name="connsiteY14" fmla="*/ 3233614 h 3233614"/>
              <a:gd name="connsiteX15" fmla="*/ 1350610 w 3523330"/>
              <a:gd name="connsiteY15" fmla="*/ 3233614 h 3233614"/>
              <a:gd name="connsiteX16" fmla="*/ 692922 w 3523330"/>
              <a:gd name="connsiteY16" fmla="*/ 3233614 h 3233614"/>
              <a:gd name="connsiteX17" fmla="*/ 0 w 3523330"/>
              <a:gd name="connsiteY17" fmla="*/ 3233614 h 3233614"/>
              <a:gd name="connsiteX18" fmla="*/ 0 w 3523330"/>
              <a:gd name="connsiteY18" fmla="*/ 2586891 h 3233614"/>
              <a:gd name="connsiteX19" fmla="*/ 0 w 3523330"/>
              <a:gd name="connsiteY19" fmla="*/ 1907832 h 3233614"/>
              <a:gd name="connsiteX20" fmla="*/ 0 w 3523330"/>
              <a:gd name="connsiteY20" fmla="*/ 1358118 h 3233614"/>
              <a:gd name="connsiteX21" fmla="*/ 0 w 3523330"/>
              <a:gd name="connsiteY21" fmla="*/ 679059 h 3233614"/>
              <a:gd name="connsiteX22" fmla="*/ 0 w 3523330"/>
              <a:gd name="connsiteY22" fmla="*/ 0 h 323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23330" h="3233614" fill="none" extrusionOk="0">
                <a:moveTo>
                  <a:pt x="0" y="0"/>
                </a:moveTo>
                <a:cubicBezTo>
                  <a:pt x="259070" y="25919"/>
                  <a:pt x="431550" y="-18372"/>
                  <a:pt x="657688" y="0"/>
                </a:cubicBezTo>
                <a:cubicBezTo>
                  <a:pt x="883826" y="18372"/>
                  <a:pt x="928535" y="-19869"/>
                  <a:pt x="1139210" y="0"/>
                </a:cubicBezTo>
                <a:cubicBezTo>
                  <a:pt x="1349885" y="19869"/>
                  <a:pt x="1448382" y="-13632"/>
                  <a:pt x="1726432" y="0"/>
                </a:cubicBezTo>
                <a:cubicBezTo>
                  <a:pt x="2004482" y="13632"/>
                  <a:pt x="2059393" y="-26794"/>
                  <a:pt x="2278420" y="0"/>
                </a:cubicBezTo>
                <a:cubicBezTo>
                  <a:pt x="2497447" y="26794"/>
                  <a:pt x="2688120" y="-8521"/>
                  <a:pt x="2865642" y="0"/>
                </a:cubicBezTo>
                <a:cubicBezTo>
                  <a:pt x="3043164" y="8521"/>
                  <a:pt x="3382827" y="-7276"/>
                  <a:pt x="3523330" y="0"/>
                </a:cubicBezTo>
                <a:cubicBezTo>
                  <a:pt x="3518091" y="125137"/>
                  <a:pt x="3549686" y="425208"/>
                  <a:pt x="3523330" y="614387"/>
                </a:cubicBezTo>
                <a:cubicBezTo>
                  <a:pt x="3496974" y="803566"/>
                  <a:pt x="3528865" y="1042164"/>
                  <a:pt x="3523330" y="1228773"/>
                </a:cubicBezTo>
                <a:cubicBezTo>
                  <a:pt x="3517795" y="1415382"/>
                  <a:pt x="3493585" y="1665865"/>
                  <a:pt x="3523330" y="1875496"/>
                </a:cubicBezTo>
                <a:cubicBezTo>
                  <a:pt x="3553075" y="2085127"/>
                  <a:pt x="3533705" y="2392678"/>
                  <a:pt x="3523330" y="2586891"/>
                </a:cubicBezTo>
                <a:cubicBezTo>
                  <a:pt x="3512955" y="2781105"/>
                  <a:pt x="3523495" y="3088295"/>
                  <a:pt x="3523330" y="3233614"/>
                </a:cubicBezTo>
                <a:cubicBezTo>
                  <a:pt x="3320223" y="3257215"/>
                  <a:pt x="3089164" y="3233751"/>
                  <a:pt x="2900875" y="3233614"/>
                </a:cubicBezTo>
                <a:cubicBezTo>
                  <a:pt x="2712587" y="3233477"/>
                  <a:pt x="2584426" y="3236415"/>
                  <a:pt x="2348887" y="3233614"/>
                </a:cubicBezTo>
                <a:cubicBezTo>
                  <a:pt x="2113348" y="3230813"/>
                  <a:pt x="2013614" y="3253480"/>
                  <a:pt x="1832132" y="3233614"/>
                </a:cubicBezTo>
                <a:cubicBezTo>
                  <a:pt x="1650651" y="3213748"/>
                  <a:pt x="1474886" y="3227379"/>
                  <a:pt x="1350610" y="3233614"/>
                </a:cubicBezTo>
                <a:cubicBezTo>
                  <a:pt x="1226334" y="3239849"/>
                  <a:pt x="1008031" y="3201222"/>
                  <a:pt x="692922" y="3233614"/>
                </a:cubicBezTo>
                <a:cubicBezTo>
                  <a:pt x="377813" y="3266006"/>
                  <a:pt x="206843" y="3253485"/>
                  <a:pt x="0" y="3233614"/>
                </a:cubicBezTo>
                <a:cubicBezTo>
                  <a:pt x="11472" y="3060326"/>
                  <a:pt x="-20208" y="2825464"/>
                  <a:pt x="0" y="2586891"/>
                </a:cubicBezTo>
                <a:cubicBezTo>
                  <a:pt x="20208" y="2348318"/>
                  <a:pt x="-23729" y="2193142"/>
                  <a:pt x="0" y="1907832"/>
                </a:cubicBezTo>
                <a:cubicBezTo>
                  <a:pt x="23729" y="1622522"/>
                  <a:pt x="-17508" y="1548367"/>
                  <a:pt x="0" y="1358118"/>
                </a:cubicBezTo>
                <a:cubicBezTo>
                  <a:pt x="17508" y="1167869"/>
                  <a:pt x="1270" y="1008974"/>
                  <a:pt x="0" y="679059"/>
                </a:cubicBezTo>
                <a:cubicBezTo>
                  <a:pt x="-1270" y="349144"/>
                  <a:pt x="-29334" y="292032"/>
                  <a:pt x="0" y="0"/>
                </a:cubicBezTo>
                <a:close/>
              </a:path>
              <a:path w="3523330" h="3233614" stroke="0" extrusionOk="0">
                <a:moveTo>
                  <a:pt x="0" y="0"/>
                </a:moveTo>
                <a:cubicBezTo>
                  <a:pt x="107579" y="18548"/>
                  <a:pt x="297108" y="16938"/>
                  <a:pt x="516755" y="0"/>
                </a:cubicBezTo>
                <a:cubicBezTo>
                  <a:pt x="736402" y="-16938"/>
                  <a:pt x="898665" y="30122"/>
                  <a:pt x="1174443" y="0"/>
                </a:cubicBezTo>
                <a:cubicBezTo>
                  <a:pt x="1450221" y="-30122"/>
                  <a:pt x="1611255" y="22633"/>
                  <a:pt x="1832132" y="0"/>
                </a:cubicBezTo>
                <a:cubicBezTo>
                  <a:pt x="2053009" y="-22633"/>
                  <a:pt x="2076290" y="6669"/>
                  <a:pt x="2313653" y="0"/>
                </a:cubicBezTo>
                <a:cubicBezTo>
                  <a:pt x="2551016" y="-6669"/>
                  <a:pt x="2680851" y="11987"/>
                  <a:pt x="2865642" y="0"/>
                </a:cubicBezTo>
                <a:cubicBezTo>
                  <a:pt x="3050433" y="-11987"/>
                  <a:pt x="3270463" y="-24775"/>
                  <a:pt x="3523330" y="0"/>
                </a:cubicBezTo>
                <a:cubicBezTo>
                  <a:pt x="3515416" y="249761"/>
                  <a:pt x="3519138" y="468533"/>
                  <a:pt x="3523330" y="614387"/>
                </a:cubicBezTo>
                <a:cubicBezTo>
                  <a:pt x="3527522" y="760241"/>
                  <a:pt x="3522786" y="946093"/>
                  <a:pt x="3523330" y="1164101"/>
                </a:cubicBezTo>
                <a:cubicBezTo>
                  <a:pt x="3523874" y="1382109"/>
                  <a:pt x="3542121" y="1651579"/>
                  <a:pt x="3523330" y="1810824"/>
                </a:cubicBezTo>
                <a:cubicBezTo>
                  <a:pt x="3504539" y="1970069"/>
                  <a:pt x="3534511" y="2293424"/>
                  <a:pt x="3523330" y="2457547"/>
                </a:cubicBezTo>
                <a:cubicBezTo>
                  <a:pt x="3512149" y="2621670"/>
                  <a:pt x="3487572" y="2973301"/>
                  <a:pt x="3523330" y="3233614"/>
                </a:cubicBezTo>
                <a:cubicBezTo>
                  <a:pt x="3286509" y="3226898"/>
                  <a:pt x="3121077" y="3248697"/>
                  <a:pt x="3006575" y="3233614"/>
                </a:cubicBezTo>
                <a:cubicBezTo>
                  <a:pt x="2892074" y="3218531"/>
                  <a:pt x="2641561" y="3254097"/>
                  <a:pt x="2525053" y="3233614"/>
                </a:cubicBezTo>
                <a:cubicBezTo>
                  <a:pt x="2408545" y="3213131"/>
                  <a:pt x="2126912" y="3226491"/>
                  <a:pt x="1937832" y="3233614"/>
                </a:cubicBezTo>
                <a:cubicBezTo>
                  <a:pt x="1748752" y="3240737"/>
                  <a:pt x="1673869" y="3232901"/>
                  <a:pt x="1456310" y="3233614"/>
                </a:cubicBezTo>
                <a:cubicBezTo>
                  <a:pt x="1238751" y="3234327"/>
                  <a:pt x="1200465" y="3209982"/>
                  <a:pt x="974788" y="3233614"/>
                </a:cubicBezTo>
                <a:cubicBezTo>
                  <a:pt x="749111" y="3257246"/>
                  <a:pt x="338880" y="3240865"/>
                  <a:pt x="0" y="3233614"/>
                </a:cubicBezTo>
                <a:cubicBezTo>
                  <a:pt x="1559" y="3086356"/>
                  <a:pt x="9961" y="2905729"/>
                  <a:pt x="0" y="2586891"/>
                </a:cubicBezTo>
                <a:cubicBezTo>
                  <a:pt x="-9961" y="2268053"/>
                  <a:pt x="-7874" y="2147399"/>
                  <a:pt x="0" y="1907832"/>
                </a:cubicBezTo>
                <a:cubicBezTo>
                  <a:pt x="7874" y="1668265"/>
                  <a:pt x="-30659" y="1541262"/>
                  <a:pt x="0" y="1293446"/>
                </a:cubicBezTo>
                <a:cubicBezTo>
                  <a:pt x="30659" y="1045630"/>
                  <a:pt x="-18636" y="867315"/>
                  <a:pt x="0" y="582051"/>
                </a:cubicBezTo>
                <a:cubicBezTo>
                  <a:pt x="18636" y="296788"/>
                  <a:pt x="-22616" y="125304"/>
                  <a:pt x="0" y="0"/>
                </a:cubicBezTo>
                <a:close/>
              </a:path>
            </a:pathLst>
          </a:custGeom>
          <a:ln w="19050">
            <a:solidFill>
              <a:schemeClr val="tx1"/>
            </a:solidFill>
            <a:extLst>
              <a:ext uri="{C807C97D-BFC1-408E-A445-0C87EB9F89A2}">
                <ask:lineSketchStyleProps xmlns:ask="http://schemas.microsoft.com/office/drawing/2018/sketchyshapes" sd="655171467">
                  <a:prstGeom prst="rect">
                    <a:avLst/>
                  </a:prstGeom>
                  <ask:type>
                    <ask:lineSketchFreehand/>
                  </ask:type>
                </ask:lineSketchStyleProps>
              </a:ext>
            </a:extLst>
          </a:ln>
        </p:spPr>
      </p:pic>
      <p:pic>
        <p:nvPicPr>
          <p:cNvPr id="12" name="Picture 11">
            <a:extLst>
              <a:ext uri="{FF2B5EF4-FFF2-40B4-BE49-F238E27FC236}">
                <a16:creationId xmlns:a16="http://schemas.microsoft.com/office/drawing/2014/main" id="{25348C2C-C7B3-3F58-1461-0527A83778DC}"/>
              </a:ext>
            </a:extLst>
          </p:cNvPr>
          <p:cNvPicPr>
            <a:picLocks noChangeAspect="1"/>
          </p:cNvPicPr>
          <p:nvPr/>
        </p:nvPicPr>
        <p:blipFill>
          <a:blip r:embed="rId6"/>
          <a:stretch>
            <a:fillRect/>
          </a:stretch>
        </p:blipFill>
        <p:spPr>
          <a:xfrm>
            <a:off x="5316008" y="3869742"/>
            <a:ext cx="5859962" cy="2490016"/>
          </a:xfrm>
          <a:custGeom>
            <a:avLst/>
            <a:gdLst>
              <a:gd name="connsiteX0" fmla="*/ 0 w 5859962"/>
              <a:gd name="connsiteY0" fmla="*/ 0 h 2490016"/>
              <a:gd name="connsiteX1" fmla="*/ 651107 w 5859962"/>
              <a:gd name="connsiteY1" fmla="*/ 0 h 2490016"/>
              <a:gd name="connsiteX2" fmla="*/ 1419413 w 5859962"/>
              <a:gd name="connsiteY2" fmla="*/ 0 h 2490016"/>
              <a:gd name="connsiteX3" fmla="*/ 1953321 w 5859962"/>
              <a:gd name="connsiteY3" fmla="*/ 0 h 2490016"/>
              <a:gd name="connsiteX4" fmla="*/ 2721627 w 5859962"/>
              <a:gd name="connsiteY4" fmla="*/ 0 h 2490016"/>
              <a:gd name="connsiteX5" fmla="*/ 3431333 w 5859962"/>
              <a:gd name="connsiteY5" fmla="*/ 0 h 2490016"/>
              <a:gd name="connsiteX6" fmla="*/ 4199639 w 5859962"/>
              <a:gd name="connsiteY6" fmla="*/ 0 h 2490016"/>
              <a:gd name="connsiteX7" fmla="*/ 4733547 w 5859962"/>
              <a:gd name="connsiteY7" fmla="*/ 0 h 2490016"/>
              <a:gd name="connsiteX8" fmla="*/ 5267455 w 5859962"/>
              <a:gd name="connsiteY8" fmla="*/ 0 h 2490016"/>
              <a:gd name="connsiteX9" fmla="*/ 5859962 w 5859962"/>
              <a:gd name="connsiteY9" fmla="*/ 0 h 2490016"/>
              <a:gd name="connsiteX10" fmla="*/ 5859962 w 5859962"/>
              <a:gd name="connsiteY10" fmla="*/ 622504 h 2490016"/>
              <a:gd name="connsiteX11" fmla="*/ 5859962 w 5859962"/>
              <a:gd name="connsiteY11" fmla="*/ 1170308 h 2490016"/>
              <a:gd name="connsiteX12" fmla="*/ 5859962 w 5859962"/>
              <a:gd name="connsiteY12" fmla="*/ 1743011 h 2490016"/>
              <a:gd name="connsiteX13" fmla="*/ 5859962 w 5859962"/>
              <a:gd name="connsiteY13" fmla="*/ 2490016 h 2490016"/>
              <a:gd name="connsiteX14" fmla="*/ 5267455 w 5859962"/>
              <a:gd name="connsiteY14" fmla="*/ 2490016 h 2490016"/>
              <a:gd name="connsiteX15" fmla="*/ 4616348 w 5859962"/>
              <a:gd name="connsiteY15" fmla="*/ 2490016 h 2490016"/>
              <a:gd name="connsiteX16" fmla="*/ 4082440 w 5859962"/>
              <a:gd name="connsiteY16" fmla="*/ 2490016 h 2490016"/>
              <a:gd name="connsiteX17" fmla="*/ 3607132 w 5859962"/>
              <a:gd name="connsiteY17" fmla="*/ 2490016 h 2490016"/>
              <a:gd name="connsiteX18" fmla="*/ 3073225 w 5859962"/>
              <a:gd name="connsiteY18" fmla="*/ 2490016 h 2490016"/>
              <a:gd name="connsiteX19" fmla="*/ 2597916 w 5859962"/>
              <a:gd name="connsiteY19" fmla="*/ 2490016 h 2490016"/>
              <a:gd name="connsiteX20" fmla="*/ 1946810 w 5859962"/>
              <a:gd name="connsiteY20" fmla="*/ 2490016 h 2490016"/>
              <a:gd name="connsiteX21" fmla="*/ 1295703 w 5859962"/>
              <a:gd name="connsiteY21" fmla="*/ 2490016 h 2490016"/>
              <a:gd name="connsiteX22" fmla="*/ 820395 w 5859962"/>
              <a:gd name="connsiteY22" fmla="*/ 2490016 h 2490016"/>
              <a:gd name="connsiteX23" fmla="*/ 0 w 5859962"/>
              <a:gd name="connsiteY23" fmla="*/ 2490016 h 2490016"/>
              <a:gd name="connsiteX24" fmla="*/ 0 w 5859962"/>
              <a:gd name="connsiteY24" fmla="*/ 1842612 h 2490016"/>
              <a:gd name="connsiteX25" fmla="*/ 0 w 5859962"/>
              <a:gd name="connsiteY25" fmla="*/ 1269908 h 2490016"/>
              <a:gd name="connsiteX26" fmla="*/ 0 w 5859962"/>
              <a:gd name="connsiteY26" fmla="*/ 697204 h 2490016"/>
              <a:gd name="connsiteX27" fmla="*/ 0 w 5859962"/>
              <a:gd name="connsiteY27" fmla="*/ 0 h 249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59962" h="2490016" fill="none" extrusionOk="0">
                <a:moveTo>
                  <a:pt x="0" y="0"/>
                </a:moveTo>
                <a:cubicBezTo>
                  <a:pt x="310652" y="11118"/>
                  <a:pt x="354814" y="28021"/>
                  <a:pt x="651107" y="0"/>
                </a:cubicBezTo>
                <a:cubicBezTo>
                  <a:pt x="947400" y="-28021"/>
                  <a:pt x="1134628" y="29853"/>
                  <a:pt x="1419413" y="0"/>
                </a:cubicBezTo>
                <a:cubicBezTo>
                  <a:pt x="1704198" y="-29853"/>
                  <a:pt x="1749603" y="12434"/>
                  <a:pt x="1953321" y="0"/>
                </a:cubicBezTo>
                <a:cubicBezTo>
                  <a:pt x="2157039" y="-12434"/>
                  <a:pt x="2383856" y="-13839"/>
                  <a:pt x="2721627" y="0"/>
                </a:cubicBezTo>
                <a:cubicBezTo>
                  <a:pt x="3059398" y="13839"/>
                  <a:pt x="3183359" y="23038"/>
                  <a:pt x="3431333" y="0"/>
                </a:cubicBezTo>
                <a:cubicBezTo>
                  <a:pt x="3679307" y="-23038"/>
                  <a:pt x="3993528" y="-26384"/>
                  <a:pt x="4199639" y="0"/>
                </a:cubicBezTo>
                <a:cubicBezTo>
                  <a:pt x="4405750" y="26384"/>
                  <a:pt x="4616864" y="-3134"/>
                  <a:pt x="4733547" y="0"/>
                </a:cubicBezTo>
                <a:cubicBezTo>
                  <a:pt x="4850230" y="3134"/>
                  <a:pt x="5060346" y="14917"/>
                  <a:pt x="5267455" y="0"/>
                </a:cubicBezTo>
                <a:cubicBezTo>
                  <a:pt x="5474564" y="-14917"/>
                  <a:pt x="5632908" y="24786"/>
                  <a:pt x="5859962" y="0"/>
                </a:cubicBezTo>
                <a:cubicBezTo>
                  <a:pt x="5879672" y="159163"/>
                  <a:pt x="5828996" y="422048"/>
                  <a:pt x="5859962" y="622504"/>
                </a:cubicBezTo>
                <a:cubicBezTo>
                  <a:pt x="5890928" y="822960"/>
                  <a:pt x="5873916" y="971481"/>
                  <a:pt x="5859962" y="1170308"/>
                </a:cubicBezTo>
                <a:cubicBezTo>
                  <a:pt x="5846008" y="1369135"/>
                  <a:pt x="5831684" y="1626285"/>
                  <a:pt x="5859962" y="1743011"/>
                </a:cubicBezTo>
                <a:cubicBezTo>
                  <a:pt x="5888240" y="1859737"/>
                  <a:pt x="5823147" y="2200490"/>
                  <a:pt x="5859962" y="2490016"/>
                </a:cubicBezTo>
                <a:cubicBezTo>
                  <a:pt x="5687451" y="2470307"/>
                  <a:pt x="5545387" y="2472823"/>
                  <a:pt x="5267455" y="2490016"/>
                </a:cubicBezTo>
                <a:cubicBezTo>
                  <a:pt x="4989523" y="2507209"/>
                  <a:pt x="4786906" y="2481772"/>
                  <a:pt x="4616348" y="2490016"/>
                </a:cubicBezTo>
                <a:cubicBezTo>
                  <a:pt x="4445790" y="2498260"/>
                  <a:pt x="4329811" y="2466334"/>
                  <a:pt x="4082440" y="2490016"/>
                </a:cubicBezTo>
                <a:cubicBezTo>
                  <a:pt x="3835069" y="2513698"/>
                  <a:pt x="3723490" y="2467615"/>
                  <a:pt x="3607132" y="2490016"/>
                </a:cubicBezTo>
                <a:cubicBezTo>
                  <a:pt x="3490774" y="2512417"/>
                  <a:pt x="3286003" y="2515103"/>
                  <a:pt x="3073225" y="2490016"/>
                </a:cubicBezTo>
                <a:cubicBezTo>
                  <a:pt x="2860447" y="2464929"/>
                  <a:pt x="2737327" y="2492928"/>
                  <a:pt x="2597916" y="2490016"/>
                </a:cubicBezTo>
                <a:cubicBezTo>
                  <a:pt x="2458505" y="2487104"/>
                  <a:pt x="2228763" y="2509916"/>
                  <a:pt x="1946810" y="2490016"/>
                </a:cubicBezTo>
                <a:cubicBezTo>
                  <a:pt x="1664857" y="2470116"/>
                  <a:pt x="1528996" y="2488161"/>
                  <a:pt x="1295703" y="2490016"/>
                </a:cubicBezTo>
                <a:cubicBezTo>
                  <a:pt x="1062410" y="2491871"/>
                  <a:pt x="1055333" y="2481639"/>
                  <a:pt x="820395" y="2490016"/>
                </a:cubicBezTo>
                <a:cubicBezTo>
                  <a:pt x="585457" y="2498393"/>
                  <a:pt x="333588" y="2499754"/>
                  <a:pt x="0" y="2490016"/>
                </a:cubicBezTo>
                <a:cubicBezTo>
                  <a:pt x="-17697" y="2295448"/>
                  <a:pt x="24827" y="2020846"/>
                  <a:pt x="0" y="1842612"/>
                </a:cubicBezTo>
                <a:cubicBezTo>
                  <a:pt x="-24827" y="1664378"/>
                  <a:pt x="-25016" y="1469403"/>
                  <a:pt x="0" y="1269908"/>
                </a:cubicBezTo>
                <a:cubicBezTo>
                  <a:pt x="25016" y="1070413"/>
                  <a:pt x="-13459" y="923582"/>
                  <a:pt x="0" y="697204"/>
                </a:cubicBezTo>
                <a:cubicBezTo>
                  <a:pt x="13459" y="470826"/>
                  <a:pt x="23311" y="328292"/>
                  <a:pt x="0" y="0"/>
                </a:cubicBezTo>
                <a:close/>
              </a:path>
              <a:path w="5859962" h="2490016" stroke="0" extrusionOk="0">
                <a:moveTo>
                  <a:pt x="0" y="0"/>
                </a:moveTo>
                <a:cubicBezTo>
                  <a:pt x="284181" y="-27504"/>
                  <a:pt x="501299" y="28261"/>
                  <a:pt x="768306" y="0"/>
                </a:cubicBezTo>
                <a:cubicBezTo>
                  <a:pt x="1035313" y="-28261"/>
                  <a:pt x="1141186" y="-21535"/>
                  <a:pt x="1243614" y="0"/>
                </a:cubicBezTo>
                <a:cubicBezTo>
                  <a:pt x="1346042" y="21535"/>
                  <a:pt x="1608889" y="-10688"/>
                  <a:pt x="1894721" y="0"/>
                </a:cubicBezTo>
                <a:cubicBezTo>
                  <a:pt x="2180553" y="10688"/>
                  <a:pt x="2308166" y="9511"/>
                  <a:pt x="2487228" y="0"/>
                </a:cubicBezTo>
                <a:cubicBezTo>
                  <a:pt x="2666290" y="-9511"/>
                  <a:pt x="2772924" y="-19303"/>
                  <a:pt x="2962536" y="0"/>
                </a:cubicBezTo>
                <a:cubicBezTo>
                  <a:pt x="3152148" y="19303"/>
                  <a:pt x="3251290" y="-20125"/>
                  <a:pt x="3496444" y="0"/>
                </a:cubicBezTo>
                <a:cubicBezTo>
                  <a:pt x="3741598" y="20125"/>
                  <a:pt x="3903711" y="-22238"/>
                  <a:pt x="4030352" y="0"/>
                </a:cubicBezTo>
                <a:cubicBezTo>
                  <a:pt x="4156993" y="22238"/>
                  <a:pt x="4450522" y="-24446"/>
                  <a:pt x="4740058" y="0"/>
                </a:cubicBezTo>
                <a:cubicBezTo>
                  <a:pt x="5029594" y="24446"/>
                  <a:pt x="5431282" y="-1506"/>
                  <a:pt x="5859962" y="0"/>
                </a:cubicBezTo>
                <a:cubicBezTo>
                  <a:pt x="5849754" y="128521"/>
                  <a:pt x="5837185" y="362507"/>
                  <a:pt x="5859962" y="572704"/>
                </a:cubicBezTo>
                <a:cubicBezTo>
                  <a:pt x="5882739" y="782901"/>
                  <a:pt x="5875903" y="1009457"/>
                  <a:pt x="5859962" y="1145407"/>
                </a:cubicBezTo>
                <a:cubicBezTo>
                  <a:pt x="5844021" y="1281357"/>
                  <a:pt x="5860006" y="1454171"/>
                  <a:pt x="5859962" y="1693211"/>
                </a:cubicBezTo>
                <a:cubicBezTo>
                  <a:pt x="5859918" y="1932251"/>
                  <a:pt x="5853366" y="2137529"/>
                  <a:pt x="5859962" y="2490016"/>
                </a:cubicBezTo>
                <a:cubicBezTo>
                  <a:pt x="5628079" y="2481585"/>
                  <a:pt x="5619336" y="2482399"/>
                  <a:pt x="5384654" y="2490016"/>
                </a:cubicBezTo>
                <a:cubicBezTo>
                  <a:pt x="5149972" y="2497633"/>
                  <a:pt x="5081983" y="2506896"/>
                  <a:pt x="4850746" y="2490016"/>
                </a:cubicBezTo>
                <a:cubicBezTo>
                  <a:pt x="4619509" y="2473136"/>
                  <a:pt x="4465623" y="2481508"/>
                  <a:pt x="4316839" y="2490016"/>
                </a:cubicBezTo>
                <a:cubicBezTo>
                  <a:pt x="4168055" y="2498524"/>
                  <a:pt x="3874467" y="2458495"/>
                  <a:pt x="3607132" y="2490016"/>
                </a:cubicBezTo>
                <a:cubicBezTo>
                  <a:pt x="3339797" y="2521537"/>
                  <a:pt x="3268902" y="2510535"/>
                  <a:pt x="3131824" y="2490016"/>
                </a:cubicBezTo>
                <a:cubicBezTo>
                  <a:pt x="2994746" y="2469497"/>
                  <a:pt x="2864692" y="2510162"/>
                  <a:pt x="2656516" y="2490016"/>
                </a:cubicBezTo>
                <a:cubicBezTo>
                  <a:pt x="2448340" y="2469870"/>
                  <a:pt x="2056811" y="2507732"/>
                  <a:pt x="1888210" y="2490016"/>
                </a:cubicBezTo>
                <a:cubicBezTo>
                  <a:pt x="1719609" y="2472300"/>
                  <a:pt x="1600842" y="2503418"/>
                  <a:pt x="1412902" y="2490016"/>
                </a:cubicBezTo>
                <a:cubicBezTo>
                  <a:pt x="1224962" y="2476614"/>
                  <a:pt x="1017098" y="2507004"/>
                  <a:pt x="878994" y="2490016"/>
                </a:cubicBezTo>
                <a:cubicBezTo>
                  <a:pt x="740890" y="2473028"/>
                  <a:pt x="401474" y="2520892"/>
                  <a:pt x="0" y="2490016"/>
                </a:cubicBezTo>
                <a:cubicBezTo>
                  <a:pt x="-13653" y="2332163"/>
                  <a:pt x="-9231" y="2083390"/>
                  <a:pt x="0" y="1842612"/>
                </a:cubicBezTo>
                <a:cubicBezTo>
                  <a:pt x="9231" y="1601834"/>
                  <a:pt x="-24772" y="1510356"/>
                  <a:pt x="0" y="1245008"/>
                </a:cubicBezTo>
                <a:cubicBezTo>
                  <a:pt x="24772" y="979660"/>
                  <a:pt x="-17495" y="830196"/>
                  <a:pt x="0" y="672304"/>
                </a:cubicBezTo>
                <a:cubicBezTo>
                  <a:pt x="17495" y="514412"/>
                  <a:pt x="-22775" y="323255"/>
                  <a:pt x="0" y="0"/>
                </a:cubicBezTo>
                <a:close/>
              </a:path>
            </a:pathLst>
          </a:custGeom>
          <a:ln>
            <a:solidFill>
              <a:schemeClr val="tx1"/>
            </a:solidFill>
            <a:extLst>
              <a:ext uri="{C807C97D-BFC1-408E-A445-0C87EB9F89A2}">
                <ask:lineSketchStyleProps xmlns:ask="http://schemas.microsoft.com/office/drawing/2018/sketchyshapes" sd="903230372">
                  <a:prstGeom prst="rect">
                    <a:avLst/>
                  </a:prstGeom>
                  <ask:type>
                    <ask:lineSketchFreehand/>
                  </ask:type>
                </ask:lineSketchStyleProps>
              </a:ext>
            </a:extLst>
          </a:ln>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4140503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40723FA-768F-4B47-9287-9EA0ABE65E1B}">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2108</TotalTime>
  <Words>1064</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Adobe Myungjo Std M</vt:lpstr>
      <vt:lpstr>Adobe Hebrew</vt:lpstr>
      <vt:lpstr>Adobe Thai</vt:lpstr>
      <vt:lpstr>Arial</vt:lpstr>
      <vt:lpstr>Calibri</vt:lpstr>
      <vt:lpstr>Calibri Light</vt:lpstr>
      <vt:lpstr>Wingdings</vt:lpstr>
      <vt:lpstr>Office Theme</vt:lpstr>
      <vt:lpstr>Unveiling Trends and Patterns  in Automotive Fuel Efficiency </vt:lpstr>
      <vt:lpstr>PowerPoint Presentation</vt:lpstr>
      <vt:lpstr>PowerPoint Presentation</vt:lpstr>
      <vt:lpstr>Research Question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Trends and Patterns  in Automotive Fuel Efficiency</dc:title>
  <dc:creator>Tushar Vishwanath</dc:creator>
  <cp:lastModifiedBy>Tushar Vishwanath</cp:lastModifiedBy>
  <cp:revision>10</cp:revision>
  <dcterms:created xsi:type="dcterms:W3CDTF">2023-11-28T21:53:50Z</dcterms:created>
  <dcterms:modified xsi:type="dcterms:W3CDTF">2024-01-22T07:31:48Z</dcterms:modified>
</cp:coreProperties>
</file>