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FEE-E4FB-2DD5-E2C9-1662EB44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47BFC-332A-0B31-36D1-75FE87FE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4889-22D2-7DDE-13BD-2529B9A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A41-D447-C33E-DEF9-0770853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98E-4E39-9EC6-956E-3FE84D0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F0B3-09B8-DCBF-4B25-022CC77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7E2A-A688-E169-13C5-6C18CD20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FC3D-09FC-54BC-8917-5273575D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E0C-832B-6082-15C8-8CE9ABF9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7916-3D22-5F61-F635-95296AD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3AD8-B151-D3AF-6E5C-6F1C2F07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C16F-9215-9409-9BF3-FC0A2230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1DAF-CE74-6E6C-A421-7738B47B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B267-0F93-CAED-70DD-BF74AA1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E8DB-8E80-7D00-2F8D-B1A27303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A87-E92E-98E0-19DE-43AB6D63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3FDB-8276-DA4D-F6BE-14441FE0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1761-CC9E-D0D5-1187-A5A12B9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3AD1-312C-4CA3-724E-4E75054B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B276-C402-8DC0-3FD0-7343EC1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E4EB-5ABB-4583-EC47-FC21C7EA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AB3C-2B1D-7959-0F82-5352711E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251E-CD0D-A025-D2B8-E4BCD1D8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E866-439E-EECC-B055-66B2EC5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4F81-7AB2-3A1E-1651-6CB40EEB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9F57-2FB2-D33E-FCE8-04FC906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0ED9-FEA9-540D-867E-2D56F048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34F7-2E5A-874F-6ECB-1EB72AB9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DEAA-5907-1071-E274-85CF16E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1363-999C-41CB-9C19-B811C1FE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0FCD-E203-8159-B734-79EAF687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A303-FA5F-7CE9-6545-AA061B5E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AC6B-1332-E1D3-705E-FC1792EC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3F6C-691E-6538-8003-61B6C0E6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9D25-28F6-B63B-FA50-7D175415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31BF1-B069-4513-9036-99C5556BC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2C79-07EB-22D6-004A-2C82D39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C1C5-A7D3-91FB-FD6D-9818063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7BB9-7527-A278-0661-0386F37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20C-C9FE-F16A-7957-ACB74412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066D7-620E-201E-77CD-B8C5AC22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889DC-7386-82ED-88DF-600464E0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1204-5A45-C676-4C1A-CCFF1D71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41B85-3FCB-83F5-A943-4099826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2DF36-4E57-482B-0DC0-FAD39C4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352E-E648-8A47-ECFC-A0D988B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190F-9D9A-0C8E-AE79-D7AFF51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7686-14B3-735C-1BF1-B94C1D03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9C53-9E0E-3428-7BCF-751E295B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2C2A-3784-9E0C-6D77-102CA00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54A2-07CD-B66D-734E-B6F9A55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89DD-6EBB-8FF4-C78E-904C2CA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D57C-DE2F-ED19-015D-67E9D6A4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F31CD-5124-02B9-438F-BDA17F24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DC3C-479A-318F-4F13-F8895E80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CE83-78BD-41D9-F286-E694E6D1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2F9E-04BF-6071-3AED-C330FC7F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89F6-B633-51EB-146F-C166C0F6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B393A-F478-CC01-F81C-EDFE9F8B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101A-4C57-FBC0-782F-8F35DB75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FABB-CC77-A095-BBAE-4C54FAB5A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B69-5EE6-211F-B1BB-D5C05505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EFBA-0867-C385-B58B-6D1789AB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There are 1000 employees in the company and here above is the distribution based on gender and Ethnicity where the Asians are highest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37B9E-2C91-9C10-C473-461A7DEE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59" y="1732548"/>
            <a:ext cx="4736907" cy="22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2" y="1394836"/>
            <a:ext cx="2903621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In last few years there are more hiring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763A9-608A-EAA1-A3A0-409A3EC5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04" y="1900024"/>
            <a:ext cx="191479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 err="1"/>
              <a:t>Avg</a:t>
            </a:r>
            <a:r>
              <a:rPr lang="en-IN" dirty="0"/>
              <a:t> employee stays for 1801 days before leaving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4263-18C0-7226-BE0B-E64C5E24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523998"/>
            <a:ext cx="894522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Here Is the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salaraies</a:t>
            </a:r>
            <a:r>
              <a:rPr lang="en-IN" dirty="0"/>
              <a:t> of different depts and we can see that highest </a:t>
            </a:r>
            <a:r>
              <a:rPr lang="en-IN" dirty="0" err="1"/>
              <a:t>avg</a:t>
            </a:r>
            <a:r>
              <a:rPr lang="en-IN" dirty="0"/>
              <a:t> salary is of marketing dept while the lowest is of IT dept. But there is not a much significant difference between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7FD3-A952-A6B6-1DBE-52238F51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453414"/>
            <a:ext cx="3716714" cy="25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highest number of employees are from USA followed by China and Brazil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AF35A-14BC-629A-C5ED-09A93F4C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70" y="2359259"/>
            <a:ext cx="3343260" cy="1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 txBox="1">
            <a:spLocks/>
          </p:cNvSpPr>
          <p:nvPr/>
        </p:nvSpPr>
        <p:spPr>
          <a:xfrm>
            <a:off x="1198880" y="5564461"/>
            <a:ext cx="9144000" cy="57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7% employees are of 45 age and 5% are of 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B51A4-9EDC-9141-8301-B917DF85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72" y="2671657"/>
            <a:ext cx="23720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IF we talk about people only who receives bonus then it is around 18.78%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45AA-040B-9C00-D1F1-F065C090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3086052"/>
            <a:ext cx="643027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Director as a title occurs most frequently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68DEA-9CB7-382E-904C-C523E4E1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2" y="1767305"/>
            <a:ext cx="3864543" cy="15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B3F0E05-9CA6-54DA-4E00-5F76D5F44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By ethnicity Asians are the highest which are almost equal in all the depts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1CAE3-4159-3A8F-3072-BC8DC3DE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147708"/>
            <a:ext cx="495369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Ques1</vt:lpstr>
      <vt:lpstr>Ques2</vt:lpstr>
      <vt:lpstr>Ques3</vt:lpstr>
      <vt:lpstr>Ques4</vt:lpstr>
      <vt:lpstr>Ques5</vt:lpstr>
      <vt:lpstr>Ques6</vt:lpstr>
      <vt:lpstr>Ques7</vt:lpstr>
      <vt:lpstr>Ques8</vt:lpstr>
      <vt:lpstr>Ques9</vt:lpstr>
      <vt:lpstr>Ques10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Ques1</dc:title>
  <dc:creator>Tushar Lohia</dc:creator>
  <cp:lastModifiedBy>Tushar Lohia</cp:lastModifiedBy>
  <cp:revision>3</cp:revision>
  <dcterms:created xsi:type="dcterms:W3CDTF">2024-03-29T04:19:08Z</dcterms:created>
  <dcterms:modified xsi:type="dcterms:W3CDTF">2024-03-29T06:22:16Z</dcterms:modified>
</cp:coreProperties>
</file>