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1" r:id="rId4"/>
    <p:sldId id="260" r:id="rId5"/>
    <p:sldId id="259" r:id="rId6"/>
    <p:sldId id="258" r:id="rId7"/>
    <p:sldId id="25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EFEE-E4FB-2DD5-E2C9-1662EB445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47BFC-332A-0B31-36D1-75FE87FE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04889-22D2-7DDE-13BD-2529B9A9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42A41-D447-C33E-DEF9-0770853E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A98E-4E39-9EC6-956E-3FE84D0E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66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F0B3-09B8-DCBF-4B25-022CC775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E7E2A-A688-E169-13C5-6C18CD206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FC3D-09FC-54BC-8917-5273575D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61E0C-832B-6082-15C8-8CE9ABF9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7916-3D22-5F61-F635-95296AD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59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3AD8-B151-D3AF-6E5C-6F1C2F07B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BC16F-9215-9409-9BF3-FC0A2230C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81DAF-CE74-6E6C-A421-7738B47B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8B267-0F93-CAED-70DD-BF74AA13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AE8DB-8E80-7D00-2F8D-B1A27303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53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AA87-E92E-98E0-19DE-43AB6D63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E3FDB-8276-DA4D-F6BE-14441FE05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71761-CC9E-D0D5-1187-A5A12B9E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43AD1-312C-4CA3-724E-4E75054B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6B276-C402-8DC0-3FD0-7343EC1E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02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E4EB-5ABB-4583-EC47-FC21C7EA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8AB3C-2B1D-7959-0F82-5352711E3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4251E-CD0D-A025-D2B8-E4BCD1D8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EE866-439E-EECC-B055-66B2EC52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A4F81-7AB2-3A1E-1651-6CB40EEB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10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9F57-2FB2-D33E-FCE8-04FC9067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80ED9-FEA9-540D-867E-2D56F0483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634F7-2E5A-874F-6ECB-1EB72AB95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1DEAA-5907-1071-E274-85CF16E7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71363-999C-41CB-9C19-B811C1FE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E0FCD-E203-8159-B734-79EAF687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25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A303-FA5F-7CE9-6545-AA061B5E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0AC6B-1332-E1D3-705E-FC1792EC1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C3F6C-691E-6538-8003-61B6C0E64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B9D25-28F6-B63B-FA50-7D1754158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31BF1-B069-4513-9036-99C5556BC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C2C79-07EB-22D6-004A-2C82D39E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51C1C5-A7D3-91FB-FD6D-9818063E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D7BB9-7527-A278-0661-0386F372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12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920C-C9FE-F16A-7957-ACB74412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3066D7-620E-201E-77CD-B8C5AC22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889DC-7386-82ED-88DF-600464E0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21204-5A45-C676-4C1A-CCFF1D71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93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041B85-3FCB-83F5-A943-4099826D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2DF36-4E57-482B-0DC0-FAD39C4E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E352E-E648-8A47-ECFC-A0D988BD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4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190F-9D9A-0C8E-AE79-D7AFF510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7686-14B3-735C-1BF1-B94C1D035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09C53-9E0E-3428-7BCF-751E295B8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D2C2A-3784-9E0C-6D77-102CA003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154A2-07CD-B66D-734E-B6F9A558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589DD-6EBB-8FF4-C78E-904C2CA6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48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D57C-DE2F-ED19-015D-67E9D6A4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F31CD-5124-02B9-438F-BDA17F246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4DC3C-479A-318F-4F13-F8895E801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DCE83-78BD-41D9-F286-E694E6D1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92F9E-04BF-6071-3AED-C330FC7F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689F6-B633-51EB-146F-C166C0F6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8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B393A-F478-CC01-F81C-EDFE9F8B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3101A-4C57-FBC0-782F-8F35DB75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BFABB-CC77-A095-BBAE-4C54FAB5A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A6656-A60F-45D5-9B97-8EFB7799D11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89B69-5EE6-211F-B1BB-D5C05505A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3EFBA-0867-C385-B58B-6D1789AB9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2D69B-F55D-43E7-83BB-8DB2CCA04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2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E027-6BAA-4D26-B5FD-02D3DC80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55" y="708476"/>
            <a:ext cx="2200977" cy="744938"/>
          </a:xfrm>
        </p:spPr>
        <p:txBody>
          <a:bodyPr>
            <a:normAutofit fontScale="90000"/>
          </a:bodyPr>
          <a:lstStyle/>
          <a:p>
            <a:r>
              <a:rPr lang="en-IN" dirty="0"/>
              <a:t>Ques1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66702-77B7-F2BA-8620-CED22B115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2845"/>
            <a:ext cx="9144000" cy="575326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There are 1000 employees in the company and here above is the distribution based on gender and Ethnicity where the Asians are highest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37B9E-2C91-9C10-C473-461A7DEE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59" y="1732548"/>
            <a:ext cx="4736907" cy="229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50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E027-6BAA-4D26-B5FD-02D3DC80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602" y="1394836"/>
            <a:ext cx="2903621" cy="744938"/>
          </a:xfrm>
        </p:spPr>
        <p:txBody>
          <a:bodyPr>
            <a:normAutofit fontScale="90000"/>
          </a:bodyPr>
          <a:lstStyle/>
          <a:p>
            <a:r>
              <a:rPr lang="en-IN" dirty="0"/>
              <a:t>Ques10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66702-77B7-F2BA-8620-CED22B115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2845"/>
            <a:ext cx="9144000" cy="575326"/>
          </a:xfrm>
        </p:spPr>
        <p:txBody>
          <a:bodyPr/>
          <a:lstStyle/>
          <a:p>
            <a:r>
              <a:rPr lang="en-IN" dirty="0"/>
              <a:t>In last few years there are more hiring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763A9-608A-EAA1-A3A0-409A3EC54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04" y="1900024"/>
            <a:ext cx="1914792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6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E027-6BAA-4D26-B5FD-02D3DC80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55" y="708476"/>
            <a:ext cx="2200977" cy="744938"/>
          </a:xfrm>
        </p:spPr>
        <p:txBody>
          <a:bodyPr>
            <a:normAutofit fontScale="90000"/>
          </a:bodyPr>
          <a:lstStyle/>
          <a:p>
            <a:r>
              <a:rPr lang="en-IN" dirty="0"/>
              <a:t>Ques2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66702-77B7-F2BA-8620-CED22B115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2845"/>
            <a:ext cx="9144000" cy="575326"/>
          </a:xfrm>
        </p:spPr>
        <p:txBody>
          <a:bodyPr/>
          <a:lstStyle/>
          <a:p>
            <a:r>
              <a:rPr lang="en-IN" dirty="0" err="1"/>
              <a:t>Avg</a:t>
            </a:r>
            <a:r>
              <a:rPr lang="en-IN" dirty="0"/>
              <a:t> employee stays for 1801 days before leaving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A4263-18C0-7226-BE0B-E64C5E24C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88" y="2523998"/>
            <a:ext cx="8945223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3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E027-6BAA-4D26-B5FD-02D3DC80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55" y="708476"/>
            <a:ext cx="2200977" cy="744938"/>
          </a:xfrm>
        </p:spPr>
        <p:txBody>
          <a:bodyPr>
            <a:normAutofit fontScale="90000"/>
          </a:bodyPr>
          <a:lstStyle/>
          <a:p>
            <a:r>
              <a:rPr lang="en-IN" dirty="0"/>
              <a:t>Ques3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66702-77B7-F2BA-8620-CED22B115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2845"/>
            <a:ext cx="9144000" cy="575326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Here Is the </a:t>
            </a:r>
            <a:r>
              <a:rPr lang="en-IN" dirty="0" err="1"/>
              <a:t>avg</a:t>
            </a:r>
            <a:r>
              <a:rPr lang="en-IN" dirty="0"/>
              <a:t> </a:t>
            </a:r>
            <a:r>
              <a:rPr lang="en-IN" dirty="0" err="1"/>
              <a:t>salaraies</a:t>
            </a:r>
            <a:r>
              <a:rPr lang="en-IN" dirty="0"/>
              <a:t> of different depts and we can see that highest </a:t>
            </a:r>
            <a:r>
              <a:rPr lang="en-IN" dirty="0" err="1"/>
              <a:t>avg</a:t>
            </a:r>
            <a:r>
              <a:rPr lang="en-IN" dirty="0"/>
              <a:t> salary is of marketing dept while the lowest is of IT dept. But there is not a much significant difference between others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67FD3-A952-A6B6-1DBE-52238F518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0" y="1453414"/>
            <a:ext cx="3716714" cy="257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1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E027-6BAA-4D26-B5FD-02D3DC80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55" y="708476"/>
            <a:ext cx="2200977" cy="744938"/>
          </a:xfrm>
        </p:spPr>
        <p:txBody>
          <a:bodyPr>
            <a:normAutofit fontScale="90000"/>
          </a:bodyPr>
          <a:lstStyle/>
          <a:p>
            <a:r>
              <a:rPr lang="en-IN" dirty="0"/>
              <a:t>Ques4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66702-77B7-F2BA-8620-CED22B115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2845"/>
            <a:ext cx="9144000" cy="575326"/>
          </a:xfrm>
        </p:spPr>
        <p:txBody>
          <a:bodyPr/>
          <a:lstStyle/>
          <a:p>
            <a:r>
              <a:rPr lang="en-IN" dirty="0"/>
              <a:t>highest number of employees are from USA followed by China and Brazil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AF35A-14BC-629A-C5ED-09A93F4C0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70" y="2359259"/>
            <a:ext cx="3343260" cy="141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8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E027-6BAA-4D26-B5FD-02D3DC80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55" y="708476"/>
            <a:ext cx="2200977" cy="744938"/>
          </a:xfrm>
        </p:spPr>
        <p:txBody>
          <a:bodyPr>
            <a:normAutofit fontScale="90000"/>
          </a:bodyPr>
          <a:lstStyle/>
          <a:p>
            <a:r>
              <a:rPr lang="en-IN" dirty="0"/>
              <a:t>Ques5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C866702-77B7-F2BA-8620-CED22B115452}"/>
              </a:ext>
            </a:extLst>
          </p:cNvPr>
          <p:cNvSpPr txBox="1">
            <a:spLocks/>
          </p:cNvSpPr>
          <p:nvPr/>
        </p:nvSpPr>
        <p:spPr>
          <a:xfrm>
            <a:off x="1198880" y="5564461"/>
            <a:ext cx="9144000" cy="57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7% employees are of 15 age and 5% are of 55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0B51A4-9EDC-9141-8301-B917DF85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972" y="2671657"/>
            <a:ext cx="2372056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8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E027-6BAA-4D26-B5FD-02D3DC80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55" y="708476"/>
            <a:ext cx="2200977" cy="744938"/>
          </a:xfrm>
        </p:spPr>
        <p:txBody>
          <a:bodyPr>
            <a:normAutofit fontScale="90000"/>
          </a:bodyPr>
          <a:lstStyle/>
          <a:p>
            <a:r>
              <a:rPr lang="en-IN" dirty="0"/>
              <a:t>Ques6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66702-77B7-F2BA-8620-CED22B115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2845"/>
            <a:ext cx="9144000" cy="575326"/>
          </a:xfrm>
        </p:spPr>
        <p:txBody>
          <a:bodyPr>
            <a:normAutofit fontScale="92500"/>
          </a:bodyPr>
          <a:lstStyle/>
          <a:p>
            <a:r>
              <a:rPr lang="en-IN" dirty="0"/>
              <a:t>IF we talk about people only who receives bonus then it is around 18.78%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F45AA-040B-9C00-D1F1-F065C0905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64" y="3086052"/>
            <a:ext cx="6430272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7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E027-6BAA-4D26-B5FD-02D3DC80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55" y="708476"/>
            <a:ext cx="2200977" cy="744938"/>
          </a:xfrm>
        </p:spPr>
        <p:txBody>
          <a:bodyPr>
            <a:normAutofit fontScale="90000"/>
          </a:bodyPr>
          <a:lstStyle/>
          <a:p>
            <a:r>
              <a:rPr lang="en-IN" dirty="0"/>
              <a:t>Ques7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66702-77B7-F2BA-8620-CED22B115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2845"/>
            <a:ext cx="9144000" cy="575326"/>
          </a:xfrm>
        </p:spPr>
        <p:txBody>
          <a:bodyPr/>
          <a:lstStyle/>
          <a:p>
            <a:r>
              <a:rPr lang="en-IN" dirty="0"/>
              <a:t>Director as a title occurs most frequently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68DEA-9CB7-382E-904C-C523E4E1A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92" y="1767305"/>
            <a:ext cx="3864543" cy="151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1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E027-6BAA-4D26-B5FD-02D3DC80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55" y="708476"/>
            <a:ext cx="2200977" cy="744938"/>
          </a:xfrm>
        </p:spPr>
        <p:txBody>
          <a:bodyPr>
            <a:normAutofit fontScale="90000"/>
          </a:bodyPr>
          <a:lstStyle/>
          <a:p>
            <a:r>
              <a:rPr lang="en-IN" dirty="0"/>
              <a:t>Ques8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B3F0E05-9CA6-54DA-4E00-5F76D5F44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40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E027-6BAA-4D26-B5FD-02D3DC80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55" y="708476"/>
            <a:ext cx="2200977" cy="744938"/>
          </a:xfrm>
        </p:spPr>
        <p:txBody>
          <a:bodyPr>
            <a:normAutofit fontScale="90000"/>
          </a:bodyPr>
          <a:lstStyle/>
          <a:p>
            <a:r>
              <a:rPr lang="en-IN" dirty="0"/>
              <a:t>Ques9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66702-77B7-F2BA-8620-CED22B115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2845"/>
            <a:ext cx="9144000" cy="575326"/>
          </a:xfrm>
        </p:spPr>
        <p:txBody>
          <a:bodyPr>
            <a:normAutofit fontScale="92500"/>
          </a:bodyPr>
          <a:lstStyle/>
          <a:p>
            <a:r>
              <a:rPr lang="en-IN" dirty="0"/>
              <a:t>By ethnicity Asians are the highest which are almost equal in all the depts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D1CAE3-4159-3A8F-3072-BC8DC3DE0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154" y="2147708"/>
            <a:ext cx="4953691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0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149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Ques1</vt:lpstr>
      <vt:lpstr>Ques2</vt:lpstr>
      <vt:lpstr>Ques3</vt:lpstr>
      <vt:lpstr>Ques4</vt:lpstr>
      <vt:lpstr>Ques5</vt:lpstr>
      <vt:lpstr>Ques6</vt:lpstr>
      <vt:lpstr>Ques7</vt:lpstr>
      <vt:lpstr>Ques8</vt:lpstr>
      <vt:lpstr>Ques9</vt:lpstr>
      <vt:lpstr>Ques10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Ques1</dc:title>
  <dc:creator>Tushar Lohia</dc:creator>
  <cp:lastModifiedBy>Tushar Lohia</cp:lastModifiedBy>
  <cp:revision>2</cp:revision>
  <dcterms:created xsi:type="dcterms:W3CDTF">2024-03-29T04:19:08Z</dcterms:created>
  <dcterms:modified xsi:type="dcterms:W3CDTF">2024-03-29T06:18:15Z</dcterms:modified>
</cp:coreProperties>
</file>