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0"/>
  </p:notesMasterIdLst>
  <p:sldIdLst>
    <p:sldId id="256" r:id="rId3"/>
    <p:sldId id="268" r:id="rId4"/>
    <p:sldId id="259" r:id="rId5"/>
    <p:sldId id="260" r:id="rId6"/>
    <p:sldId id="263" r:id="rId7"/>
    <p:sldId id="266" r:id="rId8"/>
    <p:sldId id="278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9F7FB-C2E1-46F7-BEE2-1A1C06941855}" v="1322" dt="2025-04-11T17:15:16.360"/>
  </p1510:revLst>
</p1510:revInfo>
</file>

<file path=ppt/tableStyles.xml><?xml version="1.0" encoding="utf-8"?>
<a:tblStyleLst xmlns:a="http://schemas.openxmlformats.org/drawingml/2006/main" def="{8E7D2DF9-171C-4CB8-94DA-3755C0D2ABFA}">
  <a:tblStyle styleId="{8E7D2DF9-171C-4CB8-94DA-3755C0D2A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2bd79b6c0ae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2bd79b6c0ae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bd79b6c0ae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bd79b6c0ae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bd79b6c0ae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bd79b6c0ae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69cca9b01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69cca9b01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bd79b6c0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bd79b6c0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g2c24abe139d_1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2" name="Google Shape;2422;g2c24abe139d_1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29275"/>
            <a:ext cx="46080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258550"/>
            <a:ext cx="46080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38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38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38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3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572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38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57200" y="1429275"/>
            <a:ext cx="4893750" cy="1825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0" cap="all">
                <a:solidFill>
                  <a:schemeClr val="tx1"/>
                </a:solidFill>
                <a:latin typeface="Arial"/>
                <a:cs typeface="Arial"/>
              </a:rPr>
              <a:t>Understanding the EU AI Regulation Act: Articles 1–5</a:t>
            </a:r>
            <a:endParaRPr lang="en-US" sz="2400" b="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0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chemeClr val="tx1"/>
              </a:solidFill>
            </a:endParaRPr>
          </a:p>
        </p:txBody>
      </p:sp>
      <p:sp>
        <p:nvSpPr>
          <p:cNvPr id="52" name="Google Shape;52;p16"/>
          <p:cNvSpPr txBox="1">
            <a:spLocks noGrp="1"/>
          </p:cNvSpPr>
          <p:nvPr>
            <p:ph type="subTitle" idx="1"/>
          </p:nvPr>
        </p:nvSpPr>
        <p:spPr>
          <a:xfrm>
            <a:off x="457200" y="3258550"/>
            <a:ext cx="46080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500"/>
              </a:spcAft>
            </a:pPr>
            <a:r>
              <a:rPr lang="en-US" dirty="0">
                <a:solidFill>
                  <a:srgbClr val="3B4546"/>
                </a:solidFill>
                <a:latin typeface="Arial"/>
                <a:cs typeface="Arial"/>
              </a:rPr>
              <a:t>Presented by:</a:t>
            </a:r>
            <a:r>
              <a:rPr lang="en-US" b="1" dirty="0">
                <a:solidFill>
                  <a:srgbClr val="3B4546"/>
                </a:solidFill>
                <a:latin typeface="Arial"/>
                <a:cs typeface="Arial"/>
              </a:rPr>
              <a:t> [Your Name]</a:t>
            </a:r>
            <a:endParaRPr lang="en-US">
              <a:latin typeface="Arial"/>
              <a:cs typeface="Arial"/>
            </a:endParaRPr>
          </a:p>
          <a:p>
            <a:pPr marL="0" indent="0">
              <a:spcAft>
                <a:spcPts val="1500"/>
              </a:spcAft>
            </a:pPr>
            <a:r>
              <a:rPr lang="en-US" dirty="0">
                <a:solidFill>
                  <a:srgbClr val="3B4546"/>
                </a:solidFill>
                <a:latin typeface="Arial"/>
                <a:cs typeface="Arial"/>
              </a:rPr>
              <a:t>Date: [Presentation Date]</a:t>
            </a:r>
            <a:endParaRPr dirty="0"/>
          </a:p>
        </p:txBody>
      </p:sp>
      <p:grpSp>
        <p:nvGrpSpPr>
          <p:cNvPr id="54" name="Google Shape;54;p16"/>
          <p:cNvGrpSpPr/>
          <p:nvPr/>
        </p:nvGrpSpPr>
        <p:grpSpPr>
          <a:xfrm>
            <a:off x="5279540" y="907394"/>
            <a:ext cx="3193141" cy="3328723"/>
            <a:chOff x="1246540" y="986344"/>
            <a:chExt cx="3193141" cy="3328723"/>
          </a:xfrm>
        </p:grpSpPr>
        <p:grpSp>
          <p:nvGrpSpPr>
            <p:cNvPr id="55" name="Google Shape;55;p16"/>
            <p:cNvGrpSpPr/>
            <p:nvPr/>
          </p:nvGrpSpPr>
          <p:grpSpPr>
            <a:xfrm>
              <a:off x="1289913" y="986344"/>
              <a:ext cx="3146241" cy="3181107"/>
              <a:chOff x="1172835" y="909129"/>
              <a:chExt cx="4263199" cy="4310443"/>
            </a:xfrm>
          </p:grpSpPr>
          <p:sp>
            <p:nvSpPr>
              <p:cNvPr id="56" name="Google Shape;56;p16"/>
              <p:cNvSpPr/>
              <p:nvPr/>
            </p:nvSpPr>
            <p:spPr>
              <a:xfrm>
                <a:off x="4273984" y="3342957"/>
                <a:ext cx="272224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272224" h="31241" extrusionOk="0">
                    <a:moveTo>
                      <a:pt x="0" y="0"/>
                    </a:moveTo>
                    <a:lnTo>
                      <a:pt x="272224" y="0"/>
                    </a:lnTo>
                    <a:lnTo>
                      <a:pt x="272224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6"/>
              <p:cNvSpPr/>
              <p:nvPr/>
            </p:nvSpPr>
            <p:spPr>
              <a:xfrm>
                <a:off x="4273984" y="3442779"/>
                <a:ext cx="272224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272224" h="31241" extrusionOk="0">
                    <a:moveTo>
                      <a:pt x="0" y="0"/>
                    </a:moveTo>
                    <a:lnTo>
                      <a:pt x="272224" y="0"/>
                    </a:lnTo>
                    <a:lnTo>
                      <a:pt x="272224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6"/>
              <p:cNvSpPr/>
              <p:nvPr/>
            </p:nvSpPr>
            <p:spPr>
              <a:xfrm>
                <a:off x="4273984" y="3391916"/>
                <a:ext cx="16287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31241" extrusionOk="0">
                    <a:moveTo>
                      <a:pt x="0" y="0"/>
                    </a:moveTo>
                    <a:lnTo>
                      <a:pt x="16288" y="0"/>
                    </a:lnTo>
                    <a:lnTo>
                      <a:pt x="16288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6"/>
              <p:cNvSpPr/>
              <p:nvPr/>
            </p:nvSpPr>
            <p:spPr>
              <a:xfrm>
                <a:off x="4567831" y="3448304"/>
                <a:ext cx="16287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31241" extrusionOk="0">
                    <a:moveTo>
                      <a:pt x="0" y="0"/>
                    </a:moveTo>
                    <a:lnTo>
                      <a:pt x="16288" y="0"/>
                    </a:lnTo>
                    <a:lnTo>
                      <a:pt x="16288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>
                <a:off x="4561354" y="3342957"/>
                <a:ext cx="53149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53149" h="31241" extrusionOk="0">
                    <a:moveTo>
                      <a:pt x="0" y="0"/>
                    </a:moveTo>
                    <a:lnTo>
                      <a:pt x="53150" y="0"/>
                    </a:lnTo>
                    <a:lnTo>
                      <a:pt x="53150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6"/>
              <p:cNvSpPr/>
              <p:nvPr/>
            </p:nvSpPr>
            <p:spPr>
              <a:xfrm>
                <a:off x="4415431" y="3391630"/>
                <a:ext cx="53149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53149" h="31241" extrusionOk="0">
                    <a:moveTo>
                      <a:pt x="0" y="0"/>
                    </a:moveTo>
                    <a:lnTo>
                      <a:pt x="53149" y="0"/>
                    </a:lnTo>
                    <a:lnTo>
                      <a:pt x="53149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6"/>
              <p:cNvSpPr/>
              <p:nvPr/>
            </p:nvSpPr>
            <p:spPr>
              <a:xfrm>
                <a:off x="4483058" y="3390868"/>
                <a:ext cx="85153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85153" h="31241" extrusionOk="0">
                    <a:moveTo>
                      <a:pt x="0" y="0"/>
                    </a:moveTo>
                    <a:lnTo>
                      <a:pt x="85154" y="0"/>
                    </a:lnTo>
                    <a:lnTo>
                      <a:pt x="85154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>
                <a:off x="4055386" y="3224180"/>
                <a:ext cx="16287" cy="31242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31242" extrusionOk="0">
                    <a:moveTo>
                      <a:pt x="0" y="0"/>
                    </a:moveTo>
                    <a:lnTo>
                      <a:pt x="16288" y="0"/>
                    </a:lnTo>
                    <a:lnTo>
                      <a:pt x="16288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>
                <a:off x="4349232" y="3280568"/>
                <a:ext cx="16287" cy="31241"/>
              </a:xfrm>
              <a:custGeom>
                <a:avLst/>
                <a:gdLst/>
                <a:ahLst/>
                <a:cxnLst/>
                <a:rect l="l" t="t" r="r" b="b"/>
                <a:pathLst>
                  <a:path w="16287" h="31241" extrusionOk="0">
                    <a:moveTo>
                      <a:pt x="0" y="0"/>
                    </a:moveTo>
                    <a:lnTo>
                      <a:pt x="16288" y="0"/>
                    </a:lnTo>
                    <a:lnTo>
                      <a:pt x="16288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6"/>
              <p:cNvSpPr/>
              <p:nvPr/>
            </p:nvSpPr>
            <p:spPr>
              <a:xfrm>
                <a:off x="4342755" y="3175222"/>
                <a:ext cx="53149" cy="31242"/>
              </a:xfrm>
              <a:custGeom>
                <a:avLst/>
                <a:gdLst/>
                <a:ahLst/>
                <a:cxnLst/>
                <a:rect l="l" t="t" r="r" b="b"/>
                <a:pathLst>
                  <a:path w="53149" h="31242" extrusionOk="0">
                    <a:moveTo>
                      <a:pt x="0" y="0"/>
                    </a:moveTo>
                    <a:lnTo>
                      <a:pt x="53149" y="0"/>
                    </a:lnTo>
                    <a:lnTo>
                      <a:pt x="53149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6"/>
              <p:cNvSpPr/>
              <p:nvPr/>
            </p:nvSpPr>
            <p:spPr>
              <a:xfrm>
                <a:off x="4196832" y="3223799"/>
                <a:ext cx="53149" cy="31242"/>
              </a:xfrm>
              <a:custGeom>
                <a:avLst/>
                <a:gdLst/>
                <a:ahLst/>
                <a:cxnLst/>
                <a:rect l="l" t="t" r="r" b="b"/>
                <a:pathLst>
                  <a:path w="53149" h="31242" extrusionOk="0">
                    <a:moveTo>
                      <a:pt x="0" y="0"/>
                    </a:moveTo>
                    <a:lnTo>
                      <a:pt x="53149" y="0"/>
                    </a:lnTo>
                    <a:lnTo>
                      <a:pt x="53149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>
                <a:off x="4264459" y="3223037"/>
                <a:ext cx="85153" cy="31242"/>
              </a:xfrm>
              <a:custGeom>
                <a:avLst/>
                <a:gdLst/>
                <a:ahLst/>
                <a:cxnLst/>
                <a:rect l="l" t="t" r="r" b="b"/>
                <a:pathLst>
                  <a:path w="85153" h="31242" extrusionOk="0">
                    <a:moveTo>
                      <a:pt x="0" y="0"/>
                    </a:moveTo>
                    <a:lnTo>
                      <a:pt x="85154" y="0"/>
                    </a:lnTo>
                    <a:lnTo>
                      <a:pt x="85154" y="31242"/>
                    </a:lnTo>
                    <a:lnTo>
                      <a:pt x="0" y="31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>
                <a:off x="1913689" y="2367311"/>
                <a:ext cx="291655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291655" h="33528" extrusionOk="0">
                    <a:moveTo>
                      <a:pt x="0" y="0"/>
                    </a:moveTo>
                    <a:lnTo>
                      <a:pt x="291655" y="0"/>
                    </a:lnTo>
                    <a:lnTo>
                      <a:pt x="291655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>
                <a:off x="1913689" y="2474277"/>
                <a:ext cx="291655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291655" h="33528" extrusionOk="0">
                    <a:moveTo>
                      <a:pt x="0" y="0"/>
                    </a:moveTo>
                    <a:lnTo>
                      <a:pt x="291655" y="0"/>
                    </a:lnTo>
                    <a:lnTo>
                      <a:pt x="291655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6"/>
              <p:cNvSpPr/>
              <p:nvPr/>
            </p:nvSpPr>
            <p:spPr>
              <a:xfrm>
                <a:off x="1913689" y="2419889"/>
                <a:ext cx="1743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7430" h="33528" extrusionOk="0">
                    <a:moveTo>
                      <a:pt x="0" y="0"/>
                    </a:moveTo>
                    <a:lnTo>
                      <a:pt x="17431" y="0"/>
                    </a:lnTo>
                    <a:lnTo>
                      <a:pt x="17431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6"/>
              <p:cNvSpPr/>
              <p:nvPr/>
            </p:nvSpPr>
            <p:spPr>
              <a:xfrm>
                <a:off x="2228681" y="2480278"/>
                <a:ext cx="1743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7430" h="33528" extrusionOk="0">
                    <a:moveTo>
                      <a:pt x="0" y="0"/>
                    </a:moveTo>
                    <a:lnTo>
                      <a:pt x="17431" y="0"/>
                    </a:lnTo>
                    <a:lnTo>
                      <a:pt x="17431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6"/>
              <p:cNvSpPr/>
              <p:nvPr/>
            </p:nvSpPr>
            <p:spPr>
              <a:xfrm>
                <a:off x="2221633" y="2367311"/>
                <a:ext cx="5695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33528" extrusionOk="0">
                    <a:moveTo>
                      <a:pt x="0" y="0"/>
                    </a:moveTo>
                    <a:lnTo>
                      <a:pt x="56959" y="0"/>
                    </a:lnTo>
                    <a:lnTo>
                      <a:pt x="56959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2065232" y="2419508"/>
                <a:ext cx="5695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33528" extrusionOk="0">
                    <a:moveTo>
                      <a:pt x="0" y="0"/>
                    </a:moveTo>
                    <a:lnTo>
                      <a:pt x="56959" y="0"/>
                    </a:lnTo>
                    <a:lnTo>
                      <a:pt x="56959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6"/>
              <p:cNvSpPr/>
              <p:nvPr/>
            </p:nvSpPr>
            <p:spPr>
              <a:xfrm>
                <a:off x="2137813" y="2418651"/>
                <a:ext cx="9124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1249" h="33528" extrusionOk="0">
                    <a:moveTo>
                      <a:pt x="0" y="0"/>
                    </a:moveTo>
                    <a:lnTo>
                      <a:pt x="91249" y="0"/>
                    </a:lnTo>
                    <a:lnTo>
                      <a:pt x="91249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6"/>
              <p:cNvSpPr/>
              <p:nvPr/>
            </p:nvSpPr>
            <p:spPr>
              <a:xfrm>
                <a:off x="1679470" y="2240153"/>
                <a:ext cx="1743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7430" h="33528" extrusionOk="0">
                    <a:moveTo>
                      <a:pt x="0" y="0"/>
                    </a:moveTo>
                    <a:lnTo>
                      <a:pt x="17431" y="0"/>
                    </a:lnTo>
                    <a:lnTo>
                      <a:pt x="17431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1994366" y="2300446"/>
                <a:ext cx="1743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7430" h="33528" extrusionOk="0">
                    <a:moveTo>
                      <a:pt x="0" y="0"/>
                    </a:moveTo>
                    <a:lnTo>
                      <a:pt x="17431" y="0"/>
                    </a:lnTo>
                    <a:lnTo>
                      <a:pt x="17431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1987413" y="2187575"/>
                <a:ext cx="5695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33528" extrusionOk="0">
                    <a:moveTo>
                      <a:pt x="0" y="0"/>
                    </a:moveTo>
                    <a:lnTo>
                      <a:pt x="56960" y="0"/>
                    </a:lnTo>
                    <a:lnTo>
                      <a:pt x="56960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1831012" y="2239676"/>
                <a:ext cx="5695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56959" h="33528" extrusionOk="0">
                    <a:moveTo>
                      <a:pt x="0" y="0"/>
                    </a:moveTo>
                    <a:lnTo>
                      <a:pt x="56960" y="0"/>
                    </a:lnTo>
                    <a:lnTo>
                      <a:pt x="56960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1903498" y="2238914"/>
                <a:ext cx="91249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91249" h="33528" extrusionOk="0">
                    <a:moveTo>
                      <a:pt x="0" y="0"/>
                    </a:moveTo>
                    <a:lnTo>
                      <a:pt x="91250" y="0"/>
                    </a:lnTo>
                    <a:lnTo>
                      <a:pt x="91250" y="33528"/>
                    </a:lnTo>
                    <a:lnTo>
                      <a:pt x="0" y="3352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1878352" y="3674046"/>
                <a:ext cx="307085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307085" h="35242" extrusionOk="0">
                    <a:moveTo>
                      <a:pt x="0" y="0"/>
                    </a:moveTo>
                    <a:lnTo>
                      <a:pt x="307086" y="0"/>
                    </a:lnTo>
                    <a:lnTo>
                      <a:pt x="307086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1878352" y="3786632"/>
                <a:ext cx="307085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307085" h="35242" extrusionOk="0">
                    <a:moveTo>
                      <a:pt x="0" y="0"/>
                    </a:moveTo>
                    <a:lnTo>
                      <a:pt x="307086" y="0"/>
                    </a:lnTo>
                    <a:lnTo>
                      <a:pt x="307086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1878352" y="3729386"/>
                <a:ext cx="18383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35242" extrusionOk="0">
                    <a:moveTo>
                      <a:pt x="0" y="0"/>
                    </a:moveTo>
                    <a:lnTo>
                      <a:pt x="18383" y="0"/>
                    </a:lnTo>
                    <a:lnTo>
                      <a:pt x="18383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2209917" y="3792918"/>
                <a:ext cx="18383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35242" extrusionOk="0">
                    <a:moveTo>
                      <a:pt x="0" y="0"/>
                    </a:moveTo>
                    <a:lnTo>
                      <a:pt x="18383" y="0"/>
                    </a:lnTo>
                    <a:lnTo>
                      <a:pt x="18383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2202487" y="3674046"/>
                <a:ext cx="60007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35242" extrusionOk="0">
                    <a:moveTo>
                      <a:pt x="0" y="0"/>
                    </a:moveTo>
                    <a:lnTo>
                      <a:pt x="60008" y="0"/>
                    </a:lnTo>
                    <a:lnTo>
                      <a:pt x="60008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2037895" y="3728910"/>
                <a:ext cx="60007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35242" extrusionOk="0">
                    <a:moveTo>
                      <a:pt x="0" y="0"/>
                    </a:moveTo>
                    <a:lnTo>
                      <a:pt x="60008" y="0"/>
                    </a:lnTo>
                    <a:lnTo>
                      <a:pt x="60008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2114191" y="3728053"/>
                <a:ext cx="96012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96012" h="35242" extrusionOk="0">
                    <a:moveTo>
                      <a:pt x="0" y="0"/>
                    </a:moveTo>
                    <a:lnTo>
                      <a:pt x="96012" y="0"/>
                    </a:lnTo>
                    <a:lnTo>
                      <a:pt x="96012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1631749" y="3540125"/>
                <a:ext cx="18383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35242" extrusionOk="0">
                    <a:moveTo>
                      <a:pt x="0" y="0"/>
                    </a:moveTo>
                    <a:lnTo>
                      <a:pt x="18383" y="0"/>
                    </a:lnTo>
                    <a:lnTo>
                      <a:pt x="18383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1963315" y="3603656"/>
                <a:ext cx="18383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18383" h="35242" extrusionOk="0">
                    <a:moveTo>
                      <a:pt x="0" y="0"/>
                    </a:moveTo>
                    <a:lnTo>
                      <a:pt x="18383" y="0"/>
                    </a:lnTo>
                    <a:lnTo>
                      <a:pt x="18383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1955980" y="3484784"/>
                <a:ext cx="60007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35242" extrusionOk="0">
                    <a:moveTo>
                      <a:pt x="0" y="0"/>
                    </a:moveTo>
                    <a:lnTo>
                      <a:pt x="60008" y="0"/>
                    </a:lnTo>
                    <a:lnTo>
                      <a:pt x="60008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1791293" y="3539648"/>
                <a:ext cx="60007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60007" h="35242" extrusionOk="0">
                    <a:moveTo>
                      <a:pt x="0" y="0"/>
                    </a:moveTo>
                    <a:lnTo>
                      <a:pt x="60008" y="0"/>
                    </a:lnTo>
                    <a:lnTo>
                      <a:pt x="60008" y="35243"/>
                    </a:lnTo>
                    <a:lnTo>
                      <a:pt x="0" y="352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1867588" y="3538791"/>
                <a:ext cx="96011" cy="35242"/>
              </a:xfrm>
              <a:custGeom>
                <a:avLst/>
                <a:gdLst/>
                <a:ahLst/>
                <a:cxnLst/>
                <a:rect l="l" t="t" r="r" b="b"/>
                <a:pathLst>
                  <a:path w="96011" h="35242" extrusionOk="0">
                    <a:moveTo>
                      <a:pt x="0" y="0"/>
                    </a:moveTo>
                    <a:lnTo>
                      <a:pt x="96012" y="0"/>
                    </a:lnTo>
                    <a:lnTo>
                      <a:pt x="96012" y="35242"/>
                    </a:lnTo>
                    <a:lnTo>
                      <a:pt x="0" y="352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4727755" y="1924970"/>
                <a:ext cx="708279" cy="4857"/>
              </a:xfrm>
              <a:custGeom>
                <a:avLst/>
                <a:gdLst/>
                <a:ahLst/>
                <a:cxnLst/>
                <a:rect l="l" t="t" r="r" b="b"/>
                <a:pathLst>
                  <a:path w="708279" h="4857" extrusionOk="0">
                    <a:moveTo>
                      <a:pt x="708279" y="2477"/>
                    </a:moveTo>
                    <a:cubicBezTo>
                      <a:pt x="708279" y="3715"/>
                      <a:pt x="549783" y="4858"/>
                      <a:pt x="354235" y="4858"/>
                    </a:cubicBezTo>
                    <a:cubicBezTo>
                      <a:pt x="158687" y="4858"/>
                      <a:pt x="0" y="3715"/>
                      <a:pt x="0" y="2477"/>
                    </a:cubicBezTo>
                    <a:cubicBezTo>
                      <a:pt x="0" y="1238"/>
                      <a:pt x="158591" y="0"/>
                      <a:pt x="354235" y="0"/>
                    </a:cubicBezTo>
                    <a:cubicBezTo>
                      <a:pt x="549878" y="0"/>
                      <a:pt x="708279" y="1143"/>
                      <a:pt x="708279" y="24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2756652" y="3438683"/>
                <a:ext cx="1304258" cy="1572196"/>
              </a:xfrm>
              <a:custGeom>
                <a:avLst/>
                <a:gdLst/>
                <a:ahLst/>
                <a:cxnLst/>
                <a:rect l="l" t="t" r="r" b="b"/>
                <a:pathLst>
                  <a:path w="1304258" h="1572196" extrusionOk="0">
                    <a:moveTo>
                      <a:pt x="1304258" y="1572197"/>
                    </a:moveTo>
                    <a:cubicBezTo>
                      <a:pt x="1304258" y="1572197"/>
                      <a:pt x="1302734" y="1571054"/>
                      <a:pt x="1299972" y="1568672"/>
                    </a:cubicBezTo>
                    <a:cubicBezTo>
                      <a:pt x="1297210" y="1566291"/>
                      <a:pt x="1292828" y="1562672"/>
                      <a:pt x="1287494" y="1558004"/>
                    </a:cubicBezTo>
                    <a:lnTo>
                      <a:pt x="1239869" y="1516856"/>
                    </a:lnTo>
                    <a:lnTo>
                      <a:pt x="1065276" y="1364456"/>
                    </a:lnTo>
                    <a:lnTo>
                      <a:pt x="490252" y="860774"/>
                    </a:lnTo>
                    <a:lnTo>
                      <a:pt x="667" y="430435"/>
                    </a:lnTo>
                    <a:lnTo>
                      <a:pt x="0" y="429863"/>
                    </a:lnTo>
                    <a:lnTo>
                      <a:pt x="0" y="429006"/>
                    </a:lnTo>
                    <a:cubicBezTo>
                      <a:pt x="0" y="298132"/>
                      <a:pt x="667" y="190881"/>
                      <a:pt x="857" y="116014"/>
                    </a:cubicBezTo>
                    <a:cubicBezTo>
                      <a:pt x="857" y="78867"/>
                      <a:pt x="857" y="49339"/>
                      <a:pt x="1333" y="30289"/>
                    </a:cubicBezTo>
                    <a:lnTo>
                      <a:pt x="1333" y="7715"/>
                    </a:lnTo>
                    <a:cubicBezTo>
                      <a:pt x="1333" y="2572"/>
                      <a:pt x="1333" y="0"/>
                      <a:pt x="1333" y="0"/>
                    </a:cubicBezTo>
                    <a:cubicBezTo>
                      <a:pt x="1333" y="0"/>
                      <a:pt x="1333" y="2572"/>
                      <a:pt x="1333" y="7715"/>
                    </a:cubicBezTo>
                    <a:cubicBezTo>
                      <a:pt x="1333" y="12859"/>
                      <a:pt x="1333" y="20479"/>
                      <a:pt x="1333" y="30289"/>
                    </a:cubicBezTo>
                    <a:cubicBezTo>
                      <a:pt x="1333" y="50197"/>
                      <a:pt x="1333" y="79248"/>
                      <a:pt x="1905" y="116014"/>
                    </a:cubicBezTo>
                    <a:cubicBezTo>
                      <a:pt x="1905" y="190786"/>
                      <a:pt x="2381" y="298132"/>
                      <a:pt x="2667" y="429006"/>
                    </a:cubicBezTo>
                    <a:lnTo>
                      <a:pt x="2000" y="427577"/>
                    </a:lnTo>
                    <a:lnTo>
                      <a:pt x="493681" y="857250"/>
                    </a:lnTo>
                    <a:lnTo>
                      <a:pt x="1067752" y="1362075"/>
                    </a:lnTo>
                    <a:lnTo>
                      <a:pt x="1241393" y="1515523"/>
                    </a:lnTo>
                    <a:lnTo>
                      <a:pt x="1288447" y="1557433"/>
                    </a:lnTo>
                    <a:lnTo>
                      <a:pt x="1300639" y="1568387"/>
                    </a:lnTo>
                    <a:cubicBezTo>
                      <a:pt x="1303306" y="1570768"/>
                      <a:pt x="1304258" y="1572197"/>
                      <a:pt x="1304258" y="15721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3264525" y="2927953"/>
                <a:ext cx="36576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6" extrusionOk="0">
                    <a:moveTo>
                      <a:pt x="36576" y="18383"/>
                    </a:moveTo>
                    <a:cubicBezTo>
                      <a:pt x="36523" y="28483"/>
                      <a:pt x="28293" y="36628"/>
                      <a:pt x="18193" y="36576"/>
                    </a:cubicBezTo>
                    <a:cubicBezTo>
                      <a:pt x="8093" y="36523"/>
                      <a:pt x="-52" y="28293"/>
                      <a:pt x="0" y="18193"/>
                    </a:cubicBezTo>
                    <a:cubicBezTo>
                      <a:pt x="53" y="8130"/>
                      <a:pt x="8225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ubicBezTo>
                      <a:pt x="36576" y="18320"/>
                      <a:pt x="36576" y="18351"/>
                      <a:pt x="36576" y="18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3264525" y="3234086"/>
                <a:ext cx="36576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6" extrusionOk="0">
                    <a:moveTo>
                      <a:pt x="36576" y="18383"/>
                    </a:moveTo>
                    <a:cubicBezTo>
                      <a:pt x="36523" y="28483"/>
                      <a:pt x="28293" y="36628"/>
                      <a:pt x="18193" y="36576"/>
                    </a:cubicBezTo>
                    <a:cubicBezTo>
                      <a:pt x="8093" y="36523"/>
                      <a:pt x="-52" y="28293"/>
                      <a:pt x="0" y="18193"/>
                    </a:cubicBezTo>
                    <a:cubicBezTo>
                      <a:pt x="53" y="8130"/>
                      <a:pt x="8225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ubicBezTo>
                      <a:pt x="36576" y="18320"/>
                      <a:pt x="36576" y="18351"/>
                      <a:pt x="36576" y="18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1727857" y="1253362"/>
                <a:ext cx="1700212" cy="2155412"/>
              </a:xfrm>
              <a:custGeom>
                <a:avLst/>
                <a:gdLst/>
                <a:ahLst/>
                <a:cxnLst/>
                <a:rect l="l" t="t" r="r" b="b"/>
                <a:pathLst>
                  <a:path w="1700212" h="2155412" extrusionOk="0">
                    <a:moveTo>
                      <a:pt x="0" y="2151507"/>
                    </a:moveTo>
                    <a:lnTo>
                      <a:pt x="8382" y="2151507"/>
                    </a:lnTo>
                    <a:lnTo>
                      <a:pt x="32956" y="2151507"/>
                    </a:lnTo>
                    <a:lnTo>
                      <a:pt x="128206" y="2151507"/>
                    </a:lnTo>
                    <a:lnTo>
                      <a:pt x="483108" y="2150840"/>
                    </a:lnTo>
                    <a:lnTo>
                      <a:pt x="1698022" y="2149983"/>
                    </a:lnTo>
                    <a:lnTo>
                      <a:pt x="1695736" y="2152269"/>
                    </a:lnTo>
                    <a:cubicBezTo>
                      <a:pt x="1695736" y="1982534"/>
                      <a:pt x="1695736" y="1801940"/>
                      <a:pt x="1695736" y="1616202"/>
                    </a:cubicBezTo>
                    <a:cubicBezTo>
                      <a:pt x="1695736" y="979170"/>
                      <a:pt x="1696307" y="404527"/>
                      <a:pt x="1696498" y="953"/>
                    </a:cubicBezTo>
                    <a:lnTo>
                      <a:pt x="1698117" y="2572"/>
                    </a:lnTo>
                    <a:lnTo>
                      <a:pt x="1244060" y="762"/>
                    </a:lnTo>
                    <a:lnTo>
                      <a:pt x="1121473" y="762"/>
                    </a:lnTo>
                    <a:lnTo>
                      <a:pt x="1089755" y="762"/>
                    </a:lnTo>
                    <a:lnTo>
                      <a:pt x="1078897" y="762"/>
                    </a:lnTo>
                    <a:lnTo>
                      <a:pt x="1089755" y="762"/>
                    </a:lnTo>
                    <a:lnTo>
                      <a:pt x="1121473" y="762"/>
                    </a:lnTo>
                    <a:lnTo>
                      <a:pt x="1244060" y="762"/>
                    </a:lnTo>
                    <a:lnTo>
                      <a:pt x="1697831" y="0"/>
                    </a:lnTo>
                    <a:lnTo>
                      <a:pt x="1699546" y="0"/>
                    </a:lnTo>
                    <a:lnTo>
                      <a:pt x="1699546" y="1715"/>
                    </a:lnTo>
                    <a:cubicBezTo>
                      <a:pt x="1699546" y="405289"/>
                      <a:pt x="1699546" y="979932"/>
                      <a:pt x="1700213" y="1616964"/>
                    </a:cubicBezTo>
                    <a:lnTo>
                      <a:pt x="1700213" y="2155412"/>
                    </a:lnTo>
                    <a:lnTo>
                      <a:pt x="1697831" y="2155412"/>
                    </a:lnTo>
                    <a:lnTo>
                      <a:pt x="482917" y="2153412"/>
                    </a:lnTo>
                    <a:lnTo>
                      <a:pt x="128016" y="2152745"/>
                    </a:lnTo>
                    <a:lnTo>
                      <a:pt x="32766" y="2152745"/>
                    </a:lnTo>
                    <a:lnTo>
                      <a:pt x="8191" y="21527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1172835" y="2112517"/>
                <a:ext cx="974693" cy="3107055"/>
              </a:xfrm>
              <a:custGeom>
                <a:avLst/>
                <a:gdLst/>
                <a:ahLst/>
                <a:cxnLst/>
                <a:rect l="l" t="t" r="r" b="b"/>
                <a:pathLst>
                  <a:path w="974693" h="3107055" extrusionOk="0">
                    <a:moveTo>
                      <a:pt x="973360" y="3107055"/>
                    </a:moveTo>
                    <a:cubicBezTo>
                      <a:pt x="973360" y="3107055"/>
                      <a:pt x="973360" y="3103436"/>
                      <a:pt x="973360" y="3096387"/>
                    </a:cubicBezTo>
                    <a:cubicBezTo>
                      <a:pt x="973360" y="3089339"/>
                      <a:pt x="973360" y="3078861"/>
                      <a:pt x="973360" y="3065336"/>
                    </a:cubicBezTo>
                    <a:cubicBezTo>
                      <a:pt x="973360" y="3037904"/>
                      <a:pt x="973360" y="2997613"/>
                      <a:pt x="973360" y="2945797"/>
                    </a:cubicBezTo>
                    <a:cubicBezTo>
                      <a:pt x="973360" y="2841974"/>
                      <a:pt x="973360" y="2692051"/>
                      <a:pt x="972503" y="2506980"/>
                    </a:cubicBezTo>
                    <a:lnTo>
                      <a:pt x="973074" y="2508314"/>
                    </a:lnTo>
                    <a:lnTo>
                      <a:pt x="553498" y="2090356"/>
                    </a:lnTo>
                    <a:lnTo>
                      <a:pt x="552831" y="2089690"/>
                    </a:lnTo>
                    <a:lnTo>
                      <a:pt x="552831" y="2088737"/>
                    </a:lnTo>
                    <a:cubicBezTo>
                      <a:pt x="552831" y="1896142"/>
                      <a:pt x="552831" y="1685258"/>
                      <a:pt x="552831" y="1465136"/>
                    </a:cubicBezTo>
                    <a:cubicBezTo>
                      <a:pt x="552831" y="1002887"/>
                      <a:pt x="552831" y="581025"/>
                      <a:pt x="553498" y="264986"/>
                    </a:cubicBezTo>
                    <a:lnTo>
                      <a:pt x="554450" y="266605"/>
                    </a:lnTo>
                    <a:lnTo>
                      <a:pt x="148590" y="72200"/>
                    </a:lnTo>
                    <a:lnTo>
                      <a:pt x="38100" y="18955"/>
                    </a:lnTo>
                    <a:lnTo>
                      <a:pt x="9525" y="4953"/>
                    </a:lnTo>
                    <a:lnTo>
                      <a:pt x="0" y="0"/>
                    </a:lnTo>
                    <a:cubicBezTo>
                      <a:pt x="0" y="0"/>
                      <a:pt x="3429" y="1429"/>
                      <a:pt x="9525" y="4477"/>
                    </a:cubicBezTo>
                    <a:lnTo>
                      <a:pt x="38100" y="18002"/>
                    </a:lnTo>
                    <a:lnTo>
                      <a:pt x="149066" y="70390"/>
                    </a:lnTo>
                    <a:lnTo>
                      <a:pt x="555784" y="263652"/>
                    </a:lnTo>
                    <a:lnTo>
                      <a:pt x="556832" y="263652"/>
                    </a:lnTo>
                    <a:lnTo>
                      <a:pt x="556832" y="265557"/>
                    </a:lnTo>
                    <a:cubicBezTo>
                      <a:pt x="556832" y="581311"/>
                      <a:pt x="556832" y="1003173"/>
                      <a:pt x="557403" y="1465707"/>
                    </a:cubicBezTo>
                    <a:cubicBezTo>
                      <a:pt x="557403" y="1685830"/>
                      <a:pt x="557403" y="1896713"/>
                      <a:pt x="557403" y="2089309"/>
                    </a:cubicBezTo>
                    <a:lnTo>
                      <a:pt x="556736" y="2087689"/>
                    </a:lnTo>
                    <a:lnTo>
                      <a:pt x="974693" y="2506313"/>
                    </a:lnTo>
                    <a:lnTo>
                      <a:pt x="974693" y="2506885"/>
                    </a:lnTo>
                    <a:lnTo>
                      <a:pt x="974693" y="2507552"/>
                    </a:lnTo>
                    <a:cubicBezTo>
                      <a:pt x="974693" y="2692622"/>
                      <a:pt x="974122" y="2842546"/>
                      <a:pt x="973931" y="2946369"/>
                    </a:cubicBezTo>
                    <a:cubicBezTo>
                      <a:pt x="973931" y="2998185"/>
                      <a:pt x="973931" y="3038475"/>
                      <a:pt x="973455" y="3065907"/>
                    </a:cubicBezTo>
                    <a:cubicBezTo>
                      <a:pt x="973455" y="3079433"/>
                      <a:pt x="973455" y="3089910"/>
                      <a:pt x="973455" y="3096959"/>
                    </a:cubicBezTo>
                    <a:cubicBezTo>
                      <a:pt x="973455" y="3104007"/>
                      <a:pt x="973360" y="3107055"/>
                      <a:pt x="973360" y="31070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2006558" y="4763229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36767" y="18383"/>
                    </a:moveTo>
                    <a:cubicBezTo>
                      <a:pt x="36766" y="28536"/>
                      <a:pt x="28536" y="36767"/>
                      <a:pt x="18383" y="36766"/>
                    </a:cubicBezTo>
                    <a:cubicBezTo>
                      <a:pt x="8230" y="36766"/>
                      <a:pt x="0" y="28536"/>
                      <a:pt x="0" y="18383"/>
                    </a:cubicBezTo>
                    <a:cubicBezTo>
                      <a:pt x="0" y="8230"/>
                      <a:pt x="8231" y="0"/>
                      <a:pt x="18383" y="0"/>
                    </a:cubicBezTo>
                    <a:cubicBezTo>
                      <a:pt x="18415" y="0"/>
                      <a:pt x="18447" y="0"/>
                      <a:pt x="18478" y="0"/>
                    </a:cubicBezTo>
                    <a:cubicBezTo>
                      <a:pt x="28579" y="0"/>
                      <a:pt x="36767" y="8188"/>
                      <a:pt x="36767" y="18288"/>
                    </a:cubicBezTo>
                    <a:cubicBezTo>
                      <a:pt x="36767" y="18320"/>
                      <a:pt x="36767" y="18352"/>
                      <a:pt x="36767" y="1838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2006558" y="5069458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36766" y="18288"/>
                    </a:move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8326" y="36819"/>
                      <a:pt x="53" y="28631"/>
                      <a:pt x="0" y="18478"/>
                    </a:cubicBezTo>
                    <a:cubicBezTo>
                      <a:pt x="-52" y="8326"/>
                      <a:pt x="8136" y="53"/>
                      <a:pt x="18288" y="0"/>
                    </a:cubicBezTo>
                    <a:cubicBezTo>
                      <a:pt x="18352" y="0"/>
                      <a:pt x="18415" y="0"/>
                      <a:pt x="18478" y="0"/>
                    </a:cubicBezTo>
                    <a:cubicBezTo>
                      <a:pt x="28578" y="0"/>
                      <a:pt x="36766" y="8188"/>
                      <a:pt x="36766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1561645" y="3699478"/>
                <a:ext cx="36575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5" h="36576" extrusionOk="0">
                    <a:moveTo>
                      <a:pt x="36576" y="18288"/>
                    </a:move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1561645" y="4005611"/>
                <a:ext cx="36576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5" extrusionOk="0">
                    <a:moveTo>
                      <a:pt x="36576" y="18383"/>
                    </a:moveTo>
                    <a:cubicBezTo>
                      <a:pt x="36523" y="28483"/>
                      <a:pt x="28293" y="36628"/>
                      <a:pt x="18193" y="36576"/>
                    </a:cubicBezTo>
                    <a:cubicBezTo>
                      <a:pt x="8093" y="36523"/>
                      <a:pt x="-52" y="28293"/>
                      <a:pt x="0" y="18193"/>
                    </a:cubicBezTo>
                    <a:cubicBezTo>
                      <a:pt x="53" y="8130"/>
                      <a:pt x="8225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ubicBezTo>
                      <a:pt x="36576" y="18320"/>
                      <a:pt x="36576" y="18351"/>
                      <a:pt x="36576" y="183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1561645" y="3081019"/>
                <a:ext cx="36576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6" extrusionOk="0">
                    <a:moveTo>
                      <a:pt x="36576" y="18383"/>
                    </a:moveTo>
                    <a:cubicBezTo>
                      <a:pt x="36523" y="28483"/>
                      <a:pt x="28293" y="36628"/>
                      <a:pt x="18193" y="36576"/>
                    </a:cubicBezTo>
                    <a:cubicBezTo>
                      <a:pt x="8093" y="36523"/>
                      <a:pt x="-52" y="28293"/>
                      <a:pt x="0" y="18193"/>
                    </a:cubicBezTo>
                    <a:cubicBezTo>
                      <a:pt x="53" y="8130"/>
                      <a:pt x="8225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ubicBezTo>
                      <a:pt x="36576" y="18320"/>
                      <a:pt x="36576" y="18351"/>
                      <a:pt x="36576" y="183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1561651" y="3387724"/>
                <a:ext cx="36576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6" extrusionOk="0">
                    <a:moveTo>
                      <a:pt x="36570" y="17812"/>
                    </a:moveTo>
                    <a:cubicBezTo>
                      <a:pt x="36833" y="27908"/>
                      <a:pt x="28861" y="36307"/>
                      <a:pt x="18764" y="36570"/>
                    </a:cubicBezTo>
                    <a:cubicBezTo>
                      <a:pt x="8668" y="36833"/>
                      <a:pt x="269" y="28861"/>
                      <a:pt x="6" y="18764"/>
                    </a:cubicBezTo>
                    <a:cubicBezTo>
                      <a:pt x="-257" y="8667"/>
                      <a:pt x="7715" y="269"/>
                      <a:pt x="17812" y="6"/>
                    </a:cubicBezTo>
                    <a:cubicBezTo>
                      <a:pt x="17969" y="2"/>
                      <a:pt x="18125" y="0"/>
                      <a:pt x="18282" y="0"/>
                    </a:cubicBezTo>
                    <a:cubicBezTo>
                      <a:pt x="28199" y="-3"/>
                      <a:pt x="36312" y="7898"/>
                      <a:pt x="36570" y="178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1561645" y="2462657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36575" h="36575" extrusionOk="0">
                    <a:moveTo>
                      <a:pt x="36576" y="18288"/>
                    </a:move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1561646" y="2768600"/>
                <a:ext cx="36576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5" extrusionOk="0">
                    <a:moveTo>
                      <a:pt x="36575" y="18478"/>
                    </a:moveTo>
                    <a:cubicBezTo>
                      <a:pt x="36470" y="28578"/>
                      <a:pt x="28197" y="36680"/>
                      <a:pt x="18098" y="36575"/>
                    </a:cubicBezTo>
                    <a:cubicBezTo>
                      <a:pt x="7998" y="36470"/>
                      <a:pt x="-104" y="28197"/>
                      <a:pt x="1" y="18097"/>
                    </a:cubicBezTo>
                    <a:cubicBezTo>
                      <a:pt x="105" y="8072"/>
                      <a:pt x="8262" y="0"/>
                      <a:pt x="18287" y="0"/>
                    </a:cubicBezTo>
                    <a:cubicBezTo>
                      <a:pt x="28387" y="-1"/>
                      <a:pt x="36575" y="8187"/>
                      <a:pt x="36576" y="18287"/>
                    </a:cubicBezTo>
                    <a:cubicBezTo>
                      <a:pt x="36576" y="18351"/>
                      <a:pt x="36576" y="18415"/>
                      <a:pt x="36575" y="184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4307703" y="909129"/>
                <a:ext cx="974597" cy="3107245"/>
              </a:xfrm>
              <a:custGeom>
                <a:avLst/>
                <a:gdLst/>
                <a:ahLst/>
                <a:cxnLst/>
                <a:rect l="l" t="t" r="r" b="b"/>
                <a:pathLst>
                  <a:path w="974597" h="3107245" extrusionOk="0">
                    <a:moveTo>
                      <a:pt x="1810" y="0"/>
                    </a:moveTo>
                    <a:cubicBezTo>
                      <a:pt x="1810" y="0"/>
                      <a:pt x="1810" y="3619"/>
                      <a:pt x="1810" y="10573"/>
                    </a:cubicBezTo>
                    <a:cubicBezTo>
                      <a:pt x="1810" y="17526"/>
                      <a:pt x="1810" y="28099"/>
                      <a:pt x="1810" y="41719"/>
                    </a:cubicBezTo>
                    <a:cubicBezTo>
                      <a:pt x="1810" y="69152"/>
                      <a:pt x="1810" y="109347"/>
                      <a:pt x="2286" y="161163"/>
                    </a:cubicBezTo>
                    <a:cubicBezTo>
                      <a:pt x="2286" y="264985"/>
                      <a:pt x="2762" y="414909"/>
                      <a:pt x="3048" y="599980"/>
                    </a:cubicBezTo>
                    <a:lnTo>
                      <a:pt x="2572" y="598742"/>
                    </a:lnTo>
                    <a:lnTo>
                      <a:pt x="421196" y="1016698"/>
                    </a:lnTo>
                    <a:lnTo>
                      <a:pt x="421862" y="1017365"/>
                    </a:lnTo>
                    <a:lnTo>
                      <a:pt x="421862" y="1018318"/>
                    </a:lnTo>
                    <a:cubicBezTo>
                      <a:pt x="421862" y="1210818"/>
                      <a:pt x="421862" y="1421797"/>
                      <a:pt x="421862" y="1641920"/>
                    </a:cubicBezTo>
                    <a:cubicBezTo>
                      <a:pt x="421862" y="2104168"/>
                      <a:pt x="421862" y="2525935"/>
                      <a:pt x="421291" y="2842070"/>
                    </a:cubicBezTo>
                    <a:lnTo>
                      <a:pt x="420243" y="2840450"/>
                    </a:lnTo>
                    <a:lnTo>
                      <a:pt x="826008" y="3035046"/>
                    </a:lnTo>
                    <a:lnTo>
                      <a:pt x="936498" y="3088386"/>
                    </a:lnTo>
                    <a:lnTo>
                      <a:pt x="965073" y="3102388"/>
                    </a:lnTo>
                    <a:lnTo>
                      <a:pt x="974598" y="3107246"/>
                    </a:lnTo>
                    <a:lnTo>
                      <a:pt x="965073" y="3102864"/>
                    </a:lnTo>
                    <a:lnTo>
                      <a:pt x="936498" y="3089339"/>
                    </a:lnTo>
                    <a:lnTo>
                      <a:pt x="825627" y="3036856"/>
                    </a:lnTo>
                    <a:lnTo>
                      <a:pt x="419005" y="2843403"/>
                    </a:lnTo>
                    <a:lnTo>
                      <a:pt x="418052" y="2842927"/>
                    </a:lnTo>
                    <a:lnTo>
                      <a:pt x="418052" y="2841784"/>
                    </a:lnTo>
                    <a:cubicBezTo>
                      <a:pt x="418052" y="2525935"/>
                      <a:pt x="418052" y="2104168"/>
                      <a:pt x="417385" y="1641634"/>
                    </a:cubicBezTo>
                    <a:cubicBezTo>
                      <a:pt x="417385" y="1421511"/>
                      <a:pt x="417385" y="1210532"/>
                      <a:pt x="417385" y="1018032"/>
                    </a:cubicBezTo>
                    <a:lnTo>
                      <a:pt x="418052" y="1019556"/>
                    </a:lnTo>
                    <a:lnTo>
                      <a:pt x="571" y="601218"/>
                    </a:lnTo>
                    <a:lnTo>
                      <a:pt x="0" y="600742"/>
                    </a:lnTo>
                    <a:lnTo>
                      <a:pt x="0" y="599980"/>
                    </a:lnTo>
                    <a:cubicBezTo>
                      <a:pt x="0" y="414909"/>
                      <a:pt x="667" y="264985"/>
                      <a:pt x="857" y="161163"/>
                    </a:cubicBezTo>
                    <a:cubicBezTo>
                      <a:pt x="857" y="109347"/>
                      <a:pt x="857" y="69152"/>
                      <a:pt x="857" y="41719"/>
                    </a:cubicBezTo>
                    <a:cubicBezTo>
                      <a:pt x="857" y="28131"/>
                      <a:pt x="857" y="17748"/>
                      <a:pt x="857" y="10573"/>
                    </a:cubicBezTo>
                    <a:cubicBezTo>
                      <a:pt x="1619" y="3619"/>
                      <a:pt x="1810" y="0"/>
                      <a:pt x="18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412383" y="1328801"/>
                <a:ext cx="36576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5" extrusionOk="0">
                    <a:moveTo>
                      <a:pt x="0" y="18288"/>
                    </a:move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4412383" y="1022667"/>
                <a:ext cx="36576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6" extrusionOk="0">
                    <a:moveTo>
                      <a:pt x="0" y="18288"/>
                    </a:move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3533987" y="1692846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478"/>
                    </a:moveTo>
                    <a:cubicBezTo>
                      <a:pt x="-52" y="8326"/>
                      <a:pt x="8136" y="53"/>
                      <a:pt x="18288" y="0"/>
                    </a:cubicBezTo>
                    <a:cubicBezTo>
                      <a:pt x="28441" y="-52"/>
                      <a:pt x="36714" y="8136"/>
                      <a:pt x="36766" y="18288"/>
                    </a:cubicBez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18415" y="36767"/>
                      <a:pt x="18351" y="36767"/>
                      <a:pt x="18288" y="36766"/>
                    </a:cubicBezTo>
                    <a:cubicBezTo>
                      <a:pt x="8188" y="36766"/>
                      <a:pt x="0" y="28578"/>
                      <a:pt x="0" y="184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3533987" y="1386332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478"/>
                    </a:moveTo>
                    <a:cubicBezTo>
                      <a:pt x="-52" y="8326"/>
                      <a:pt x="8136" y="53"/>
                      <a:pt x="18288" y="0"/>
                    </a:cubicBezTo>
                    <a:cubicBezTo>
                      <a:pt x="28441" y="-52"/>
                      <a:pt x="36714" y="8136"/>
                      <a:pt x="36766" y="18288"/>
                    </a:cubicBez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18415" y="36767"/>
                      <a:pt x="18351" y="36767"/>
                      <a:pt x="18288" y="36766"/>
                    </a:cubicBezTo>
                    <a:cubicBezTo>
                      <a:pt x="8188" y="36766"/>
                      <a:pt x="0" y="28578"/>
                      <a:pt x="0" y="18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3533987" y="2239296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478"/>
                    </a:moveTo>
                    <a:cubicBezTo>
                      <a:pt x="-52" y="8325"/>
                      <a:pt x="8136" y="53"/>
                      <a:pt x="18288" y="0"/>
                    </a:cubicBezTo>
                    <a:cubicBezTo>
                      <a:pt x="28441" y="-52"/>
                      <a:pt x="36714" y="8136"/>
                      <a:pt x="36766" y="18288"/>
                    </a:cubicBez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18415" y="36766"/>
                      <a:pt x="18351" y="36766"/>
                      <a:pt x="18288" y="36766"/>
                    </a:cubicBezTo>
                    <a:cubicBezTo>
                      <a:pt x="8188" y="36766"/>
                      <a:pt x="0" y="28578"/>
                      <a:pt x="0" y="184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533987" y="1933162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478"/>
                    </a:moveTo>
                    <a:cubicBezTo>
                      <a:pt x="-52" y="8326"/>
                      <a:pt x="8136" y="53"/>
                      <a:pt x="18288" y="0"/>
                    </a:cubicBezTo>
                    <a:cubicBezTo>
                      <a:pt x="28441" y="-52"/>
                      <a:pt x="36714" y="8136"/>
                      <a:pt x="36766" y="18288"/>
                    </a:cubicBez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18415" y="36767"/>
                      <a:pt x="18351" y="36767"/>
                      <a:pt x="18288" y="36766"/>
                    </a:cubicBezTo>
                    <a:cubicBezTo>
                      <a:pt x="8188" y="36766"/>
                      <a:pt x="0" y="28578"/>
                      <a:pt x="0" y="184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857486" y="2392553"/>
                <a:ext cx="36576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5" extrusionOk="0">
                    <a:moveTo>
                      <a:pt x="36576" y="18288"/>
                    </a:move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4857390" y="2086229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478"/>
                    </a:moveTo>
                    <a:cubicBezTo>
                      <a:pt x="-52" y="8326"/>
                      <a:pt x="8135" y="53"/>
                      <a:pt x="18288" y="0"/>
                    </a:cubicBezTo>
                    <a:cubicBezTo>
                      <a:pt x="28441" y="-52"/>
                      <a:pt x="36714" y="8135"/>
                      <a:pt x="36766" y="18288"/>
                    </a:cubicBez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18447" y="36766"/>
                      <a:pt x="18415" y="36766"/>
                      <a:pt x="18383" y="36766"/>
                    </a:cubicBezTo>
                    <a:cubicBezTo>
                      <a:pt x="8268" y="36767"/>
                      <a:pt x="53" y="28594"/>
                      <a:pt x="0" y="18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4857486" y="3011011"/>
                <a:ext cx="36576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5" extrusionOk="0">
                    <a:moveTo>
                      <a:pt x="36576" y="18288"/>
                    </a:move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4857390" y="2704687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478"/>
                    </a:moveTo>
                    <a:cubicBezTo>
                      <a:pt x="-52" y="8326"/>
                      <a:pt x="8135" y="53"/>
                      <a:pt x="18288" y="0"/>
                    </a:cubicBezTo>
                    <a:cubicBezTo>
                      <a:pt x="28441" y="-52"/>
                      <a:pt x="36714" y="8135"/>
                      <a:pt x="36766" y="18288"/>
                    </a:cubicBez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18447" y="36766"/>
                      <a:pt x="18415" y="36766"/>
                      <a:pt x="18383" y="36766"/>
                    </a:cubicBezTo>
                    <a:cubicBezTo>
                      <a:pt x="8268" y="36767"/>
                      <a:pt x="53" y="28594"/>
                      <a:pt x="0" y="18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4857391" y="3629279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383"/>
                    </a:moveTo>
                    <a:cubicBezTo>
                      <a:pt x="0" y="8230"/>
                      <a:pt x="8231" y="0"/>
                      <a:pt x="18383" y="0"/>
                    </a:cubicBezTo>
                    <a:cubicBezTo>
                      <a:pt x="28536" y="0"/>
                      <a:pt x="36766" y="8231"/>
                      <a:pt x="36766" y="18383"/>
                    </a:cubicBezTo>
                    <a:cubicBezTo>
                      <a:pt x="36766" y="28536"/>
                      <a:pt x="28536" y="36766"/>
                      <a:pt x="18383" y="36766"/>
                    </a:cubicBezTo>
                    <a:cubicBezTo>
                      <a:pt x="8230" y="36766"/>
                      <a:pt x="0" y="28536"/>
                      <a:pt x="0" y="183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4857391" y="3323145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383"/>
                    </a:moveTo>
                    <a:cubicBezTo>
                      <a:pt x="0" y="8230"/>
                      <a:pt x="8231" y="0"/>
                      <a:pt x="18383" y="0"/>
                    </a:cubicBezTo>
                    <a:cubicBezTo>
                      <a:pt x="28536" y="0"/>
                      <a:pt x="36766" y="8231"/>
                      <a:pt x="36766" y="18383"/>
                    </a:cubicBezTo>
                    <a:cubicBezTo>
                      <a:pt x="36766" y="28536"/>
                      <a:pt x="28536" y="36766"/>
                      <a:pt x="18383" y="36766"/>
                    </a:cubicBezTo>
                    <a:cubicBezTo>
                      <a:pt x="8230" y="36766"/>
                      <a:pt x="0" y="28536"/>
                      <a:pt x="0" y="183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643686" y="1064386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36766" y="18288"/>
                    </a:move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8326" y="36819"/>
                      <a:pt x="53" y="28631"/>
                      <a:pt x="0" y="18479"/>
                    </a:cubicBezTo>
                    <a:cubicBezTo>
                      <a:pt x="-52" y="8326"/>
                      <a:pt x="8135" y="53"/>
                      <a:pt x="18288" y="0"/>
                    </a:cubicBezTo>
                    <a:cubicBezTo>
                      <a:pt x="18320" y="0"/>
                      <a:pt x="18351" y="0"/>
                      <a:pt x="18383" y="0"/>
                    </a:cubicBezTo>
                    <a:cubicBezTo>
                      <a:pt x="28499" y="0"/>
                      <a:pt x="36714" y="8172"/>
                      <a:pt x="36766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2643685" y="1370901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36766" y="18383"/>
                    </a:moveTo>
                    <a:cubicBezTo>
                      <a:pt x="36766" y="28536"/>
                      <a:pt x="28536" y="36767"/>
                      <a:pt x="18383" y="36767"/>
                    </a:cubicBezTo>
                    <a:cubicBezTo>
                      <a:pt x="8230" y="36767"/>
                      <a:pt x="0" y="28536"/>
                      <a:pt x="0" y="18383"/>
                    </a:cubicBezTo>
                    <a:cubicBezTo>
                      <a:pt x="0" y="8230"/>
                      <a:pt x="8230" y="0"/>
                      <a:pt x="18383" y="0"/>
                    </a:cubicBezTo>
                    <a:cubicBezTo>
                      <a:pt x="28536" y="0"/>
                      <a:pt x="36766" y="8230"/>
                      <a:pt x="36766" y="183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1445113" y="1644183"/>
                <a:ext cx="36585" cy="36585"/>
              </a:xfrm>
              <a:custGeom>
                <a:avLst/>
                <a:gdLst/>
                <a:ahLst/>
                <a:cxnLst/>
                <a:rect l="l" t="t" r="r" b="b"/>
                <a:pathLst>
                  <a:path w="36585" h="36585" extrusionOk="0">
                    <a:moveTo>
                      <a:pt x="35093" y="25517"/>
                    </a:moveTo>
                    <a:cubicBezTo>
                      <a:pt x="31103" y="34796"/>
                      <a:pt x="20347" y="39083"/>
                      <a:pt x="11068" y="35093"/>
                    </a:cubicBezTo>
                    <a:cubicBezTo>
                      <a:pt x="1789" y="31103"/>
                      <a:pt x="-2498" y="20347"/>
                      <a:pt x="1492" y="11068"/>
                    </a:cubicBezTo>
                    <a:cubicBezTo>
                      <a:pt x="5482" y="1790"/>
                      <a:pt x="16239" y="-2498"/>
                      <a:pt x="25517" y="1492"/>
                    </a:cubicBezTo>
                    <a:cubicBezTo>
                      <a:pt x="25534" y="1499"/>
                      <a:pt x="25551" y="1507"/>
                      <a:pt x="25568" y="1514"/>
                    </a:cubicBezTo>
                    <a:cubicBezTo>
                      <a:pt x="34815" y="5524"/>
                      <a:pt x="39075" y="16258"/>
                      <a:pt x="35093" y="255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1323514" y="1925090"/>
                <a:ext cx="36585" cy="36585"/>
              </a:xfrm>
              <a:custGeom>
                <a:avLst/>
                <a:gdLst/>
                <a:ahLst/>
                <a:cxnLst/>
                <a:rect l="l" t="t" r="r" b="b"/>
                <a:pathLst>
                  <a:path w="36585" h="36585" extrusionOk="0">
                    <a:moveTo>
                      <a:pt x="35058" y="25597"/>
                    </a:moveTo>
                    <a:cubicBezTo>
                      <a:pt x="31024" y="34857"/>
                      <a:pt x="20247" y="39093"/>
                      <a:pt x="10988" y="35058"/>
                    </a:cubicBezTo>
                    <a:cubicBezTo>
                      <a:pt x="1728" y="31024"/>
                      <a:pt x="-2507" y="20247"/>
                      <a:pt x="1527" y="10988"/>
                    </a:cubicBezTo>
                    <a:cubicBezTo>
                      <a:pt x="5550" y="1753"/>
                      <a:pt x="16284" y="-2489"/>
                      <a:pt x="25533" y="1499"/>
                    </a:cubicBezTo>
                    <a:cubicBezTo>
                      <a:pt x="34808" y="5498"/>
                      <a:pt x="39085" y="16259"/>
                      <a:pt x="35086" y="25533"/>
                    </a:cubicBezTo>
                    <a:cubicBezTo>
                      <a:pt x="35077" y="25555"/>
                      <a:pt x="35068" y="25576"/>
                      <a:pt x="35058" y="255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1359715" y="913606"/>
                <a:ext cx="1437322" cy="1287589"/>
              </a:xfrm>
              <a:custGeom>
                <a:avLst/>
                <a:gdLst/>
                <a:ahLst/>
                <a:cxnLst/>
                <a:rect l="l" t="t" r="r" b="b"/>
                <a:pathLst>
                  <a:path w="1437322" h="1287589" extrusionOk="0">
                    <a:moveTo>
                      <a:pt x="1435894" y="0"/>
                    </a:moveTo>
                    <a:cubicBezTo>
                      <a:pt x="1435894" y="0"/>
                      <a:pt x="1435894" y="3620"/>
                      <a:pt x="1435894" y="10573"/>
                    </a:cubicBezTo>
                    <a:cubicBezTo>
                      <a:pt x="1435894" y="17526"/>
                      <a:pt x="1435894" y="27908"/>
                      <a:pt x="1435894" y="41243"/>
                    </a:cubicBezTo>
                    <a:cubicBezTo>
                      <a:pt x="1435894" y="68390"/>
                      <a:pt x="1435894" y="107918"/>
                      <a:pt x="1436465" y="158115"/>
                    </a:cubicBezTo>
                    <a:cubicBezTo>
                      <a:pt x="1436465" y="258985"/>
                      <a:pt x="1436942" y="403098"/>
                      <a:pt x="1437323" y="576548"/>
                    </a:cubicBezTo>
                    <a:lnTo>
                      <a:pt x="1437323" y="578644"/>
                    </a:lnTo>
                    <a:lnTo>
                      <a:pt x="1435322" y="578644"/>
                    </a:lnTo>
                    <a:lnTo>
                      <a:pt x="779336" y="578644"/>
                    </a:lnTo>
                    <a:lnTo>
                      <a:pt x="333280" y="578644"/>
                    </a:lnTo>
                    <a:lnTo>
                      <a:pt x="335280" y="577406"/>
                    </a:lnTo>
                    <a:lnTo>
                      <a:pt x="94869" y="1089565"/>
                    </a:lnTo>
                    <a:lnTo>
                      <a:pt x="25622" y="1235869"/>
                    </a:lnTo>
                    <a:lnTo>
                      <a:pt x="6572" y="1274731"/>
                    </a:lnTo>
                    <a:lnTo>
                      <a:pt x="1715" y="1284256"/>
                    </a:lnTo>
                    <a:cubicBezTo>
                      <a:pt x="1211" y="1285401"/>
                      <a:pt x="639" y="1286514"/>
                      <a:pt x="0" y="1287590"/>
                    </a:cubicBezTo>
                    <a:cubicBezTo>
                      <a:pt x="0" y="1287589"/>
                      <a:pt x="0" y="1286447"/>
                      <a:pt x="1429" y="1284161"/>
                    </a:cubicBezTo>
                    <a:lnTo>
                      <a:pt x="5906" y="1273969"/>
                    </a:lnTo>
                    <a:lnTo>
                      <a:pt x="24289" y="1235869"/>
                    </a:lnTo>
                    <a:cubicBezTo>
                      <a:pt x="40196" y="1201484"/>
                      <a:pt x="63246" y="1151573"/>
                      <a:pt x="92393" y="1088708"/>
                    </a:cubicBezTo>
                    <a:lnTo>
                      <a:pt x="331280" y="575596"/>
                    </a:lnTo>
                    <a:lnTo>
                      <a:pt x="331851" y="574358"/>
                    </a:lnTo>
                    <a:lnTo>
                      <a:pt x="333280" y="574358"/>
                    </a:lnTo>
                    <a:lnTo>
                      <a:pt x="779907" y="574358"/>
                    </a:lnTo>
                    <a:lnTo>
                      <a:pt x="1435894" y="574358"/>
                    </a:lnTo>
                    <a:lnTo>
                      <a:pt x="1433798" y="576358"/>
                    </a:lnTo>
                    <a:cubicBezTo>
                      <a:pt x="1433798" y="402908"/>
                      <a:pt x="1434465" y="258794"/>
                      <a:pt x="1434656" y="157925"/>
                    </a:cubicBezTo>
                    <a:cubicBezTo>
                      <a:pt x="1434656" y="107632"/>
                      <a:pt x="1435132" y="68199"/>
                      <a:pt x="1435227" y="41053"/>
                    </a:cubicBezTo>
                    <a:cubicBezTo>
                      <a:pt x="1435227" y="27718"/>
                      <a:pt x="1435227" y="17431"/>
                      <a:pt x="1435227" y="10382"/>
                    </a:cubicBezTo>
                    <a:cubicBezTo>
                      <a:pt x="1435227" y="3334"/>
                      <a:pt x="1435894" y="0"/>
                      <a:pt x="14358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773445" y="1451920"/>
                <a:ext cx="8893" cy="8881"/>
              </a:xfrm>
              <a:custGeom>
                <a:avLst/>
                <a:gdLst/>
                <a:ahLst/>
                <a:cxnLst/>
                <a:rect l="l" t="t" r="r" b="b"/>
                <a:pathLst>
                  <a:path w="8893" h="8881" extrusionOk="0">
                    <a:moveTo>
                      <a:pt x="8543" y="8516"/>
                    </a:moveTo>
                    <a:cubicBezTo>
                      <a:pt x="7686" y="9469"/>
                      <a:pt x="5019" y="8516"/>
                      <a:pt x="2733" y="6135"/>
                    </a:cubicBezTo>
                    <a:cubicBezTo>
                      <a:pt x="446" y="3754"/>
                      <a:pt x="-601" y="1182"/>
                      <a:pt x="351" y="325"/>
                    </a:cubicBezTo>
                    <a:cubicBezTo>
                      <a:pt x="1304" y="-533"/>
                      <a:pt x="3875" y="325"/>
                      <a:pt x="6162" y="2706"/>
                    </a:cubicBezTo>
                    <a:cubicBezTo>
                      <a:pt x="8448" y="5087"/>
                      <a:pt x="9495" y="7659"/>
                      <a:pt x="8543" y="85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2840757" y="3749309"/>
                <a:ext cx="36576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6" extrusionOk="0">
                    <a:moveTo>
                      <a:pt x="0" y="18177"/>
                    </a:moveTo>
                    <a:cubicBezTo>
                      <a:pt x="62" y="8077"/>
                      <a:pt x="8299" y="-61"/>
                      <a:pt x="18399" y="0"/>
                    </a:cubicBezTo>
                    <a:cubicBezTo>
                      <a:pt x="28499" y="62"/>
                      <a:pt x="36637" y="8299"/>
                      <a:pt x="36576" y="18399"/>
                    </a:cubicBezTo>
                    <a:cubicBezTo>
                      <a:pt x="36516" y="28160"/>
                      <a:pt x="28803" y="36153"/>
                      <a:pt x="19050" y="36560"/>
                    </a:cubicBezTo>
                    <a:cubicBezTo>
                      <a:pt x="8959" y="36981"/>
                      <a:pt x="437" y="29142"/>
                      <a:pt x="16" y="19051"/>
                    </a:cubicBezTo>
                    <a:cubicBezTo>
                      <a:pt x="4" y="18760"/>
                      <a:pt x="-1" y="18468"/>
                      <a:pt x="0" y="181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2840758" y="3501834"/>
                <a:ext cx="36575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5" h="36576" extrusionOk="0">
                    <a:moveTo>
                      <a:pt x="0" y="18288"/>
                    </a:move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5000361" y="4348892"/>
                <a:ext cx="36576" cy="36576"/>
              </a:xfrm>
              <a:custGeom>
                <a:avLst/>
                <a:gdLst/>
                <a:ahLst/>
                <a:cxnLst/>
                <a:rect l="l" t="t" r="r" b="b"/>
                <a:pathLst>
                  <a:path w="36576" h="36576" extrusionOk="0">
                    <a:moveTo>
                      <a:pt x="36576" y="18288"/>
                    </a:moveTo>
                    <a:cubicBezTo>
                      <a:pt x="36576" y="28388"/>
                      <a:pt x="28388" y="36576"/>
                      <a:pt x="18288" y="36576"/>
                    </a:cubicBezTo>
                    <a:cubicBezTo>
                      <a:pt x="8188" y="36576"/>
                      <a:pt x="0" y="28388"/>
                      <a:pt x="0" y="18288"/>
                    </a:cubicBezTo>
                    <a:cubicBezTo>
                      <a:pt x="0" y="8188"/>
                      <a:pt x="8188" y="0"/>
                      <a:pt x="18288" y="0"/>
                    </a:cubicBezTo>
                    <a:cubicBezTo>
                      <a:pt x="28388" y="0"/>
                      <a:pt x="36576" y="8188"/>
                      <a:pt x="36576" y="182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000361" y="4101338"/>
                <a:ext cx="36766" cy="36766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6766" extrusionOk="0">
                    <a:moveTo>
                      <a:pt x="0" y="18478"/>
                    </a:moveTo>
                    <a:cubicBezTo>
                      <a:pt x="-52" y="8326"/>
                      <a:pt x="8136" y="53"/>
                      <a:pt x="18288" y="0"/>
                    </a:cubicBezTo>
                    <a:cubicBezTo>
                      <a:pt x="28441" y="-52"/>
                      <a:pt x="36714" y="8136"/>
                      <a:pt x="36766" y="18288"/>
                    </a:cubicBezTo>
                    <a:cubicBezTo>
                      <a:pt x="36819" y="28441"/>
                      <a:pt x="28631" y="36714"/>
                      <a:pt x="18478" y="36766"/>
                    </a:cubicBezTo>
                    <a:cubicBezTo>
                      <a:pt x="18415" y="36767"/>
                      <a:pt x="18351" y="36767"/>
                      <a:pt x="18288" y="36766"/>
                    </a:cubicBezTo>
                    <a:cubicBezTo>
                      <a:pt x="8210" y="36714"/>
                      <a:pt x="52" y="28557"/>
                      <a:pt x="0" y="184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234034" y="5008966"/>
                <a:ext cx="36613" cy="36585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585" extrusionOk="0">
                    <a:moveTo>
                      <a:pt x="11947" y="1152"/>
                    </a:moveTo>
                    <a:cubicBezTo>
                      <a:pt x="21414" y="-2369"/>
                      <a:pt x="31942" y="2452"/>
                      <a:pt x="35462" y="11919"/>
                    </a:cubicBezTo>
                    <a:cubicBezTo>
                      <a:pt x="38982" y="21386"/>
                      <a:pt x="34161" y="31914"/>
                      <a:pt x="24694" y="35434"/>
                    </a:cubicBezTo>
                    <a:cubicBezTo>
                      <a:pt x="15232" y="38953"/>
                      <a:pt x="4708" y="34139"/>
                      <a:pt x="1184" y="24678"/>
                    </a:cubicBezTo>
                    <a:cubicBezTo>
                      <a:pt x="-2374" y="15282"/>
                      <a:pt x="2359" y="4780"/>
                      <a:pt x="11756" y="1223"/>
                    </a:cubicBezTo>
                    <a:cubicBezTo>
                      <a:pt x="11820" y="1198"/>
                      <a:pt x="11883" y="1175"/>
                      <a:pt x="11947" y="11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465888" y="4922352"/>
                <a:ext cx="36586" cy="36586"/>
              </a:xfrm>
              <a:custGeom>
                <a:avLst/>
                <a:gdLst/>
                <a:ahLst/>
                <a:cxnLst/>
                <a:rect l="l" t="t" r="r" b="b"/>
                <a:pathLst>
                  <a:path w="36586" h="36586" extrusionOk="0">
                    <a:moveTo>
                      <a:pt x="11836" y="1183"/>
                    </a:moveTo>
                    <a:cubicBezTo>
                      <a:pt x="21286" y="-2383"/>
                      <a:pt x="31837" y="2386"/>
                      <a:pt x="35403" y="11836"/>
                    </a:cubicBezTo>
                    <a:cubicBezTo>
                      <a:pt x="38970" y="21285"/>
                      <a:pt x="34200" y="31837"/>
                      <a:pt x="24750" y="35403"/>
                    </a:cubicBezTo>
                    <a:cubicBezTo>
                      <a:pt x="15301" y="38970"/>
                      <a:pt x="4749" y="34200"/>
                      <a:pt x="1183" y="24750"/>
                    </a:cubicBezTo>
                    <a:cubicBezTo>
                      <a:pt x="1178" y="24737"/>
                      <a:pt x="1173" y="24723"/>
                      <a:pt x="1168" y="24710"/>
                    </a:cubicBezTo>
                    <a:cubicBezTo>
                      <a:pt x="-2370" y="15268"/>
                      <a:pt x="2402" y="4743"/>
                      <a:pt x="11836" y="1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681641" y="4828849"/>
                <a:ext cx="36585" cy="36585"/>
              </a:xfrm>
              <a:custGeom>
                <a:avLst/>
                <a:gdLst/>
                <a:ahLst/>
                <a:cxnLst/>
                <a:rect l="l" t="t" r="r" b="b"/>
                <a:pathLst>
                  <a:path w="36585" h="36585" extrusionOk="0">
                    <a:moveTo>
                      <a:pt x="11919" y="1152"/>
                    </a:moveTo>
                    <a:cubicBezTo>
                      <a:pt x="21386" y="-2369"/>
                      <a:pt x="31914" y="2452"/>
                      <a:pt x="35434" y="11919"/>
                    </a:cubicBezTo>
                    <a:cubicBezTo>
                      <a:pt x="38954" y="21386"/>
                      <a:pt x="34134" y="31914"/>
                      <a:pt x="24667" y="35434"/>
                    </a:cubicBezTo>
                    <a:cubicBezTo>
                      <a:pt x="15204" y="38953"/>
                      <a:pt x="4681" y="34139"/>
                      <a:pt x="1156" y="24678"/>
                    </a:cubicBezTo>
                    <a:cubicBezTo>
                      <a:pt x="-2371" y="15214"/>
                      <a:pt x="2443" y="4682"/>
                      <a:pt x="11908" y="1156"/>
                    </a:cubicBezTo>
                    <a:cubicBezTo>
                      <a:pt x="11911" y="1155"/>
                      <a:pt x="11915" y="1153"/>
                      <a:pt x="11919" y="115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913408" y="4742238"/>
                <a:ext cx="36749" cy="36776"/>
              </a:xfrm>
              <a:custGeom>
                <a:avLst/>
                <a:gdLst/>
                <a:ahLst/>
                <a:cxnLst/>
                <a:rect l="l" t="t" r="r" b="b"/>
                <a:pathLst>
                  <a:path w="36749" h="36776" extrusionOk="0">
                    <a:moveTo>
                      <a:pt x="11896" y="1179"/>
                    </a:moveTo>
                    <a:cubicBezTo>
                      <a:pt x="21400" y="-2391"/>
                      <a:pt x="32000" y="2419"/>
                      <a:pt x="35570" y="11923"/>
                    </a:cubicBezTo>
                    <a:cubicBezTo>
                      <a:pt x="39141" y="21427"/>
                      <a:pt x="34331" y="32027"/>
                      <a:pt x="24826" y="35597"/>
                    </a:cubicBezTo>
                    <a:cubicBezTo>
                      <a:pt x="15322" y="39168"/>
                      <a:pt x="4723" y="34358"/>
                      <a:pt x="1152" y="24854"/>
                    </a:cubicBezTo>
                    <a:cubicBezTo>
                      <a:pt x="1146" y="24836"/>
                      <a:pt x="1139" y="24819"/>
                      <a:pt x="1133" y="24802"/>
                    </a:cubicBezTo>
                    <a:cubicBezTo>
                      <a:pt x="-2345" y="15309"/>
                      <a:pt x="2451" y="4784"/>
                      <a:pt x="11896" y="11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061577" y="3937508"/>
                <a:ext cx="1056002" cy="1247393"/>
              </a:xfrm>
              <a:custGeom>
                <a:avLst/>
                <a:gdLst/>
                <a:ahLst/>
                <a:cxnLst/>
                <a:rect l="l" t="t" r="r" b="b"/>
                <a:pathLst>
                  <a:path w="1056002" h="1247393" extrusionOk="0">
                    <a:moveTo>
                      <a:pt x="667" y="1247394"/>
                    </a:moveTo>
                    <a:cubicBezTo>
                      <a:pt x="583" y="1246539"/>
                      <a:pt x="583" y="1245678"/>
                      <a:pt x="667" y="1244822"/>
                    </a:cubicBezTo>
                    <a:cubicBezTo>
                      <a:pt x="667" y="1243013"/>
                      <a:pt x="667" y="1240441"/>
                      <a:pt x="667" y="1237202"/>
                    </a:cubicBezTo>
                    <a:cubicBezTo>
                      <a:pt x="667" y="1230249"/>
                      <a:pt x="667" y="1220248"/>
                      <a:pt x="667" y="1207389"/>
                    </a:cubicBezTo>
                    <a:cubicBezTo>
                      <a:pt x="667" y="1181005"/>
                      <a:pt x="667" y="1142714"/>
                      <a:pt x="0" y="1093946"/>
                    </a:cubicBezTo>
                    <a:lnTo>
                      <a:pt x="0" y="1093089"/>
                    </a:lnTo>
                    <a:lnTo>
                      <a:pt x="762" y="1093089"/>
                    </a:lnTo>
                    <a:lnTo>
                      <a:pt x="747427" y="766477"/>
                    </a:lnTo>
                    <a:lnTo>
                      <a:pt x="1052227" y="633698"/>
                    </a:lnTo>
                    <a:lnTo>
                      <a:pt x="1050893" y="635698"/>
                    </a:lnTo>
                    <a:cubicBezTo>
                      <a:pt x="1052131" y="449961"/>
                      <a:pt x="1053274" y="291084"/>
                      <a:pt x="1054132" y="178498"/>
                    </a:cubicBezTo>
                    <a:cubicBezTo>
                      <a:pt x="1054703" y="122396"/>
                      <a:pt x="1055084" y="77819"/>
                      <a:pt x="1055465" y="47054"/>
                    </a:cubicBezTo>
                    <a:cubicBezTo>
                      <a:pt x="1055465" y="31909"/>
                      <a:pt x="1055465" y="20193"/>
                      <a:pt x="1055941" y="12097"/>
                    </a:cubicBezTo>
                    <a:cubicBezTo>
                      <a:pt x="1055941" y="8191"/>
                      <a:pt x="1055941" y="5239"/>
                      <a:pt x="1055941" y="3048"/>
                    </a:cubicBezTo>
                    <a:cubicBezTo>
                      <a:pt x="1055860" y="2034"/>
                      <a:pt x="1055860" y="1014"/>
                      <a:pt x="1055941" y="0"/>
                    </a:cubicBezTo>
                    <a:cubicBezTo>
                      <a:pt x="1056023" y="1014"/>
                      <a:pt x="1056023" y="2034"/>
                      <a:pt x="1055941" y="3048"/>
                    </a:cubicBezTo>
                    <a:cubicBezTo>
                      <a:pt x="1055941" y="5239"/>
                      <a:pt x="1055941" y="8191"/>
                      <a:pt x="1055941" y="12097"/>
                    </a:cubicBezTo>
                    <a:cubicBezTo>
                      <a:pt x="1055941" y="20193"/>
                      <a:pt x="1055941" y="31909"/>
                      <a:pt x="1055941" y="47054"/>
                    </a:cubicBezTo>
                    <a:lnTo>
                      <a:pt x="1055941" y="178498"/>
                    </a:lnTo>
                    <a:cubicBezTo>
                      <a:pt x="1055941" y="291179"/>
                      <a:pt x="1054989" y="450056"/>
                      <a:pt x="1054417" y="635698"/>
                    </a:cubicBezTo>
                    <a:lnTo>
                      <a:pt x="1054417" y="637222"/>
                    </a:lnTo>
                    <a:lnTo>
                      <a:pt x="1053084" y="637794"/>
                    </a:lnTo>
                    <a:lnTo>
                      <a:pt x="748284" y="771144"/>
                    </a:lnTo>
                    <a:lnTo>
                      <a:pt x="762" y="1095661"/>
                    </a:lnTo>
                    <a:lnTo>
                      <a:pt x="1524" y="1094518"/>
                    </a:lnTo>
                    <a:cubicBezTo>
                      <a:pt x="1524" y="1143286"/>
                      <a:pt x="1048" y="1181576"/>
                      <a:pt x="952" y="1207961"/>
                    </a:cubicBezTo>
                    <a:cubicBezTo>
                      <a:pt x="952" y="1220819"/>
                      <a:pt x="952" y="1230821"/>
                      <a:pt x="952" y="1237774"/>
                    </a:cubicBezTo>
                    <a:cubicBezTo>
                      <a:pt x="952" y="1241012"/>
                      <a:pt x="952" y="1243584"/>
                      <a:pt x="952" y="1245394"/>
                    </a:cubicBezTo>
                    <a:cubicBezTo>
                      <a:pt x="952" y="1247204"/>
                      <a:pt x="667" y="1247394"/>
                      <a:pt x="667" y="124739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3417020" y="1251077"/>
                <a:ext cx="907065" cy="4857"/>
              </a:xfrm>
              <a:custGeom>
                <a:avLst/>
                <a:gdLst/>
                <a:ahLst/>
                <a:cxnLst/>
                <a:rect l="l" t="t" r="r" b="b"/>
                <a:pathLst>
                  <a:path w="907065" h="4857" extrusionOk="0">
                    <a:moveTo>
                      <a:pt x="907066" y="2476"/>
                    </a:moveTo>
                    <a:cubicBezTo>
                      <a:pt x="907066" y="3810"/>
                      <a:pt x="703993" y="4858"/>
                      <a:pt x="453580" y="4858"/>
                    </a:cubicBezTo>
                    <a:cubicBezTo>
                      <a:pt x="203168" y="4858"/>
                      <a:pt x="0" y="3810"/>
                      <a:pt x="0" y="2476"/>
                    </a:cubicBezTo>
                    <a:cubicBezTo>
                      <a:pt x="0" y="1143"/>
                      <a:pt x="203073" y="0"/>
                      <a:pt x="453580" y="0"/>
                    </a:cubicBezTo>
                    <a:cubicBezTo>
                      <a:pt x="704088" y="0"/>
                      <a:pt x="907066" y="1143"/>
                      <a:pt x="907066" y="24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3425688" y="2390171"/>
                <a:ext cx="1292542" cy="4762"/>
              </a:xfrm>
              <a:custGeom>
                <a:avLst/>
                <a:gdLst/>
                <a:ahLst/>
                <a:cxnLst/>
                <a:rect l="l" t="t" r="r" b="b"/>
                <a:pathLst>
                  <a:path w="1292542" h="4762" extrusionOk="0">
                    <a:moveTo>
                      <a:pt x="1292542" y="2381"/>
                    </a:moveTo>
                    <a:cubicBezTo>
                      <a:pt x="1292542" y="3715"/>
                      <a:pt x="1003173" y="4763"/>
                      <a:pt x="646366" y="4763"/>
                    </a:cubicBezTo>
                    <a:cubicBezTo>
                      <a:pt x="289560" y="4763"/>
                      <a:pt x="0" y="3715"/>
                      <a:pt x="0" y="2381"/>
                    </a:cubicBezTo>
                    <a:cubicBezTo>
                      <a:pt x="0" y="1048"/>
                      <a:pt x="289370" y="0"/>
                      <a:pt x="646366" y="0"/>
                    </a:cubicBezTo>
                    <a:cubicBezTo>
                      <a:pt x="1003363" y="0"/>
                      <a:pt x="1292542" y="1048"/>
                      <a:pt x="1292542" y="23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2297928" y="2765933"/>
                <a:ext cx="1127760" cy="639127"/>
              </a:xfrm>
              <a:custGeom>
                <a:avLst/>
                <a:gdLst/>
                <a:ahLst/>
                <a:cxnLst/>
                <a:rect l="l" t="t" r="r" b="b"/>
                <a:pathLst>
                  <a:path w="1127760" h="639127" extrusionOk="0">
                    <a:moveTo>
                      <a:pt x="1127760" y="2667"/>
                    </a:moveTo>
                    <a:cubicBezTo>
                      <a:pt x="1126431" y="2814"/>
                      <a:pt x="1125089" y="2814"/>
                      <a:pt x="1123760" y="2667"/>
                    </a:cubicBezTo>
                    <a:lnTo>
                      <a:pt x="1112139" y="2667"/>
                    </a:lnTo>
                    <a:lnTo>
                      <a:pt x="1067086" y="3143"/>
                    </a:lnTo>
                    <a:lnTo>
                      <a:pt x="901637" y="3905"/>
                    </a:lnTo>
                    <a:lnTo>
                      <a:pt x="355759" y="4572"/>
                    </a:lnTo>
                    <a:lnTo>
                      <a:pt x="278892" y="4572"/>
                    </a:lnTo>
                    <a:lnTo>
                      <a:pt x="281083" y="3143"/>
                    </a:lnTo>
                    <a:lnTo>
                      <a:pt x="82106" y="455485"/>
                    </a:lnTo>
                    <a:lnTo>
                      <a:pt x="22289" y="590169"/>
                    </a:lnTo>
                    <a:lnTo>
                      <a:pt x="5906" y="626459"/>
                    </a:lnTo>
                    <a:lnTo>
                      <a:pt x="1619" y="635984"/>
                    </a:lnTo>
                    <a:lnTo>
                      <a:pt x="0" y="639128"/>
                    </a:lnTo>
                    <a:cubicBezTo>
                      <a:pt x="259" y="637978"/>
                      <a:pt x="642" y="636860"/>
                      <a:pt x="1143" y="635794"/>
                    </a:cubicBezTo>
                    <a:lnTo>
                      <a:pt x="5144" y="626269"/>
                    </a:lnTo>
                    <a:lnTo>
                      <a:pt x="20669" y="589597"/>
                    </a:lnTo>
                    <a:lnTo>
                      <a:pt x="79153" y="454342"/>
                    </a:lnTo>
                    <a:lnTo>
                      <a:pt x="276701" y="1429"/>
                    </a:lnTo>
                    <a:lnTo>
                      <a:pt x="277273" y="0"/>
                    </a:lnTo>
                    <a:lnTo>
                      <a:pt x="355759" y="0"/>
                    </a:lnTo>
                    <a:lnTo>
                      <a:pt x="901637" y="667"/>
                    </a:lnTo>
                    <a:lnTo>
                      <a:pt x="1067086" y="1429"/>
                    </a:lnTo>
                    <a:lnTo>
                      <a:pt x="1112139" y="1905"/>
                    </a:lnTo>
                    <a:lnTo>
                      <a:pt x="1123760" y="1905"/>
                    </a:lnTo>
                    <a:cubicBezTo>
                      <a:pt x="1125114" y="2031"/>
                      <a:pt x="1126454" y="2286"/>
                      <a:pt x="1127760" y="2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16"/>
            <p:cNvSpPr/>
            <p:nvPr/>
          </p:nvSpPr>
          <p:spPr>
            <a:xfrm>
              <a:off x="1246540" y="4311414"/>
              <a:ext cx="3193141" cy="3653"/>
            </a:xfrm>
            <a:custGeom>
              <a:avLst/>
              <a:gdLst/>
              <a:ahLst/>
              <a:cxnLst/>
              <a:rect l="l" t="t" r="r" b="b"/>
              <a:pathLst>
                <a:path w="4329683" h="4953" extrusionOk="0">
                  <a:moveTo>
                    <a:pt x="4329684" y="2477"/>
                  </a:moveTo>
                  <a:cubicBezTo>
                    <a:pt x="4329684" y="3905"/>
                    <a:pt x="3360325" y="4953"/>
                    <a:pt x="2164937" y="4953"/>
                  </a:cubicBezTo>
                  <a:cubicBezTo>
                    <a:pt x="969550" y="4953"/>
                    <a:pt x="0" y="3905"/>
                    <a:pt x="0" y="2477"/>
                  </a:cubicBezTo>
                  <a:cubicBezTo>
                    <a:pt x="0" y="1048"/>
                    <a:pt x="969169" y="0"/>
                    <a:pt x="2164937" y="0"/>
                  </a:cubicBezTo>
                  <a:cubicBezTo>
                    <a:pt x="3360706" y="0"/>
                    <a:pt x="4329684" y="1143"/>
                    <a:pt x="4329684" y="2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263856" y="1766894"/>
              <a:ext cx="205391" cy="297800"/>
            </a:xfrm>
            <a:custGeom>
              <a:avLst/>
              <a:gdLst/>
              <a:ahLst/>
              <a:cxnLst/>
              <a:rect l="l" t="t" r="r" b="b"/>
              <a:pathLst>
                <a:path w="278496" h="403797" extrusionOk="0">
                  <a:moveTo>
                    <a:pt x="275539" y="62865"/>
                  </a:moveTo>
                  <a:cubicBezTo>
                    <a:pt x="253097" y="24186"/>
                    <a:pt x="211862" y="272"/>
                    <a:pt x="167145" y="0"/>
                  </a:cubicBezTo>
                  <a:cubicBezTo>
                    <a:pt x="121886" y="714"/>
                    <a:pt x="79210" y="21217"/>
                    <a:pt x="50368" y="56102"/>
                  </a:cubicBezTo>
                  <a:cubicBezTo>
                    <a:pt x="-7734" y="125063"/>
                    <a:pt x="-13735" y="227552"/>
                    <a:pt x="22936" y="308229"/>
                  </a:cubicBezTo>
                  <a:cubicBezTo>
                    <a:pt x="40866" y="349015"/>
                    <a:pt x="72984" y="381911"/>
                    <a:pt x="113329" y="400812"/>
                  </a:cubicBezTo>
                  <a:cubicBezTo>
                    <a:pt x="124746" y="407016"/>
                    <a:pt x="139020" y="403260"/>
                    <a:pt x="145904" y="392240"/>
                  </a:cubicBezTo>
                  <a:cubicBezTo>
                    <a:pt x="152425" y="380862"/>
                    <a:pt x="148608" y="366358"/>
                    <a:pt x="137332" y="359664"/>
                  </a:cubicBezTo>
                  <a:cubicBezTo>
                    <a:pt x="80182" y="334518"/>
                    <a:pt x="50464" y="273939"/>
                    <a:pt x="47701" y="213931"/>
                  </a:cubicBezTo>
                  <a:cubicBezTo>
                    <a:pt x="44653" y="146304"/>
                    <a:pt x="75419" y="65246"/>
                    <a:pt x="148476" y="49340"/>
                  </a:cubicBezTo>
                  <a:cubicBezTo>
                    <a:pt x="182169" y="41905"/>
                    <a:pt x="216808" y="57069"/>
                    <a:pt x="234201" y="86868"/>
                  </a:cubicBezTo>
                  <a:cubicBezTo>
                    <a:pt x="248965" y="113824"/>
                    <a:pt x="290113" y="89821"/>
                    <a:pt x="275349" y="6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293537" y="1994048"/>
              <a:ext cx="26453" cy="19997"/>
            </a:xfrm>
            <a:custGeom>
              <a:avLst/>
              <a:gdLst/>
              <a:ahLst/>
              <a:cxnLst/>
              <a:rect l="l" t="t" r="r" b="b"/>
              <a:pathLst>
                <a:path w="35868" h="27114" extrusionOk="0">
                  <a:moveTo>
                    <a:pt x="35869" y="1005"/>
                  </a:moveTo>
                  <a:cubicBezTo>
                    <a:pt x="28764" y="3394"/>
                    <a:pt x="21957" y="6590"/>
                    <a:pt x="15580" y="10530"/>
                  </a:cubicBezTo>
                  <a:cubicBezTo>
                    <a:pt x="5579" y="17578"/>
                    <a:pt x="2150" y="27484"/>
                    <a:pt x="721" y="27103"/>
                  </a:cubicBezTo>
                  <a:cubicBezTo>
                    <a:pt x="-707" y="26722"/>
                    <a:pt x="150" y="24151"/>
                    <a:pt x="1864" y="19960"/>
                  </a:cubicBezTo>
                  <a:cubicBezTo>
                    <a:pt x="6673" y="9036"/>
                    <a:pt x="16953" y="1516"/>
                    <a:pt x="28820" y="243"/>
                  </a:cubicBezTo>
                  <a:cubicBezTo>
                    <a:pt x="33202" y="-424"/>
                    <a:pt x="35869" y="433"/>
                    <a:pt x="35869" y="10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270297" y="1949487"/>
              <a:ext cx="28902" cy="14872"/>
            </a:xfrm>
            <a:custGeom>
              <a:avLst/>
              <a:gdLst/>
              <a:ahLst/>
              <a:cxnLst/>
              <a:rect l="l" t="t" r="r" b="b"/>
              <a:pathLst>
                <a:path w="39189" h="20166" extrusionOk="0">
                  <a:moveTo>
                    <a:pt x="39165" y="3854"/>
                  </a:moveTo>
                  <a:cubicBezTo>
                    <a:pt x="31904" y="3711"/>
                    <a:pt x="24667" y="4740"/>
                    <a:pt x="17734" y="6902"/>
                  </a:cubicBezTo>
                  <a:cubicBezTo>
                    <a:pt x="6494" y="11379"/>
                    <a:pt x="1732" y="20713"/>
                    <a:pt x="493" y="20142"/>
                  </a:cubicBezTo>
                  <a:cubicBezTo>
                    <a:pt x="-745" y="19570"/>
                    <a:pt x="493" y="17094"/>
                    <a:pt x="2589" y="13284"/>
                  </a:cubicBezTo>
                  <a:cubicBezTo>
                    <a:pt x="9200" y="3325"/>
                    <a:pt x="21134" y="-1704"/>
                    <a:pt x="32878" y="520"/>
                  </a:cubicBezTo>
                  <a:cubicBezTo>
                    <a:pt x="37260" y="1949"/>
                    <a:pt x="39451" y="3282"/>
                    <a:pt x="39165" y="38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2268623" y="1892109"/>
              <a:ext cx="30535" cy="9111"/>
            </a:xfrm>
            <a:custGeom>
              <a:avLst/>
              <a:gdLst/>
              <a:ahLst/>
              <a:cxnLst/>
              <a:rect l="l" t="t" r="r" b="b"/>
              <a:pathLst>
                <a:path w="41404" h="12354" extrusionOk="0">
                  <a:moveTo>
                    <a:pt x="41338" y="12354"/>
                  </a:moveTo>
                  <a:cubicBezTo>
                    <a:pt x="34852" y="9436"/>
                    <a:pt x="28129" y="7078"/>
                    <a:pt x="21241" y="5306"/>
                  </a:cubicBezTo>
                  <a:cubicBezTo>
                    <a:pt x="14146" y="5060"/>
                    <a:pt x="7044" y="5379"/>
                    <a:pt x="0" y="6258"/>
                  </a:cubicBezTo>
                  <a:cubicBezTo>
                    <a:pt x="0" y="6258"/>
                    <a:pt x="1619" y="3877"/>
                    <a:pt x="5620" y="2163"/>
                  </a:cubicBezTo>
                  <a:cubicBezTo>
                    <a:pt x="16220" y="-1918"/>
                    <a:pt x="28184" y="-147"/>
                    <a:pt x="37147" y="6830"/>
                  </a:cubicBezTo>
                  <a:cubicBezTo>
                    <a:pt x="40481" y="9592"/>
                    <a:pt x="41719" y="11973"/>
                    <a:pt x="41338" y="123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284439" y="1835063"/>
              <a:ext cx="29805" cy="11093"/>
            </a:xfrm>
            <a:custGeom>
              <a:avLst/>
              <a:gdLst/>
              <a:ahLst/>
              <a:cxnLst/>
              <a:rect l="l" t="t" r="r" b="b"/>
              <a:pathLst>
                <a:path w="40413" h="15042" extrusionOk="0">
                  <a:moveTo>
                    <a:pt x="40291" y="14977"/>
                  </a:moveTo>
                  <a:cubicBezTo>
                    <a:pt x="39148" y="15834"/>
                    <a:pt x="32766" y="8024"/>
                    <a:pt x="21241" y="5452"/>
                  </a:cubicBezTo>
                  <a:cubicBezTo>
                    <a:pt x="14187" y="4591"/>
                    <a:pt x="7054" y="4591"/>
                    <a:pt x="0" y="5452"/>
                  </a:cubicBezTo>
                  <a:cubicBezTo>
                    <a:pt x="0" y="4976"/>
                    <a:pt x="1714" y="3071"/>
                    <a:pt x="5715" y="1547"/>
                  </a:cubicBezTo>
                  <a:cubicBezTo>
                    <a:pt x="11095" y="-257"/>
                    <a:pt x="16877" y="-488"/>
                    <a:pt x="22384" y="880"/>
                  </a:cubicBezTo>
                  <a:cubicBezTo>
                    <a:pt x="27912" y="2178"/>
                    <a:pt x="32943" y="5057"/>
                    <a:pt x="36862" y="9167"/>
                  </a:cubicBezTo>
                  <a:cubicBezTo>
                    <a:pt x="39910" y="12024"/>
                    <a:pt x="40767" y="14596"/>
                    <a:pt x="40291" y="14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333493" y="1787094"/>
              <a:ext cx="21050" cy="26528"/>
            </a:xfrm>
            <a:custGeom>
              <a:avLst/>
              <a:gdLst/>
              <a:ahLst/>
              <a:cxnLst/>
              <a:rect l="l" t="t" r="r" b="b"/>
              <a:pathLst>
                <a:path w="28542" h="35970" extrusionOk="0">
                  <a:moveTo>
                    <a:pt x="28020" y="35971"/>
                  </a:moveTo>
                  <a:cubicBezTo>
                    <a:pt x="25009" y="28886"/>
                    <a:pt x="21409" y="22068"/>
                    <a:pt x="17256" y="15587"/>
                  </a:cubicBezTo>
                  <a:cubicBezTo>
                    <a:pt x="9636" y="6062"/>
                    <a:pt x="-460" y="1681"/>
                    <a:pt x="16" y="347"/>
                  </a:cubicBezTo>
                  <a:cubicBezTo>
                    <a:pt x="492" y="-986"/>
                    <a:pt x="12303" y="1204"/>
                    <a:pt x="21162" y="12539"/>
                  </a:cubicBezTo>
                  <a:cubicBezTo>
                    <a:pt x="27171" y="18742"/>
                    <a:pt x="29736" y="27507"/>
                    <a:pt x="28020" y="359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356702" y="2320464"/>
              <a:ext cx="1014013" cy="1042970"/>
            </a:xfrm>
            <a:custGeom>
              <a:avLst/>
              <a:gdLst/>
              <a:ahLst/>
              <a:cxnLst/>
              <a:rect l="l" t="t" r="r" b="b"/>
              <a:pathLst>
                <a:path w="1374933" h="1414196" extrusionOk="0">
                  <a:moveTo>
                    <a:pt x="0" y="0"/>
                  </a:moveTo>
                  <a:cubicBezTo>
                    <a:pt x="0" y="0"/>
                    <a:pt x="476250" y="1337786"/>
                    <a:pt x="512064" y="1399413"/>
                  </a:cubicBezTo>
                  <a:cubicBezTo>
                    <a:pt x="547878" y="1461040"/>
                    <a:pt x="1050036" y="1310068"/>
                    <a:pt x="1050036" y="1310068"/>
                  </a:cubicBezTo>
                  <a:cubicBezTo>
                    <a:pt x="1050036" y="1310068"/>
                    <a:pt x="1133285" y="755809"/>
                    <a:pt x="1165384" y="708946"/>
                  </a:cubicBezTo>
                  <a:cubicBezTo>
                    <a:pt x="1197483" y="662083"/>
                    <a:pt x="1374934" y="76295"/>
                    <a:pt x="1374934" y="76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3036925" y="1470070"/>
              <a:ext cx="303017" cy="301724"/>
            </a:xfrm>
            <a:custGeom>
              <a:avLst/>
              <a:gdLst/>
              <a:ahLst/>
              <a:cxnLst/>
              <a:rect l="l" t="t" r="r" b="b"/>
              <a:pathLst>
                <a:path w="410871" h="409117" extrusionOk="0">
                  <a:moveTo>
                    <a:pt x="391406" y="391818"/>
                  </a:moveTo>
                  <a:cubicBezTo>
                    <a:pt x="423076" y="309924"/>
                    <a:pt x="415822" y="218076"/>
                    <a:pt x="371689" y="142168"/>
                  </a:cubicBezTo>
                  <a:cubicBezTo>
                    <a:pt x="328064" y="68064"/>
                    <a:pt x="249674" y="19486"/>
                    <a:pt x="165663" y="5103"/>
                  </a:cubicBezTo>
                  <a:cubicBezTo>
                    <a:pt x="116122" y="-3593"/>
                    <a:pt x="65267" y="-1152"/>
                    <a:pt x="16787" y="12247"/>
                  </a:cubicBezTo>
                  <a:cubicBezTo>
                    <a:pt x="-12645" y="20534"/>
                    <a:pt x="-167" y="66540"/>
                    <a:pt x="29456" y="58253"/>
                  </a:cubicBezTo>
                  <a:cubicBezTo>
                    <a:pt x="101764" y="37677"/>
                    <a:pt x="179281" y="46618"/>
                    <a:pt x="245006" y="83113"/>
                  </a:cubicBezTo>
                  <a:cubicBezTo>
                    <a:pt x="308352" y="119058"/>
                    <a:pt x="351371" y="182425"/>
                    <a:pt x="361402" y="254563"/>
                  </a:cubicBezTo>
                  <a:cubicBezTo>
                    <a:pt x="366960" y="296738"/>
                    <a:pt x="361479" y="339633"/>
                    <a:pt x="345495" y="379055"/>
                  </a:cubicBezTo>
                  <a:cubicBezTo>
                    <a:pt x="342026" y="391755"/>
                    <a:pt x="349477" y="404871"/>
                    <a:pt x="362164" y="408392"/>
                  </a:cubicBezTo>
                  <a:cubicBezTo>
                    <a:pt x="374798" y="411533"/>
                    <a:pt x="387671" y="404195"/>
                    <a:pt x="391406" y="3917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162327" y="1476964"/>
              <a:ext cx="7697" cy="31786"/>
            </a:xfrm>
            <a:custGeom>
              <a:avLst/>
              <a:gdLst/>
              <a:ahLst/>
              <a:cxnLst/>
              <a:rect l="l" t="t" r="r" b="b"/>
              <a:pathLst>
                <a:path w="10437" h="43100" extrusionOk="0">
                  <a:moveTo>
                    <a:pt x="5456" y="43101"/>
                  </a:moveTo>
                  <a:cubicBezTo>
                    <a:pt x="4028" y="43101"/>
                    <a:pt x="6409" y="33576"/>
                    <a:pt x="4885" y="21289"/>
                  </a:cubicBezTo>
                  <a:cubicBezTo>
                    <a:pt x="3361" y="9001"/>
                    <a:pt x="-1021" y="810"/>
                    <a:pt x="218" y="48"/>
                  </a:cubicBezTo>
                  <a:cubicBezTo>
                    <a:pt x="1456" y="-714"/>
                    <a:pt x="8314" y="7668"/>
                    <a:pt x="9743" y="20717"/>
                  </a:cubicBezTo>
                  <a:cubicBezTo>
                    <a:pt x="11480" y="28450"/>
                    <a:pt x="9928" y="36557"/>
                    <a:pt x="5456" y="431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217377" y="1502938"/>
              <a:ext cx="14705" cy="25945"/>
            </a:xfrm>
            <a:custGeom>
              <a:avLst/>
              <a:gdLst/>
              <a:ahLst/>
              <a:cxnLst/>
              <a:rect l="l" t="t" r="r" b="b"/>
              <a:pathLst>
                <a:path w="19939" h="35180" extrusionOk="0">
                  <a:moveTo>
                    <a:pt x="18207" y="0"/>
                  </a:moveTo>
                  <a:cubicBezTo>
                    <a:pt x="19541" y="0"/>
                    <a:pt x="22112" y="10097"/>
                    <a:pt x="16302" y="21241"/>
                  </a:cubicBezTo>
                  <a:cubicBezTo>
                    <a:pt x="10492" y="32385"/>
                    <a:pt x="395" y="36195"/>
                    <a:pt x="14" y="34957"/>
                  </a:cubicBezTo>
                  <a:cubicBezTo>
                    <a:pt x="-367" y="33719"/>
                    <a:pt x="6968" y="28575"/>
                    <a:pt x="11921" y="18955"/>
                  </a:cubicBezTo>
                  <a:cubicBezTo>
                    <a:pt x="16873" y="9335"/>
                    <a:pt x="16397" y="191"/>
                    <a:pt x="18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3265453" y="1544686"/>
              <a:ext cx="25375" cy="26630"/>
            </a:xfrm>
            <a:custGeom>
              <a:avLst/>
              <a:gdLst/>
              <a:ahLst/>
              <a:cxnLst/>
              <a:rect l="l" t="t" r="r" b="b"/>
              <a:pathLst>
                <a:path w="34407" h="36109" extrusionOk="0">
                  <a:moveTo>
                    <a:pt x="34407" y="10"/>
                  </a:moveTo>
                  <a:cubicBezTo>
                    <a:pt x="32097" y="18279"/>
                    <a:pt x="18158" y="32914"/>
                    <a:pt x="22" y="36110"/>
                  </a:cubicBezTo>
                  <a:cubicBezTo>
                    <a:pt x="-550" y="34681"/>
                    <a:pt x="10118" y="30395"/>
                    <a:pt x="19548" y="20393"/>
                  </a:cubicBezTo>
                  <a:cubicBezTo>
                    <a:pt x="28978" y="10392"/>
                    <a:pt x="32978" y="-371"/>
                    <a:pt x="34407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300380" y="1622756"/>
              <a:ext cx="28411" cy="8525"/>
            </a:xfrm>
            <a:custGeom>
              <a:avLst/>
              <a:gdLst/>
              <a:ahLst/>
              <a:cxnLst/>
              <a:rect l="l" t="t" r="r" b="b"/>
              <a:pathLst>
                <a:path w="38524" h="11560" extrusionOk="0">
                  <a:moveTo>
                    <a:pt x="38420" y="142"/>
                  </a:moveTo>
                  <a:cubicBezTo>
                    <a:pt x="39468" y="999"/>
                    <a:pt x="32610" y="8809"/>
                    <a:pt x="20608" y="11000"/>
                  </a:cubicBezTo>
                  <a:cubicBezTo>
                    <a:pt x="8606" y="13191"/>
                    <a:pt x="-633" y="8333"/>
                    <a:pt x="34" y="7190"/>
                  </a:cubicBezTo>
                  <a:cubicBezTo>
                    <a:pt x="701" y="6047"/>
                    <a:pt x="9559" y="8142"/>
                    <a:pt x="19655" y="6142"/>
                  </a:cubicBezTo>
                  <a:cubicBezTo>
                    <a:pt x="29752" y="4142"/>
                    <a:pt x="37562" y="-906"/>
                    <a:pt x="38420" y="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3311355" y="1672770"/>
              <a:ext cx="34015" cy="21254"/>
            </a:xfrm>
            <a:custGeom>
              <a:avLst/>
              <a:gdLst/>
              <a:ahLst/>
              <a:cxnLst/>
              <a:rect l="l" t="t" r="r" b="b"/>
              <a:pathLst>
                <a:path w="46122" h="28819" extrusionOk="0">
                  <a:moveTo>
                    <a:pt x="46123" y="28004"/>
                  </a:moveTo>
                  <a:cubicBezTo>
                    <a:pt x="36403" y="30156"/>
                    <a:pt x="26228" y="28003"/>
                    <a:pt x="18214" y="22098"/>
                  </a:cubicBezTo>
                  <a:cubicBezTo>
                    <a:pt x="3927" y="13621"/>
                    <a:pt x="-836" y="381"/>
                    <a:pt x="117" y="0"/>
                  </a:cubicBezTo>
                  <a:cubicBezTo>
                    <a:pt x="6505" y="6525"/>
                    <a:pt x="13418" y="12514"/>
                    <a:pt x="20786" y="17907"/>
                  </a:cubicBezTo>
                  <a:cubicBezTo>
                    <a:pt x="28964" y="21909"/>
                    <a:pt x="37434" y="25285"/>
                    <a:pt x="46123" y="280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2341588" y="2893785"/>
              <a:ext cx="1118778" cy="887920"/>
            </a:xfrm>
            <a:custGeom>
              <a:avLst/>
              <a:gdLst/>
              <a:ahLst/>
              <a:cxnLst/>
              <a:rect l="l" t="t" r="r" b="b"/>
              <a:pathLst>
                <a:path w="1516987" h="1203959" extrusionOk="0">
                  <a:moveTo>
                    <a:pt x="59150" y="422910"/>
                  </a:moveTo>
                  <a:lnTo>
                    <a:pt x="519113" y="326041"/>
                  </a:lnTo>
                  <a:lnTo>
                    <a:pt x="509588" y="14002"/>
                  </a:lnTo>
                  <a:lnTo>
                    <a:pt x="993648" y="0"/>
                  </a:lnTo>
                  <a:lnTo>
                    <a:pt x="982218" y="333375"/>
                  </a:lnTo>
                  <a:cubicBezTo>
                    <a:pt x="982218" y="333375"/>
                    <a:pt x="1526667" y="489775"/>
                    <a:pt x="1516856" y="483108"/>
                  </a:cubicBezTo>
                  <a:cubicBezTo>
                    <a:pt x="1507046" y="476440"/>
                    <a:pt x="1153192" y="1155668"/>
                    <a:pt x="1153192" y="1155668"/>
                  </a:cubicBezTo>
                  <a:lnTo>
                    <a:pt x="571405" y="1203960"/>
                  </a:lnTo>
                  <a:cubicBezTo>
                    <a:pt x="571405" y="1203960"/>
                    <a:pt x="109538" y="868680"/>
                    <a:pt x="109538" y="859631"/>
                  </a:cubicBezTo>
                  <a:cubicBezTo>
                    <a:pt x="109538" y="850582"/>
                    <a:pt x="0" y="567309"/>
                    <a:pt x="0" y="56730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345103" y="2893785"/>
              <a:ext cx="1119127" cy="887920"/>
            </a:xfrm>
            <a:custGeom>
              <a:avLst/>
              <a:gdLst/>
              <a:ahLst/>
              <a:cxnLst/>
              <a:rect l="l" t="t" r="r" b="b"/>
              <a:pathLst>
                <a:path w="1517460" h="1203959" extrusionOk="0">
                  <a:moveTo>
                    <a:pt x="59436" y="422910"/>
                  </a:moveTo>
                  <a:lnTo>
                    <a:pt x="519589" y="326041"/>
                  </a:lnTo>
                  <a:lnTo>
                    <a:pt x="510064" y="14002"/>
                  </a:lnTo>
                  <a:lnTo>
                    <a:pt x="994124" y="0"/>
                  </a:lnTo>
                  <a:lnTo>
                    <a:pt x="982694" y="333375"/>
                  </a:lnTo>
                  <a:cubicBezTo>
                    <a:pt x="982694" y="333375"/>
                    <a:pt x="1527048" y="489775"/>
                    <a:pt x="1517332" y="483108"/>
                  </a:cubicBezTo>
                  <a:cubicBezTo>
                    <a:pt x="1507617" y="476440"/>
                    <a:pt x="1153668" y="1155668"/>
                    <a:pt x="1153668" y="1155668"/>
                  </a:cubicBezTo>
                  <a:lnTo>
                    <a:pt x="571881" y="1203960"/>
                  </a:lnTo>
                  <a:cubicBezTo>
                    <a:pt x="571881" y="1203960"/>
                    <a:pt x="109347" y="868775"/>
                    <a:pt x="109347" y="859727"/>
                  </a:cubicBezTo>
                  <a:cubicBezTo>
                    <a:pt x="109347" y="850678"/>
                    <a:pt x="0" y="567309"/>
                    <a:pt x="0" y="567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2755060" y="2904118"/>
              <a:ext cx="283516" cy="345966"/>
            </a:xfrm>
            <a:custGeom>
              <a:avLst/>
              <a:gdLst/>
              <a:ahLst/>
              <a:cxnLst/>
              <a:rect l="l" t="t" r="r" b="b"/>
              <a:pathLst>
                <a:path w="384429" h="469106" extrusionOk="0">
                  <a:moveTo>
                    <a:pt x="56674" y="0"/>
                  </a:moveTo>
                  <a:lnTo>
                    <a:pt x="327755" y="0"/>
                  </a:lnTo>
                  <a:cubicBezTo>
                    <a:pt x="359056" y="0"/>
                    <a:pt x="384429" y="25374"/>
                    <a:pt x="384429" y="56674"/>
                  </a:cubicBezTo>
                  <a:lnTo>
                    <a:pt x="384429" y="285274"/>
                  </a:lnTo>
                  <a:cubicBezTo>
                    <a:pt x="384429" y="386802"/>
                    <a:pt x="302124" y="469106"/>
                    <a:pt x="200597" y="469106"/>
                  </a:cubicBezTo>
                  <a:lnTo>
                    <a:pt x="183833" y="469107"/>
                  </a:lnTo>
                  <a:cubicBezTo>
                    <a:pt x="82305" y="469107"/>
                    <a:pt x="0" y="386802"/>
                    <a:pt x="0" y="285274"/>
                  </a:cubicBezTo>
                  <a:lnTo>
                    <a:pt x="0" y="56674"/>
                  </a:lnTo>
                  <a:cubicBezTo>
                    <a:pt x="0" y="25374"/>
                    <a:pt x="25374" y="0"/>
                    <a:pt x="56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2755553" y="3091102"/>
              <a:ext cx="286677" cy="117493"/>
            </a:xfrm>
            <a:custGeom>
              <a:avLst/>
              <a:gdLst/>
              <a:ahLst/>
              <a:cxnLst/>
              <a:rect l="l" t="t" r="r" b="b"/>
              <a:pathLst>
                <a:path w="388715" h="159313" extrusionOk="0">
                  <a:moveTo>
                    <a:pt x="388716" y="1"/>
                  </a:moveTo>
                  <a:cubicBezTo>
                    <a:pt x="388566" y="1774"/>
                    <a:pt x="388247" y="3528"/>
                    <a:pt x="387763" y="5240"/>
                  </a:cubicBezTo>
                  <a:cubicBezTo>
                    <a:pt x="386695" y="10197"/>
                    <a:pt x="385359" y="15094"/>
                    <a:pt x="383762" y="19908"/>
                  </a:cubicBezTo>
                  <a:cubicBezTo>
                    <a:pt x="377871" y="37658"/>
                    <a:pt x="369398" y="54443"/>
                    <a:pt x="358616" y="69724"/>
                  </a:cubicBezTo>
                  <a:cubicBezTo>
                    <a:pt x="342687" y="92505"/>
                    <a:pt x="322426" y="111925"/>
                    <a:pt x="298990" y="126874"/>
                  </a:cubicBezTo>
                  <a:cubicBezTo>
                    <a:pt x="240817" y="165553"/>
                    <a:pt x="166337" y="169955"/>
                    <a:pt x="104013" y="138399"/>
                  </a:cubicBezTo>
                  <a:cubicBezTo>
                    <a:pt x="78957" y="126240"/>
                    <a:pt x="56531" y="109283"/>
                    <a:pt x="38005" y="88488"/>
                  </a:cubicBezTo>
                  <a:cubicBezTo>
                    <a:pt x="25479" y="74623"/>
                    <a:pt x="15108" y="58954"/>
                    <a:pt x="7239" y="42006"/>
                  </a:cubicBezTo>
                  <a:cubicBezTo>
                    <a:pt x="5061" y="37455"/>
                    <a:pt x="3153" y="32780"/>
                    <a:pt x="1524" y="28004"/>
                  </a:cubicBezTo>
                  <a:cubicBezTo>
                    <a:pt x="793" y="26364"/>
                    <a:pt x="280" y="24635"/>
                    <a:pt x="0" y="22861"/>
                  </a:cubicBezTo>
                  <a:cubicBezTo>
                    <a:pt x="0" y="22861"/>
                    <a:pt x="3048" y="29528"/>
                    <a:pt x="8954" y="41149"/>
                  </a:cubicBezTo>
                  <a:cubicBezTo>
                    <a:pt x="17427" y="57540"/>
                    <a:pt x="28098" y="72698"/>
                    <a:pt x="40672" y="86202"/>
                  </a:cubicBezTo>
                  <a:cubicBezTo>
                    <a:pt x="59207" y="106233"/>
                    <a:pt x="81381" y="122556"/>
                    <a:pt x="106014" y="134303"/>
                  </a:cubicBezTo>
                  <a:cubicBezTo>
                    <a:pt x="166989" y="164777"/>
                    <a:pt x="239582" y="160457"/>
                    <a:pt x="296513" y="122968"/>
                  </a:cubicBezTo>
                  <a:cubicBezTo>
                    <a:pt x="319606" y="108423"/>
                    <a:pt x="339713" y="89609"/>
                    <a:pt x="355759" y="67533"/>
                  </a:cubicBezTo>
                  <a:cubicBezTo>
                    <a:pt x="366638" y="52628"/>
                    <a:pt x="375449" y="36319"/>
                    <a:pt x="381953" y="19051"/>
                  </a:cubicBezTo>
                  <a:cubicBezTo>
                    <a:pt x="386811" y="6954"/>
                    <a:pt x="388144" y="-94"/>
                    <a:pt x="388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2757099" y="3061578"/>
              <a:ext cx="282252" cy="93136"/>
            </a:xfrm>
            <a:custGeom>
              <a:avLst/>
              <a:gdLst/>
              <a:ahLst/>
              <a:cxnLst/>
              <a:rect l="l" t="t" r="r" b="b"/>
              <a:pathLst>
                <a:path w="382714" h="126286" extrusionOk="0">
                  <a:moveTo>
                    <a:pt x="382714" y="0"/>
                  </a:moveTo>
                  <a:cubicBezTo>
                    <a:pt x="382356" y="1566"/>
                    <a:pt x="381779" y="3073"/>
                    <a:pt x="381000" y="4477"/>
                  </a:cubicBezTo>
                  <a:cubicBezTo>
                    <a:pt x="379162" y="8652"/>
                    <a:pt x="377095" y="12722"/>
                    <a:pt x="374809" y="16669"/>
                  </a:cubicBezTo>
                  <a:cubicBezTo>
                    <a:pt x="366597" y="31401"/>
                    <a:pt x="356512" y="45008"/>
                    <a:pt x="344805" y="57150"/>
                  </a:cubicBezTo>
                  <a:cubicBezTo>
                    <a:pt x="327542" y="75374"/>
                    <a:pt x="307317" y="90543"/>
                    <a:pt x="284988" y="102013"/>
                  </a:cubicBezTo>
                  <a:cubicBezTo>
                    <a:pt x="229719" y="131216"/>
                    <a:pt x="164298" y="134220"/>
                    <a:pt x="106585" y="110204"/>
                  </a:cubicBezTo>
                  <a:cubicBezTo>
                    <a:pt x="83313" y="100809"/>
                    <a:pt x="61799" y="87540"/>
                    <a:pt x="42958" y="70961"/>
                  </a:cubicBezTo>
                  <a:cubicBezTo>
                    <a:pt x="30238" y="59922"/>
                    <a:pt x="18972" y="47312"/>
                    <a:pt x="9430" y="33433"/>
                  </a:cubicBezTo>
                  <a:cubicBezTo>
                    <a:pt x="6779" y="29680"/>
                    <a:pt x="4361" y="25767"/>
                    <a:pt x="2191" y="21717"/>
                  </a:cubicBezTo>
                  <a:cubicBezTo>
                    <a:pt x="1273" y="20426"/>
                    <a:pt x="536" y="19016"/>
                    <a:pt x="0" y="17526"/>
                  </a:cubicBezTo>
                  <a:cubicBezTo>
                    <a:pt x="12961" y="36226"/>
                    <a:pt x="28154" y="53274"/>
                    <a:pt x="45244" y="68294"/>
                  </a:cubicBezTo>
                  <a:cubicBezTo>
                    <a:pt x="64046" y="84224"/>
                    <a:pt x="85351" y="96936"/>
                    <a:pt x="108299" y="105918"/>
                  </a:cubicBezTo>
                  <a:cubicBezTo>
                    <a:pt x="164842" y="129004"/>
                    <a:pt x="228668" y="126114"/>
                    <a:pt x="282892" y="98012"/>
                  </a:cubicBezTo>
                  <a:cubicBezTo>
                    <a:pt x="304920" y="86920"/>
                    <a:pt x="324995" y="72314"/>
                    <a:pt x="342328" y="54769"/>
                  </a:cubicBezTo>
                  <a:cubicBezTo>
                    <a:pt x="357996" y="38247"/>
                    <a:pt x="371561" y="19851"/>
                    <a:pt x="38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2756537" y="3018417"/>
              <a:ext cx="280636" cy="88337"/>
            </a:xfrm>
            <a:custGeom>
              <a:avLst/>
              <a:gdLst/>
              <a:ahLst/>
              <a:cxnLst/>
              <a:rect l="l" t="t" r="r" b="b"/>
              <a:pathLst>
                <a:path w="380523" h="119779" extrusionOk="0">
                  <a:moveTo>
                    <a:pt x="380524" y="0"/>
                  </a:moveTo>
                  <a:cubicBezTo>
                    <a:pt x="380036" y="1520"/>
                    <a:pt x="379398" y="2988"/>
                    <a:pt x="378619" y="4381"/>
                  </a:cubicBezTo>
                  <a:cubicBezTo>
                    <a:pt x="377095" y="7049"/>
                    <a:pt x="375380" y="11335"/>
                    <a:pt x="372142" y="16288"/>
                  </a:cubicBezTo>
                  <a:cubicBezTo>
                    <a:pt x="363491" y="30545"/>
                    <a:pt x="353092" y="43664"/>
                    <a:pt x="341186" y="55341"/>
                  </a:cubicBezTo>
                  <a:cubicBezTo>
                    <a:pt x="279608" y="118607"/>
                    <a:pt x="185381" y="137324"/>
                    <a:pt x="104299" y="102394"/>
                  </a:cubicBezTo>
                  <a:cubicBezTo>
                    <a:pt x="81468" y="92757"/>
                    <a:pt x="60412" y="79363"/>
                    <a:pt x="42005" y="62770"/>
                  </a:cubicBezTo>
                  <a:cubicBezTo>
                    <a:pt x="29557" y="51653"/>
                    <a:pt x="18520" y="39049"/>
                    <a:pt x="9144" y="25241"/>
                  </a:cubicBezTo>
                  <a:cubicBezTo>
                    <a:pt x="5715" y="20479"/>
                    <a:pt x="3715" y="16288"/>
                    <a:pt x="2096" y="13716"/>
                  </a:cubicBezTo>
                  <a:cubicBezTo>
                    <a:pt x="1232" y="12374"/>
                    <a:pt x="529" y="10935"/>
                    <a:pt x="0" y="9430"/>
                  </a:cubicBezTo>
                  <a:cubicBezTo>
                    <a:pt x="12677" y="28036"/>
                    <a:pt x="27548" y="45050"/>
                    <a:pt x="44291" y="60103"/>
                  </a:cubicBezTo>
                  <a:cubicBezTo>
                    <a:pt x="62713" y="76046"/>
                    <a:pt x="83587" y="88911"/>
                    <a:pt x="106108" y="98203"/>
                  </a:cubicBezTo>
                  <a:cubicBezTo>
                    <a:pt x="133610" y="109673"/>
                    <a:pt x="163182" y="115347"/>
                    <a:pt x="192977" y="114871"/>
                  </a:cubicBezTo>
                  <a:cubicBezTo>
                    <a:pt x="222670" y="113804"/>
                    <a:pt x="251837" y="106707"/>
                    <a:pt x="278702" y="94012"/>
                  </a:cubicBezTo>
                  <a:cubicBezTo>
                    <a:pt x="300733" y="83608"/>
                    <a:pt x="320958" y="69748"/>
                    <a:pt x="338614" y="52959"/>
                  </a:cubicBezTo>
                  <a:cubicBezTo>
                    <a:pt x="354664" y="37056"/>
                    <a:pt x="368735" y="19275"/>
                    <a:pt x="380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2754147" y="2967313"/>
              <a:ext cx="285413" cy="82768"/>
            </a:xfrm>
            <a:custGeom>
              <a:avLst/>
              <a:gdLst/>
              <a:ahLst/>
              <a:cxnLst/>
              <a:rect l="l" t="t" r="r" b="b"/>
              <a:pathLst>
                <a:path w="387000" h="112228" extrusionOk="0">
                  <a:moveTo>
                    <a:pt x="387001" y="0"/>
                  </a:moveTo>
                  <a:cubicBezTo>
                    <a:pt x="386405" y="1403"/>
                    <a:pt x="385671" y="2743"/>
                    <a:pt x="384810" y="4001"/>
                  </a:cubicBezTo>
                  <a:cubicBezTo>
                    <a:pt x="383096" y="6572"/>
                    <a:pt x="381000" y="10478"/>
                    <a:pt x="377476" y="15050"/>
                  </a:cubicBezTo>
                  <a:cubicBezTo>
                    <a:pt x="368026" y="28398"/>
                    <a:pt x="357098" y="40636"/>
                    <a:pt x="344900" y="51530"/>
                  </a:cubicBezTo>
                  <a:cubicBezTo>
                    <a:pt x="261708" y="126249"/>
                    <a:pt x="137618" y="132680"/>
                    <a:pt x="47149" y="66961"/>
                  </a:cubicBezTo>
                  <a:cubicBezTo>
                    <a:pt x="33911" y="57517"/>
                    <a:pt x="21770" y="46622"/>
                    <a:pt x="10954" y="34480"/>
                  </a:cubicBezTo>
                  <a:cubicBezTo>
                    <a:pt x="7048" y="30289"/>
                    <a:pt x="4477" y="26575"/>
                    <a:pt x="2572" y="24194"/>
                  </a:cubicBezTo>
                  <a:cubicBezTo>
                    <a:pt x="1556" y="23038"/>
                    <a:pt x="692" y="21758"/>
                    <a:pt x="0" y="20384"/>
                  </a:cubicBezTo>
                  <a:cubicBezTo>
                    <a:pt x="4358" y="24408"/>
                    <a:pt x="8492" y="28669"/>
                    <a:pt x="12383" y="33147"/>
                  </a:cubicBezTo>
                  <a:cubicBezTo>
                    <a:pt x="23617" y="44621"/>
                    <a:pt x="35930" y="54987"/>
                    <a:pt x="49149" y="64103"/>
                  </a:cubicBezTo>
                  <a:cubicBezTo>
                    <a:pt x="68722" y="77634"/>
                    <a:pt x="90154" y="88254"/>
                    <a:pt x="112776" y="95631"/>
                  </a:cubicBezTo>
                  <a:cubicBezTo>
                    <a:pt x="140390" y="104771"/>
                    <a:pt x="169444" y="108774"/>
                    <a:pt x="198501" y="107442"/>
                  </a:cubicBezTo>
                  <a:cubicBezTo>
                    <a:pt x="227547" y="105708"/>
                    <a:pt x="256040" y="98738"/>
                    <a:pt x="282607" y="86868"/>
                  </a:cubicBezTo>
                  <a:cubicBezTo>
                    <a:pt x="319085" y="70498"/>
                    <a:pt x="351097" y="45607"/>
                    <a:pt x="375951" y="14288"/>
                  </a:cubicBezTo>
                  <a:cubicBezTo>
                    <a:pt x="379351" y="9312"/>
                    <a:pt x="383040" y="4542"/>
                    <a:pt x="387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2754147" y="2916350"/>
              <a:ext cx="285413" cy="82487"/>
            </a:xfrm>
            <a:custGeom>
              <a:avLst/>
              <a:gdLst/>
              <a:ahLst/>
              <a:cxnLst/>
              <a:rect l="l" t="t" r="r" b="b"/>
              <a:pathLst>
                <a:path w="387000" h="111847" extrusionOk="0">
                  <a:moveTo>
                    <a:pt x="387001" y="0"/>
                  </a:moveTo>
                  <a:cubicBezTo>
                    <a:pt x="386405" y="1403"/>
                    <a:pt x="385671" y="2743"/>
                    <a:pt x="384810" y="4001"/>
                  </a:cubicBezTo>
                  <a:cubicBezTo>
                    <a:pt x="383096" y="6572"/>
                    <a:pt x="381000" y="10478"/>
                    <a:pt x="377476" y="15050"/>
                  </a:cubicBezTo>
                  <a:cubicBezTo>
                    <a:pt x="368003" y="28265"/>
                    <a:pt x="357076" y="40374"/>
                    <a:pt x="344900" y="51149"/>
                  </a:cubicBezTo>
                  <a:cubicBezTo>
                    <a:pt x="261708" y="125868"/>
                    <a:pt x="137618" y="132299"/>
                    <a:pt x="47149" y="66580"/>
                  </a:cubicBezTo>
                  <a:cubicBezTo>
                    <a:pt x="33911" y="57136"/>
                    <a:pt x="21770" y="46242"/>
                    <a:pt x="10954" y="34100"/>
                  </a:cubicBezTo>
                  <a:cubicBezTo>
                    <a:pt x="7048" y="29909"/>
                    <a:pt x="4477" y="26194"/>
                    <a:pt x="2572" y="23813"/>
                  </a:cubicBezTo>
                  <a:cubicBezTo>
                    <a:pt x="1556" y="22657"/>
                    <a:pt x="692" y="21377"/>
                    <a:pt x="0" y="20003"/>
                  </a:cubicBezTo>
                  <a:cubicBezTo>
                    <a:pt x="4358" y="24027"/>
                    <a:pt x="8492" y="28288"/>
                    <a:pt x="12383" y="32766"/>
                  </a:cubicBezTo>
                  <a:cubicBezTo>
                    <a:pt x="23617" y="44239"/>
                    <a:pt x="35930" y="54606"/>
                    <a:pt x="49149" y="63722"/>
                  </a:cubicBezTo>
                  <a:cubicBezTo>
                    <a:pt x="68722" y="77253"/>
                    <a:pt x="90154" y="87873"/>
                    <a:pt x="112776" y="95250"/>
                  </a:cubicBezTo>
                  <a:cubicBezTo>
                    <a:pt x="140390" y="104390"/>
                    <a:pt x="169444" y="108393"/>
                    <a:pt x="198501" y="107061"/>
                  </a:cubicBezTo>
                  <a:cubicBezTo>
                    <a:pt x="227547" y="105327"/>
                    <a:pt x="256040" y="98357"/>
                    <a:pt x="282607" y="86487"/>
                  </a:cubicBezTo>
                  <a:cubicBezTo>
                    <a:pt x="319085" y="70117"/>
                    <a:pt x="351097" y="45226"/>
                    <a:pt x="375951" y="13906"/>
                  </a:cubicBezTo>
                  <a:cubicBezTo>
                    <a:pt x="379363" y="9062"/>
                    <a:pt x="383052" y="4418"/>
                    <a:pt x="387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226536" y="2335585"/>
              <a:ext cx="309211" cy="936440"/>
            </a:xfrm>
            <a:custGeom>
              <a:avLst/>
              <a:gdLst/>
              <a:ahLst/>
              <a:cxnLst/>
              <a:rect l="l" t="t" r="r" b="b"/>
              <a:pathLst>
                <a:path w="419269" h="1269749" extrusionOk="0">
                  <a:moveTo>
                    <a:pt x="372019" y="22562"/>
                  </a:moveTo>
                  <a:cubicBezTo>
                    <a:pt x="372591" y="117812"/>
                    <a:pt x="326490" y="204680"/>
                    <a:pt x="272483" y="280309"/>
                  </a:cubicBezTo>
                  <a:cubicBezTo>
                    <a:pt x="215333" y="360414"/>
                    <a:pt x="146943" y="432709"/>
                    <a:pt x="96842" y="517862"/>
                  </a:cubicBezTo>
                  <a:cubicBezTo>
                    <a:pt x="10260" y="665405"/>
                    <a:pt x="-25173" y="843903"/>
                    <a:pt x="19118" y="1010971"/>
                  </a:cubicBezTo>
                  <a:cubicBezTo>
                    <a:pt x="44724" y="1104974"/>
                    <a:pt x="92960" y="1191275"/>
                    <a:pt x="159612" y="1262336"/>
                  </a:cubicBezTo>
                  <a:cubicBezTo>
                    <a:pt x="180376" y="1284815"/>
                    <a:pt x="214000" y="1251097"/>
                    <a:pt x="193235" y="1228618"/>
                  </a:cubicBezTo>
                  <a:cubicBezTo>
                    <a:pt x="80920" y="1109539"/>
                    <a:pt x="29084" y="945717"/>
                    <a:pt x="52456" y="783705"/>
                  </a:cubicBezTo>
                  <a:cubicBezTo>
                    <a:pt x="64300" y="701728"/>
                    <a:pt x="91648" y="622756"/>
                    <a:pt x="133037" y="551009"/>
                  </a:cubicBezTo>
                  <a:cubicBezTo>
                    <a:pt x="181138" y="466523"/>
                    <a:pt x="247337" y="394895"/>
                    <a:pt x="304487" y="316885"/>
                  </a:cubicBezTo>
                  <a:cubicBezTo>
                    <a:pt x="367257" y="231160"/>
                    <a:pt x="419930" y="131814"/>
                    <a:pt x="419263" y="23039"/>
                  </a:cubicBezTo>
                  <a:cubicBezTo>
                    <a:pt x="419263" y="-7632"/>
                    <a:pt x="371638" y="-7727"/>
                    <a:pt x="371638" y="23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2258445" y="2803643"/>
              <a:ext cx="32931" cy="16805"/>
            </a:xfrm>
            <a:custGeom>
              <a:avLst/>
              <a:gdLst/>
              <a:ahLst/>
              <a:cxnLst/>
              <a:rect l="l" t="t" r="r" b="b"/>
              <a:pathLst>
                <a:path w="44652" h="22787" extrusionOk="0">
                  <a:moveTo>
                    <a:pt x="44653" y="20131"/>
                  </a:moveTo>
                  <a:cubicBezTo>
                    <a:pt x="36293" y="24011"/>
                    <a:pt x="26576" y="23621"/>
                    <a:pt x="18554" y="19084"/>
                  </a:cubicBezTo>
                  <a:cubicBezTo>
                    <a:pt x="4362" y="12892"/>
                    <a:pt x="-1067" y="700"/>
                    <a:pt x="171" y="34"/>
                  </a:cubicBezTo>
                  <a:cubicBezTo>
                    <a:pt x="1409" y="-633"/>
                    <a:pt x="7981" y="8797"/>
                    <a:pt x="20554" y="14131"/>
                  </a:cubicBezTo>
                  <a:cubicBezTo>
                    <a:pt x="28381" y="16882"/>
                    <a:pt x="36449" y="18891"/>
                    <a:pt x="44653" y="20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2279675" y="2751439"/>
              <a:ext cx="33631" cy="19160"/>
            </a:xfrm>
            <a:custGeom>
              <a:avLst/>
              <a:gdLst/>
              <a:ahLst/>
              <a:cxnLst/>
              <a:rect l="l" t="t" r="r" b="b"/>
              <a:pathLst>
                <a:path w="45602" h="25979" extrusionOk="0">
                  <a:moveTo>
                    <a:pt x="45603" y="24860"/>
                  </a:moveTo>
                  <a:cubicBezTo>
                    <a:pt x="36361" y="27317"/>
                    <a:pt x="26509" y="25686"/>
                    <a:pt x="18552" y="20383"/>
                  </a:cubicBezTo>
                  <a:cubicBezTo>
                    <a:pt x="4455" y="12859"/>
                    <a:pt x="-1070" y="476"/>
                    <a:pt x="169" y="0"/>
                  </a:cubicBezTo>
                  <a:cubicBezTo>
                    <a:pt x="6682" y="5872"/>
                    <a:pt x="13623" y="11253"/>
                    <a:pt x="20933" y="16097"/>
                  </a:cubicBezTo>
                  <a:cubicBezTo>
                    <a:pt x="28956" y="19554"/>
                    <a:pt x="37197" y="22481"/>
                    <a:pt x="45603" y="248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2310055" y="2697030"/>
              <a:ext cx="27999" cy="24323"/>
            </a:xfrm>
            <a:custGeom>
              <a:avLst/>
              <a:gdLst/>
              <a:ahLst/>
              <a:cxnLst/>
              <a:rect l="l" t="t" r="r" b="b"/>
              <a:pathLst>
                <a:path w="37965" h="32980" extrusionOk="0">
                  <a:moveTo>
                    <a:pt x="37966" y="32290"/>
                  </a:moveTo>
                  <a:cubicBezTo>
                    <a:pt x="37966" y="32957"/>
                    <a:pt x="34822" y="33433"/>
                    <a:pt x="29965" y="32290"/>
                  </a:cubicBezTo>
                  <a:cubicBezTo>
                    <a:pt x="23554" y="30892"/>
                    <a:pt x="17594" y="27912"/>
                    <a:pt x="12629" y="23623"/>
                  </a:cubicBezTo>
                  <a:cubicBezTo>
                    <a:pt x="7629" y="19425"/>
                    <a:pt x="3792" y="14013"/>
                    <a:pt x="1485" y="7906"/>
                  </a:cubicBezTo>
                  <a:cubicBezTo>
                    <a:pt x="-230" y="3239"/>
                    <a:pt x="-230" y="96"/>
                    <a:pt x="342" y="1"/>
                  </a:cubicBezTo>
                  <a:cubicBezTo>
                    <a:pt x="913" y="-95"/>
                    <a:pt x="5199" y="10954"/>
                    <a:pt x="15867" y="19908"/>
                  </a:cubicBezTo>
                  <a:cubicBezTo>
                    <a:pt x="22746" y="24851"/>
                    <a:pt x="30159" y="29004"/>
                    <a:pt x="37966" y="32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2353938" y="2637702"/>
              <a:ext cx="26786" cy="27531"/>
            </a:xfrm>
            <a:custGeom>
              <a:avLst/>
              <a:gdLst/>
              <a:ahLst/>
              <a:cxnLst/>
              <a:rect l="l" t="t" r="r" b="b"/>
              <a:pathLst>
                <a:path w="36320" h="37330" extrusionOk="0">
                  <a:moveTo>
                    <a:pt x="35654" y="36862"/>
                  </a:moveTo>
                  <a:cubicBezTo>
                    <a:pt x="35654" y="37433"/>
                    <a:pt x="32415" y="37719"/>
                    <a:pt x="27367" y="36290"/>
                  </a:cubicBezTo>
                  <a:cubicBezTo>
                    <a:pt x="20895" y="34234"/>
                    <a:pt x="15036" y="30601"/>
                    <a:pt x="10317" y="25717"/>
                  </a:cubicBezTo>
                  <a:cubicBezTo>
                    <a:pt x="5717" y="20808"/>
                    <a:pt x="2440" y="14810"/>
                    <a:pt x="792" y="8287"/>
                  </a:cubicBezTo>
                  <a:cubicBezTo>
                    <a:pt x="-446" y="3334"/>
                    <a:pt x="-65" y="95"/>
                    <a:pt x="792" y="0"/>
                  </a:cubicBezTo>
                  <a:cubicBezTo>
                    <a:pt x="6784" y="16824"/>
                    <a:pt x="19728" y="30255"/>
                    <a:pt x="36320" y="368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2395089" y="2583224"/>
              <a:ext cx="29216" cy="28051"/>
            </a:xfrm>
            <a:custGeom>
              <a:avLst/>
              <a:gdLst/>
              <a:ahLst/>
              <a:cxnLst/>
              <a:rect l="l" t="t" r="r" b="b"/>
              <a:pathLst>
                <a:path w="39615" h="38035" extrusionOk="0">
                  <a:moveTo>
                    <a:pt x="39615" y="37529"/>
                  </a:moveTo>
                  <a:cubicBezTo>
                    <a:pt x="39615" y="38195"/>
                    <a:pt x="36091" y="38386"/>
                    <a:pt x="30852" y="36957"/>
                  </a:cubicBezTo>
                  <a:cubicBezTo>
                    <a:pt x="24071" y="34908"/>
                    <a:pt x="17870" y="31285"/>
                    <a:pt x="12755" y="26384"/>
                  </a:cubicBezTo>
                  <a:cubicBezTo>
                    <a:pt x="7612" y="21472"/>
                    <a:pt x="3724" y="15396"/>
                    <a:pt x="1420" y="8668"/>
                  </a:cubicBezTo>
                  <a:cubicBezTo>
                    <a:pt x="-294" y="3524"/>
                    <a:pt x="-199" y="95"/>
                    <a:pt x="372" y="0"/>
                  </a:cubicBezTo>
                  <a:cubicBezTo>
                    <a:pt x="4760" y="8165"/>
                    <a:pt x="10065" y="15802"/>
                    <a:pt x="16184" y="22765"/>
                  </a:cubicBezTo>
                  <a:cubicBezTo>
                    <a:pt x="23367" y="28618"/>
                    <a:pt x="31235" y="33575"/>
                    <a:pt x="39615" y="375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2234530" y="2879445"/>
              <a:ext cx="35194" cy="12770"/>
            </a:xfrm>
            <a:custGeom>
              <a:avLst/>
              <a:gdLst/>
              <a:ahLst/>
              <a:cxnLst/>
              <a:rect l="l" t="t" r="r" b="b"/>
              <a:pathLst>
                <a:path w="47720" h="17315" extrusionOk="0">
                  <a:moveTo>
                    <a:pt x="47720" y="13049"/>
                  </a:moveTo>
                  <a:cubicBezTo>
                    <a:pt x="47720" y="13621"/>
                    <a:pt x="45339" y="15335"/>
                    <a:pt x="40481" y="16478"/>
                  </a:cubicBezTo>
                  <a:cubicBezTo>
                    <a:pt x="34170" y="17787"/>
                    <a:pt x="27636" y="17558"/>
                    <a:pt x="21431" y="15812"/>
                  </a:cubicBezTo>
                  <a:cubicBezTo>
                    <a:pt x="12252" y="14079"/>
                    <a:pt x="4363" y="8259"/>
                    <a:pt x="0" y="0"/>
                  </a:cubicBezTo>
                  <a:cubicBezTo>
                    <a:pt x="7290" y="4241"/>
                    <a:pt x="14902" y="7903"/>
                    <a:pt x="22765" y="10954"/>
                  </a:cubicBezTo>
                  <a:cubicBezTo>
                    <a:pt x="30988" y="12516"/>
                    <a:pt x="39352" y="13218"/>
                    <a:pt x="47720" y="130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2226587" y="2957536"/>
              <a:ext cx="34772" cy="5924"/>
            </a:xfrm>
            <a:custGeom>
              <a:avLst/>
              <a:gdLst/>
              <a:ahLst/>
              <a:cxnLst/>
              <a:rect l="l" t="t" r="r" b="b"/>
              <a:pathLst>
                <a:path w="47148" h="8033" extrusionOk="0">
                  <a:moveTo>
                    <a:pt x="47149" y="1437"/>
                  </a:moveTo>
                  <a:cubicBezTo>
                    <a:pt x="40339" y="6496"/>
                    <a:pt x="31861" y="8777"/>
                    <a:pt x="23432" y="7819"/>
                  </a:cubicBezTo>
                  <a:cubicBezTo>
                    <a:pt x="14944" y="8420"/>
                    <a:pt x="6551" y="5725"/>
                    <a:pt x="0" y="294"/>
                  </a:cubicBezTo>
                  <a:cubicBezTo>
                    <a:pt x="572" y="-1040"/>
                    <a:pt x="10668" y="2580"/>
                    <a:pt x="23527" y="2866"/>
                  </a:cubicBezTo>
                  <a:cubicBezTo>
                    <a:pt x="36386" y="3151"/>
                    <a:pt x="46292" y="8"/>
                    <a:pt x="47149" y="14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2233897" y="3045638"/>
              <a:ext cx="36458" cy="7054"/>
            </a:xfrm>
            <a:custGeom>
              <a:avLst/>
              <a:gdLst/>
              <a:ahLst/>
              <a:cxnLst/>
              <a:rect l="l" t="t" r="r" b="b"/>
              <a:pathLst>
                <a:path w="49434" h="9565" extrusionOk="0">
                  <a:moveTo>
                    <a:pt x="49435" y="263"/>
                  </a:moveTo>
                  <a:cubicBezTo>
                    <a:pt x="35098" y="10975"/>
                    <a:pt x="15905" y="12565"/>
                    <a:pt x="0" y="4359"/>
                  </a:cubicBezTo>
                  <a:cubicBezTo>
                    <a:pt x="0" y="2930"/>
                    <a:pt x="11335" y="5693"/>
                    <a:pt x="24860" y="4359"/>
                  </a:cubicBezTo>
                  <a:cubicBezTo>
                    <a:pt x="38386" y="3026"/>
                    <a:pt x="48768" y="-1070"/>
                    <a:pt x="49435" y="2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2261734" y="3133489"/>
              <a:ext cx="34140" cy="10340"/>
            </a:xfrm>
            <a:custGeom>
              <a:avLst/>
              <a:gdLst/>
              <a:ahLst/>
              <a:cxnLst/>
              <a:rect l="l" t="t" r="r" b="b"/>
              <a:pathLst>
                <a:path w="46291" h="14021" extrusionOk="0">
                  <a:moveTo>
                    <a:pt x="46292" y="191"/>
                  </a:moveTo>
                  <a:cubicBezTo>
                    <a:pt x="40868" y="6807"/>
                    <a:pt x="33145" y="11127"/>
                    <a:pt x="24670" y="12288"/>
                  </a:cubicBezTo>
                  <a:cubicBezTo>
                    <a:pt x="16571" y="15019"/>
                    <a:pt x="7729" y="14507"/>
                    <a:pt x="0" y="10859"/>
                  </a:cubicBezTo>
                  <a:cubicBezTo>
                    <a:pt x="0" y="9431"/>
                    <a:pt x="10954" y="10859"/>
                    <a:pt x="23527" y="7430"/>
                  </a:cubicBezTo>
                  <a:cubicBezTo>
                    <a:pt x="36100" y="4001"/>
                    <a:pt x="44958" y="-1047"/>
                    <a:pt x="46292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3272657" y="2439233"/>
              <a:ext cx="221990" cy="927838"/>
            </a:xfrm>
            <a:custGeom>
              <a:avLst/>
              <a:gdLst/>
              <a:ahLst/>
              <a:cxnLst/>
              <a:rect l="l" t="t" r="r" b="b"/>
              <a:pathLst>
                <a:path w="301003" h="1258085" extrusionOk="0">
                  <a:moveTo>
                    <a:pt x="37695" y="11754"/>
                  </a:moveTo>
                  <a:cubicBezTo>
                    <a:pt x="-28980" y="165107"/>
                    <a:pt x="1786" y="336366"/>
                    <a:pt x="60364" y="487052"/>
                  </a:cubicBezTo>
                  <a:cubicBezTo>
                    <a:pt x="121896" y="645167"/>
                    <a:pt x="212288" y="793661"/>
                    <a:pt x="243340" y="962349"/>
                  </a:cubicBezTo>
                  <a:cubicBezTo>
                    <a:pt x="259627" y="1051122"/>
                    <a:pt x="257341" y="1143324"/>
                    <a:pt x="223623" y="1228096"/>
                  </a:cubicBezTo>
                  <a:cubicBezTo>
                    <a:pt x="220262" y="1240731"/>
                    <a:pt x="227630" y="1253731"/>
                    <a:pt x="240196" y="1257338"/>
                  </a:cubicBezTo>
                  <a:cubicBezTo>
                    <a:pt x="252861" y="1260537"/>
                    <a:pt x="265798" y="1253187"/>
                    <a:pt x="269533" y="1240670"/>
                  </a:cubicBezTo>
                  <a:cubicBezTo>
                    <a:pt x="331827" y="1084745"/>
                    <a:pt x="292393" y="910533"/>
                    <a:pt x="231433" y="760705"/>
                  </a:cubicBezTo>
                  <a:cubicBezTo>
                    <a:pt x="168664" y="606019"/>
                    <a:pt x="81224" y="458572"/>
                    <a:pt x="54268" y="291599"/>
                  </a:cubicBezTo>
                  <a:cubicBezTo>
                    <a:pt x="40648" y="206636"/>
                    <a:pt x="43981" y="115577"/>
                    <a:pt x="78652" y="35757"/>
                  </a:cubicBezTo>
                  <a:cubicBezTo>
                    <a:pt x="84874" y="24364"/>
                    <a:pt x="81161" y="10097"/>
                    <a:pt x="70175" y="3181"/>
                  </a:cubicBezTo>
                  <a:cubicBezTo>
                    <a:pt x="58798" y="-3339"/>
                    <a:pt x="44293" y="478"/>
                    <a:pt x="37599" y="117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3387906" y="2949459"/>
              <a:ext cx="36266" cy="16505"/>
            </a:xfrm>
            <a:custGeom>
              <a:avLst/>
              <a:gdLst/>
              <a:ahLst/>
              <a:cxnLst/>
              <a:rect l="l" t="t" r="r" b="b"/>
              <a:pathLst>
                <a:path w="49174" h="22380" extrusionOk="0">
                  <a:moveTo>
                    <a:pt x="48981" y="0"/>
                  </a:moveTo>
                  <a:cubicBezTo>
                    <a:pt x="49552" y="0"/>
                    <a:pt x="48981" y="3620"/>
                    <a:pt x="45647" y="8096"/>
                  </a:cubicBezTo>
                  <a:cubicBezTo>
                    <a:pt x="41375" y="13924"/>
                    <a:pt x="35427" y="18310"/>
                    <a:pt x="28597" y="20669"/>
                  </a:cubicBezTo>
                  <a:cubicBezTo>
                    <a:pt x="21733" y="22950"/>
                    <a:pt x="14316" y="22950"/>
                    <a:pt x="7452" y="20669"/>
                  </a:cubicBezTo>
                  <a:cubicBezTo>
                    <a:pt x="2213" y="18955"/>
                    <a:pt x="-264" y="16478"/>
                    <a:pt x="22" y="16002"/>
                  </a:cubicBezTo>
                  <a:cubicBezTo>
                    <a:pt x="8872" y="18208"/>
                    <a:pt x="18128" y="18208"/>
                    <a:pt x="26978" y="16002"/>
                  </a:cubicBezTo>
                  <a:cubicBezTo>
                    <a:pt x="35365" y="12291"/>
                    <a:pt x="42866" y="6836"/>
                    <a:pt x="48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3348752" y="2861028"/>
              <a:ext cx="33526" cy="14788"/>
            </a:xfrm>
            <a:custGeom>
              <a:avLst/>
              <a:gdLst/>
              <a:ahLst/>
              <a:cxnLst/>
              <a:rect l="l" t="t" r="r" b="b"/>
              <a:pathLst>
                <a:path w="45459" h="20051" extrusionOk="0">
                  <a:moveTo>
                    <a:pt x="45266" y="0"/>
                  </a:moveTo>
                  <a:cubicBezTo>
                    <a:pt x="45837" y="0"/>
                    <a:pt x="45266" y="3334"/>
                    <a:pt x="41932" y="7239"/>
                  </a:cubicBezTo>
                  <a:cubicBezTo>
                    <a:pt x="33459" y="17428"/>
                    <a:pt x="20020" y="22054"/>
                    <a:pt x="7071" y="19241"/>
                  </a:cubicBezTo>
                  <a:cubicBezTo>
                    <a:pt x="2213" y="18002"/>
                    <a:pt x="-264" y="16097"/>
                    <a:pt x="22" y="15526"/>
                  </a:cubicBezTo>
                  <a:cubicBezTo>
                    <a:pt x="16751" y="18242"/>
                    <a:pt x="33730" y="12416"/>
                    <a:pt x="45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306872" y="2759275"/>
              <a:ext cx="33934" cy="15064"/>
            </a:xfrm>
            <a:custGeom>
              <a:avLst/>
              <a:gdLst/>
              <a:ahLst/>
              <a:cxnLst/>
              <a:rect l="l" t="t" r="r" b="b"/>
              <a:pathLst>
                <a:path w="46012" h="20426" extrusionOk="0">
                  <a:moveTo>
                    <a:pt x="45911" y="50"/>
                  </a:moveTo>
                  <a:cubicBezTo>
                    <a:pt x="46958" y="716"/>
                    <a:pt x="39910" y="11099"/>
                    <a:pt x="26003" y="16814"/>
                  </a:cubicBezTo>
                  <a:cubicBezTo>
                    <a:pt x="17968" y="21111"/>
                    <a:pt x="8433" y="21600"/>
                    <a:pt x="0" y="18147"/>
                  </a:cubicBezTo>
                  <a:cubicBezTo>
                    <a:pt x="8130" y="16600"/>
                    <a:pt x="16174" y="14629"/>
                    <a:pt x="24098" y="12242"/>
                  </a:cubicBezTo>
                  <a:cubicBezTo>
                    <a:pt x="36672" y="7479"/>
                    <a:pt x="44768" y="-712"/>
                    <a:pt x="45911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286335" y="2664459"/>
              <a:ext cx="28955" cy="22575"/>
            </a:xfrm>
            <a:custGeom>
              <a:avLst/>
              <a:gdLst/>
              <a:ahLst/>
              <a:cxnLst/>
              <a:rect l="l" t="t" r="r" b="b"/>
              <a:pathLst>
                <a:path w="39261" h="30610" extrusionOk="0">
                  <a:moveTo>
                    <a:pt x="39068" y="35"/>
                  </a:moveTo>
                  <a:cubicBezTo>
                    <a:pt x="40306" y="511"/>
                    <a:pt x="35639" y="11941"/>
                    <a:pt x="23923" y="21085"/>
                  </a:cubicBezTo>
                  <a:cubicBezTo>
                    <a:pt x="17445" y="27168"/>
                    <a:pt x="8902" y="30572"/>
                    <a:pt x="15" y="30610"/>
                  </a:cubicBezTo>
                  <a:cubicBezTo>
                    <a:pt x="-461" y="29277"/>
                    <a:pt x="10207" y="25371"/>
                    <a:pt x="20875" y="16894"/>
                  </a:cubicBezTo>
                  <a:cubicBezTo>
                    <a:pt x="31543" y="8417"/>
                    <a:pt x="38211" y="-632"/>
                    <a:pt x="39068" y="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3435301" y="3061386"/>
              <a:ext cx="29146" cy="10186"/>
            </a:xfrm>
            <a:custGeom>
              <a:avLst/>
              <a:gdLst/>
              <a:ahLst/>
              <a:cxnLst/>
              <a:rect l="l" t="t" r="r" b="b"/>
              <a:pathLst>
                <a:path w="39520" h="13812" extrusionOk="0">
                  <a:moveTo>
                    <a:pt x="39434" y="261"/>
                  </a:moveTo>
                  <a:cubicBezTo>
                    <a:pt x="40386" y="1118"/>
                    <a:pt x="33433" y="8833"/>
                    <a:pt x="21431" y="11977"/>
                  </a:cubicBezTo>
                  <a:cubicBezTo>
                    <a:pt x="14469" y="14776"/>
                    <a:pt x="6625" y="14358"/>
                    <a:pt x="0" y="10834"/>
                  </a:cubicBezTo>
                  <a:cubicBezTo>
                    <a:pt x="0" y="9405"/>
                    <a:pt x="9525" y="10167"/>
                    <a:pt x="20193" y="7214"/>
                  </a:cubicBezTo>
                  <a:cubicBezTo>
                    <a:pt x="30861" y="4262"/>
                    <a:pt x="38481" y="-1263"/>
                    <a:pt x="39434" y="2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3456459" y="3179611"/>
              <a:ext cx="37160" cy="7733"/>
            </a:xfrm>
            <a:custGeom>
              <a:avLst/>
              <a:gdLst/>
              <a:ahLst/>
              <a:cxnLst/>
              <a:rect l="l" t="t" r="r" b="b"/>
              <a:pathLst>
                <a:path w="50387" h="10486" extrusionOk="0">
                  <a:moveTo>
                    <a:pt x="50387" y="180"/>
                  </a:moveTo>
                  <a:cubicBezTo>
                    <a:pt x="36048" y="11549"/>
                    <a:pt x="16462" y="13696"/>
                    <a:pt x="0" y="5704"/>
                  </a:cubicBezTo>
                  <a:cubicBezTo>
                    <a:pt x="0" y="4275"/>
                    <a:pt x="11716" y="6942"/>
                    <a:pt x="25432" y="5704"/>
                  </a:cubicBezTo>
                  <a:cubicBezTo>
                    <a:pt x="39148" y="4466"/>
                    <a:pt x="49721" y="-1059"/>
                    <a:pt x="50387" y="1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497642" y="1435070"/>
              <a:ext cx="796248" cy="283690"/>
            </a:xfrm>
            <a:custGeom>
              <a:avLst/>
              <a:gdLst/>
              <a:ahLst/>
              <a:cxnLst/>
              <a:rect l="l" t="t" r="r" b="b"/>
              <a:pathLst>
                <a:path w="1079658" h="384665" extrusionOk="0">
                  <a:moveTo>
                    <a:pt x="1079659" y="302084"/>
                  </a:moveTo>
                  <a:cubicBezTo>
                    <a:pt x="963359" y="112155"/>
                    <a:pt x="748379" y="4142"/>
                    <a:pt x="550735" y="141"/>
                  </a:cubicBezTo>
                  <a:cubicBezTo>
                    <a:pt x="353092" y="-3859"/>
                    <a:pt x="151162" y="77199"/>
                    <a:pt x="0" y="228741"/>
                  </a:cubicBezTo>
                  <a:lnTo>
                    <a:pt x="129826" y="369616"/>
                  </a:lnTo>
                  <a:lnTo>
                    <a:pt x="971264" y="3846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384301" y="1597274"/>
              <a:ext cx="328922" cy="402585"/>
            </a:xfrm>
            <a:custGeom>
              <a:avLst/>
              <a:gdLst/>
              <a:ahLst/>
              <a:cxnLst/>
              <a:rect l="l" t="t" r="r" b="b"/>
              <a:pathLst>
                <a:path w="445996" h="545878" extrusionOk="0">
                  <a:moveTo>
                    <a:pt x="162437" y="0"/>
                  </a:moveTo>
                  <a:cubicBezTo>
                    <a:pt x="162437" y="0"/>
                    <a:pt x="-38540" y="155257"/>
                    <a:pt x="6608" y="461486"/>
                  </a:cubicBezTo>
                  <a:cubicBezTo>
                    <a:pt x="35183" y="655130"/>
                    <a:pt x="350747" y="454914"/>
                    <a:pt x="350747" y="454914"/>
                  </a:cubicBezTo>
                  <a:lnTo>
                    <a:pt x="445997" y="1024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044815" y="1618432"/>
              <a:ext cx="329842" cy="350113"/>
            </a:xfrm>
            <a:custGeom>
              <a:avLst/>
              <a:gdLst/>
              <a:ahLst/>
              <a:cxnLst/>
              <a:rect l="l" t="t" r="r" b="b"/>
              <a:pathLst>
                <a:path w="447243" h="474730" extrusionOk="0">
                  <a:moveTo>
                    <a:pt x="292894" y="0"/>
                  </a:moveTo>
                  <a:cubicBezTo>
                    <a:pt x="292894" y="0"/>
                    <a:pt x="467487" y="174498"/>
                    <a:pt x="445294" y="369094"/>
                  </a:cubicBezTo>
                  <a:cubicBezTo>
                    <a:pt x="423100" y="563690"/>
                    <a:pt x="95250" y="429863"/>
                    <a:pt x="95250" y="429863"/>
                  </a:cubicBezTo>
                  <a:lnTo>
                    <a:pt x="0" y="77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715343" y="2850070"/>
              <a:ext cx="207334" cy="566334"/>
            </a:xfrm>
            <a:custGeom>
              <a:avLst/>
              <a:gdLst/>
              <a:ahLst/>
              <a:cxnLst/>
              <a:rect l="l" t="t" r="r" b="b"/>
              <a:pathLst>
                <a:path w="281131" h="767910" extrusionOk="0">
                  <a:moveTo>
                    <a:pt x="22196" y="8562"/>
                  </a:moveTo>
                  <a:cubicBezTo>
                    <a:pt x="4384" y="136007"/>
                    <a:pt x="-10571" y="263642"/>
                    <a:pt x="9813" y="391753"/>
                  </a:cubicBezTo>
                  <a:cubicBezTo>
                    <a:pt x="17636" y="447961"/>
                    <a:pt x="35922" y="502205"/>
                    <a:pt x="63725" y="551678"/>
                  </a:cubicBezTo>
                  <a:cubicBezTo>
                    <a:pt x="83559" y="585459"/>
                    <a:pt x="106760" y="617148"/>
                    <a:pt x="132971" y="646261"/>
                  </a:cubicBezTo>
                  <a:cubicBezTo>
                    <a:pt x="172909" y="688464"/>
                    <a:pt x="215441" y="728133"/>
                    <a:pt x="260321" y="765038"/>
                  </a:cubicBezTo>
                  <a:cubicBezTo>
                    <a:pt x="271941" y="774563"/>
                    <a:pt x="288896" y="758180"/>
                    <a:pt x="277180" y="748178"/>
                  </a:cubicBezTo>
                  <a:cubicBezTo>
                    <a:pt x="209457" y="690171"/>
                    <a:pt x="141353" y="631688"/>
                    <a:pt x="93442" y="555392"/>
                  </a:cubicBezTo>
                  <a:cubicBezTo>
                    <a:pt x="34007" y="460714"/>
                    <a:pt x="20671" y="345842"/>
                    <a:pt x="22862" y="236210"/>
                  </a:cubicBezTo>
                  <a:cubicBezTo>
                    <a:pt x="25750" y="162088"/>
                    <a:pt x="33034" y="88203"/>
                    <a:pt x="44675" y="14944"/>
                  </a:cubicBezTo>
                  <a:cubicBezTo>
                    <a:pt x="46770" y="-10"/>
                    <a:pt x="23815" y="-6487"/>
                    <a:pt x="21719" y="8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872377" y="2849979"/>
              <a:ext cx="208222" cy="566535"/>
            </a:xfrm>
            <a:custGeom>
              <a:avLst/>
              <a:gdLst/>
              <a:ahLst/>
              <a:cxnLst/>
              <a:rect l="l" t="t" r="r" b="b"/>
              <a:pathLst>
                <a:path w="282335" h="768183" extrusionOk="0">
                  <a:moveTo>
                    <a:pt x="235846" y="15066"/>
                  </a:moveTo>
                  <a:cubicBezTo>
                    <a:pt x="253181" y="138891"/>
                    <a:pt x="268231" y="264717"/>
                    <a:pt x="247561" y="389494"/>
                  </a:cubicBezTo>
                  <a:cubicBezTo>
                    <a:pt x="239791" y="443864"/>
                    <a:pt x="221754" y="496261"/>
                    <a:pt x="194412" y="543894"/>
                  </a:cubicBezTo>
                  <a:cubicBezTo>
                    <a:pt x="175385" y="576170"/>
                    <a:pt x="153039" y="606369"/>
                    <a:pt x="127737" y="634001"/>
                  </a:cubicBezTo>
                  <a:cubicBezTo>
                    <a:pt x="88701" y="674457"/>
                    <a:pt x="47357" y="712621"/>
                    <a:pt x="3912" y="748301"/>
                  </a:cubicBezTo>
                  <a:cubicBezTo>
                    <a:pt x="-7709" y="758302"/>
                    <a:pt x="9151" y="775066"/>
                    <a:pt x="20771" y="765160"/>
                  </a:cubicBezTo>
                  <a:cubicBezTo>
                    <a:pt x="90970" y="705057"/>
                    <a:pt x="160408" y="644383"/>
                    <a:pt x="209652" y="565135"/>
                  </a:cubicBezTo>
                  <a:cubicBezTo>
                    <a:pt x="270326" y="467790"/>
                    <a:pt x="284233" y="348918"/>
                    <a:pt x="282137" y="236237"/>
                  </a:cubicBezTo>
                  <a:cubicBezTo>
                    <a:pt x="279073" y="159970"/>
                    <a:pt x="271471" y="83953"/>
                    <a:pt x="259372" y="8589"/>
                  </a:cubicBezTo>
                  <a:cubicBezTo>
                    <a:pt x="257277" y="-6460"/>
                    <a:pt x="234322" y="-78"/>
                    <a:pt x="236417" y="149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484180" y="2784947"/>
              <a:ext cx="179927" cy="652664"/>
            </a:xfrm>
            <a:custGeom>
              <a:avLst/>
              <a:gdLst/>
              <a:ahLst/>
              <a:cxnLst/>
              <a:rect l="l" t="t" r="r" b="b"/>
              <a:pathLst>
                <a:path w="243969" h="884968" extrusionOk="0">
                  <a:moveTo>
                    <a:pt x="17193" y="882807"/>
                  </a:moveTo>
                  <a:cubicBezTo>
                    <a:pt x="63658" y="850158"/>
                    <a:pt x="99788" y="804871"/>
                    <a:pt x="121301" y="752315"/>
                  </a:cubicBezTo>
                  <a:cubicBezTo>
                    <a:pt x="139496" y="705481"/>
                    <a:pt x="149733" y="655935"/>
                    <a:pt x="151591" y="605725"/>
                  </a:cubicBezTo>
                  <a:cubicBezTo>
                    <a:pt x="154258" y="560767"/>
                    <a:pt x="153305" y="515333"/>
                    <a:pt x="152448" y="470279"/>
                  </a:cubicBezTo>
                  <a:cubicBezTo>
                    <a:pt x="150829" y="389317"/>
                    <a:pt x="142923" y="308354"/>
                    <a:pt x="152448" y="227106"/>
                  </a:cubicBezTo>
                  <a:cubicBezTo>
                    <a:pt x="161211" y="151763"/>
                    <a:pt x="186547" y="75468"/>
                    <a:pt x="240554" y="20414"/>
                  </a:cubicBezTo>
                  <a:cubicBezTo>
                    <a:pt x="251222" y="9460"/>
                    <a:pt x="234458" y="-7399"/>
                    <a:pt x="223695" y="3554"/>
                  </a:cubicBezTo>
                  <a:cubicBezTo>
                    <a:pt x="118920" y="110139"/>
                    <a:pt x="121301" y="268350"/>
                    <a:pt x="126635" y="407129"/>
                  </a:cubicBezTo>
                  <a:cubicBezTo>
                    <a:pt x="128826" y="461517"/>
                    <a:pt x="129969" y="516000"/>
                    <a:pt x="129112" y="570483"/>
                  </a:cubicBezTo>
                  <a:cubicBezTo>
                    <a:pt x="129400" y="618026"/>
                    <a:pt x="123216" y="665387"/>
                    <a:pt x="110728" y="711262"/>
                  </a:cubicBezTo>
                  <a:cubicBezTo>
                    <a:pt x="93688" y="772073"/>
                    <a:pt x="56513" y="825299"/>
                    <a:pt x="5287" y="862233"/>
                  </a:cubicBezTo>
                  <a:cubicBezTo>
                    <a:pt x="-7191" y="870996"/>
                    <a:pt x="4715" y="891666"/>
                    <a:pt x="17288" y="882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74601" y="2715053"/>
              <a:ext cx="131562" cy="504249"/>
            </a:xfrm>
            <a:custGeom>
              <a:avLst/>
              <a:gdLst/>
              <a:ahLst/>
              <a:cxnLst/>
              <a:rect l="l" t="t" r="r" b="b"/>
              <a:pathLst>
                <a:path w="178389" h="683728" extrusionOk="0">
                  <a:moveTo>
                    <a:pt x="178276" y="666619"/>
                  </a:moveTo>
                  <a:cubicBezTo>
                    <a:pt x="172085" y="598801"/>
                    <a:pt x="166084" y="530602"/>
                    <a:pt x="154178" y="463546"/>
                  </a:cubicBezTo>
                  <a:cubicBezTo>
                    <a:pt x="145839" y="423655"/>
                    <a:pt x="133719" y="384648"/>
                    <a:pt x="117983" y="347055"/>
                  </a:cubicBezTo>
                  <a:cubicBezTo>
                    <a:pt x="98933" y="297144"/>
                    <a:pt x="77788" y="247900"/>
                    <a:pt x="61595" y="196846"/>
                  </a:cubicBezTo>
                  <a:cubicBezTo>
                    <a:pt x="43212" y="138553"/>
                    <a:pt x="31592" y="78355"/>
                    <a:pt x="37211" y="17109"/>
                  </a:cubicBezTo>
                  <a:cubicBezTo>
                    <a:pt x="39307" y="-5751"/>
                    <a:pt x="3588" y="-5655"/>
                    <a:pt x="1493" y="17109"/>
                  </a:cubicBezTo>
                  <a:cubicBezTo>
                    <a:pt x="-8509" y="126361"/>
                    <a:pt x="33592" y="229707"/>
                    <a:pt x="72930" y="329243"/>
                  </a:cubicBezTo>
                  <a:cubicBezTo>
                    <a:pt x="89313" y="370868"/>
                    <a:pt x="107410" y="413254"/>
                    <a:pt x="116650" y="457259"/>
                  </a:cubicBezTo>
                  <a:cubicBezTo>
                    <a:pt x="123698" y="490692"/>
                    <a:pt x="127699" y="524697"/>
                    <a:pt x="131604" y="558606"/>
                  </a:cubicBezTo>
                  <a:cubicBezTo>
                    <a:pt x="135795" y="594515"/>
                    <a:pt x="139224" y="630615"/>
                    <a:pt x="142558" y="666619"/>
                  </a:cubicBezTo>
                  <a:cubicBezTo>
                    <a:pt x="144653" y="689289"/>
                    <a:pt x="180658" y="689574"/>
                    <a:pt x="178276" y="6666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3096703" y="2798408"/>
              <a:ext cx="204875" cy="638581"/>
            </a:xfrm>
            <a:custGeom>
              <a:avLst/>
              <a:gdLst/>
              <a:ahLst/>
              <a:cxnLst/>
              <a:rect l="l" t="t" r="r" b="b"/>
              <a:pathLst>
                <a:path w="277797" h="865873" extrusionOk="0">
                  <a:moveTo>
                    <a:pt x="271924" y="843994"/>
                  </a:moveTo>
                  <a:cubicBezTo>
                    <a:pt x="182484" y="794273"/>
                    <a:pt x="154195" y="681402"/>
                    <a:pt x="142956" y="586819"/>
                  </a:cubicBezTo>
                  <a:cubicBezTo>
                    <a:pt x="137481" y="537286"/>
                    <a:pt x="134715" y="487491"/>
                    <a:pt x="134669" y="437657"/>
                  </a:cubicBezTo>
                  <a:cubicBezTo>
                    <a:pt x="133907" y="358600"/>
                    <a:pt x="136288" y="278780"/>
                    <a:pt x="121048" y="200771"/>
                  </a:cubicBezTo>
                  <a:cubicBezTo>
                    <a:pt x="106761" y="127333"/>
                    <a:pt x="76090" y="55133"/>
                    <a:pt x="20750" y="3317"/>
                  </a:cubicBezTo>
                  <a:cubicBezTo>
                    <a:pt x="9606" y="-7160"/>
                    <a:pt x="-7825" y="9604"/>
                    <a:pt x="3891" y="20081"/>
                  </a:cubicBezTo>
                  <a:cubicBezTo>
                    <a:pt x="117333" y="126475"/>
                    <a:pt x="109428" y="295163"/>
                    <a:pt x="110856" y="437657"/>
                  </a:cubicBezTo>
                  <a:cubicBezTo>
                    <a:pt x="111809" y="536336"/>
                    <a:pt x="116286" y="640921"/>
                    <a:pt x="153624" y="733504"/>
                  </a:cubicBezTo>
                  <a:cubicBezTo>
                    <a:pt x="175150" y="786939"/>
                    <a:pt x="208678" y="835802"/>
                    <a:pt x="259923" y="864282"/>
                  </a:cubicBezTo>
                  <a:cubicBezTo>
                    <a:pt x="273353" y="871711"/>
                    <a:pt x="285354" y="851138"/>
                    <a:pt x="271924" y="8437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3070402" y="2784759"/>
              <a:ext cx="101647" cy="372589"/>
            </a:xfrm>
            <a:custGeom>
              <a:avLst/>
              <a:gdLst/>
              <a:ahLst/>
              <a:cxnLst/>
              <a:rect l="l" t="t" r="r" b="b"/>
              <a:pathLst>
                <a:path w="137826" h="505206" extrusionOk="0">
                  <a:moveTo>
                    <a:pt x="137827" y="0"/>
                  </a:moveTo>
                  <a:cubicBezTo>
                    <a:pt x="137827" y="0"/>
                    <a:pt x="92393" y="209550"/>
                    <a:pt x="96393" y="303276"/>
                  </a:cubicBezTo>
                  <a:cubicBezTo>
                    <a:pt x="100394" y="397002"/>
                    <a:pt x="104775" y="500729"/>
                    <a:pt x="104775" y="500729"/>
                  </a:cubicBezTo>
                  <a:lnTo>
                    <a:pt x="0" y="505206"/>
                  </a:lnTo>
                  <a:cubicBezTo>
                    <a:pt x="0" y="505206"/>
                    <a:pt x="29909" y="311848"/>
                    <a:pt x="44482" y="218885"/>
                  </a:cubicBezTo>
                  <a:cubicBezTo>
                    <a:pt x="55430" y="152545"/>
                    <a:pt x="70735" y="86998"/>
                    <a:pt x="90297" y="2267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589025" y="2774074"/>
              <a:ext cx="117242" cy="367953"/>
            </a:xfrm>
            <a:custGeom>
              <a:avLst/>
              <a:gdLst/>
              <a:ahLst/>
              <a:cxnLst/>
              <a:rect l="l" t="t" r="r" b="b"/>
              <a:pathLst>
                <a:path w="158972" h="498919" extrusionOk="0">
                  <a:moveTo>
                    <a:pt x="0" y="0"/>
                  </a:moveTo>
                  <a:cubicBezTo>
                    <a:pt x="0" y="0"/>
                    <a:pt x="54197" y="207264"/>
                    <a:pt x="54197" y="301276"/>
                  </a:cubicBezTo>
                  <a:lnTo>
                    <a:pt x="54197" y="498920"/>
                  </a:lnTo>
                  <a:lnTo>
                    <a:pt x="158972" y="498920"/>
                  </a:lnTo>
                  <a:cubicBezTo>
                    <a:pt x="158972" y="498920"/>
                    <a:pt x="120872" y="306991"/>
                    <a:pt x="102489" y="214789"/>
                  </a:cubicBezTo>
                  <a:cubicBezTo>
                    <a:pt x="88610" y="148944"/>
                    <a:pt x="70475" y="84070"/>
                    <a:pt x="48197" y="205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725185" y="1475454"/>
              <a:ext cx="71792" cy="207228"/>
            </a:xfrm>
            <a:custGeom>
              <a:avLst/>
              <a:gdLst/>
              <a:ahLst/>
              <a:cxnLst/>
              <a:rect l="l" t="t" r="r" b="b"/>
              <a:pathLst>
                <a:path w="97345" h="280987" extrusionOk="0">
                  <a:moveTo>
                    <a:pt x="0" y="0"/>
                  </a:moveTo>
                  <a:cubicBezTo>
                    <a:pt x="1677" y="3539"/>
                    <a:pt x="2986" y="7242"/>
                    <a:pt x="3905" y="11049"/>
                  </a:cubicBezTo>
                  <a:cubicBezTo>
                    <a:pt x="6477" y="19240"/>
                    <a:pt x="9620" y="29432"/>
                    <a:pt x="13430" y="41529"/>
                  </a:cubicBezTo>
                  <a:cubicBezTo>
                    <a:pt x="21336" y="67246"/>
                    <a:pt x="32480" y="102679"/>
                    <a:pt x="45911" y="141446"/>
                  </a:cubicBezTo>
                  <a:cubicBezTo>
                    <a:pt x="59341" y="180213"/>
                    <a:pt x="72485" y="215075"/>
                    <a:pt x="82201" y="240125"/>
                  </a:cubicBezTo>
                  <a:lnTo>
                    <a:pt x="93631" y="269843"/>
                  </a:lnTo>
                  <a:cubicBezTo>
                    <a:pt x="95238" y="273425"/>
                    <a:pt x="96482" y="277158"/>
                    <a:pt x="97346" y="280988"/>
                  </a:cubicBezTo>
                  <a:cubicBezTo>
                    <a:pt x="95059" y="277782"/>
                    <a:pt x="93202" y="274292"/>
                    <a:pt x="91821" y="270605"/>
                  </a:cubicBezTo>
                  <a:cubicBezTo>
                    <a:pt x="88583" y="263842"/>
                    <a:pt x="84201" y="253841"/>
                    <a:pt x="78962" y="241459"/>
                  </a:cubicBezTo>
                  <a:cubicBezTo>
                    <a:pt x="68390" y="216598"/>
                    <a:pt x="54674" y="182023"/>
                    <a:pt x="40862" y="143065"/>
                  </a:cubicBezTo>
                  <a:cubicBezTo>
                    <a:pt x="27051" y="104108"/>
                    <a:pt x="16764" y="68485"/>
                    <a:pt x="9716" y="42481"/>
                  </a:cubicBezTo>
                  <a:cubicBezTo>
                    <a:pt x="6191" y="29527"/>
                    <a:pt x="3429" y="18955"/>
                    <a:pt x="1810" y="11525"/>
                  </a:cubicBezTo>
                  <a:cubicBezTo>
                    <a:pt x="721" y="7776"/>
                    <a:pt x="113" y="390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964705" y="1467930"/>
              <a:ext cx="72653" cy="217206"/>
            </a:xfrm>
            <a:custGeom>
              <a:avLst/>
              <a:gdLst/>
              <a:ahLst/>
              <a:cxnLst/>
              <a:rect l="l" t="t" r="r" b="b"/>
              <a:pathLst>
                <a:path w="98513" h="294516" extrusionOk="0">
                  <a:moveTo>
                    <a:pt x="98453" y="2"/>
                  </a:moveTo>
                  <a:cubicBezTo>
                    <a:pt x="99787" y="2"/>
                    <a:pt x="78832" y="66677"/>
                    <a:pt x="51590" y="148020"/>
                  </a:cubicBezTo>
                  <a:cubicBezTo>
                    <a:pt x="24349" y="229364"/>
                    <a:pt x="1394" y="294896"/>
                    <a:pt x="60" y="294515"/>
                  </a:cubicBezTo>
                  <a:cubicBezTo>
                    <a:pt x="-1273" y="294134"/>
                    <a:pt x="19777" y="227840"/>
                    <a:pt x="46923" y="146496"/>
                  </a:cubicBezTo>
                  <a:cubicBezTo>
                    <a:pt x="74069" y="65153"/>
                    <a:pt x="97215" y="-379"/>
                    <a:pt x="98453" y="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400364" y="2044698"/>
              <a:ext cx="85040" cy="357416"/>
            </a:xfrm>
            <a:custGeom>
              <a:avLst/>
              <a:gdLst/>
              <a:ahLst/>
              <a:cxnLst/>
              <a:rect l="l" t="t" r="r" b="b"/>
              <a:pathLst>
                <a:path w="115308" h="484632" extrusionOk="0">
                  <a:moveTo>
                    <a:pt x="73628" y="0"/>
                  </a:moveTo>
                  <a:cubicBezTo>
                    <a:pt x="149315" y="161574"/>
                    <a:pt x="120259" y="352827"/>
                    <a:pt x="0" y="484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 rot="-10414438">
              <a:off x="3220717" y="1948567"/>
              <a:ext cx="216041" cy="505173"/>
            </a:xfrm>
            <a:custGeom>
              <a:avLst/>
              <a:gdLst/>
              <a:ahLst/>
              <a:cxnLst/>
              <a:rect l="l" t="t" r="r" b="b"/>
              <a:pathLst>
                <a:path w="293084" h="685323" extrusionOk="0">
                  <a:moveTo>
                    <a:pt x="140113" y="0"/>
                  </a:moveTo>
                  <a:lnTo>
                    <a:pt x="152876" y="0"/>
                  </a:lnTo>
                  <a:cubicBezTo>
                    <a:pt x="230311" y="0"/>
                    <a:pt x="293084" y="62773"/>
                    <a:pt x="293084" y="140208"/>
                  </a:cubicBezTo>
                  <a:lnTo>
                    <a:pt x="293084" y="545116"/>
                  </a:lnTo>
                  <a:cubicBezTo>
                    <a:pt x="293084" y="622551"/>
                    <a:pt x="230311" y="685324"/>
                    <a:pt x="152876" y="685324"/>
                  </a:cubicBezTo>
                  <a:lnTo>
                    <a:pt x="140113" y="685324"/>
                  </a:lnTo>
                  <a:cubicBezTo>
                    <a:pt x="62731" y="685324"/>
                    <a:pt x="0" y="622593"/>
                    <a:pt x="0" y="545211"/>
                  </a:cubicBezTo>
                  <a:lnTo>
                    <a:pt x="0" y="140208"/>
                  </a:lnTo>
                  <a:cubicBezTo>
                    <a:pt x="0" y="62773"/>
                    <a:pt x="62773" y="0"/>
                    <a:pt x="140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3453370" y="2112603"/>
              <a:ext cx="25697" cy="199782"/>
            </a:xfrm>
            <a:custGeom>
              <a:avLst/>
              <a:gdLst/>
              <a:ahLst/>
              <a:cxnLst/>
              <a:rect l="l" t="t" r="r" b="b"/>
              <a:pathLst>
                <a:path w="34844" h="270891" extrusionOk="0">
                  <a:moveTo>
                    <a:pt x="6187" y="270891"/>
                  </a:moveTo>
                  <a:cubicBezTo>
                    <a:pt x="5054" y="267471"/>
                    <a:pt x="4382" y="263916"/>
                    <a:pt x="4186" y="260318"/>
                  </a:cubicBezTo>
                  <a:cubicBezTo>
                    <a:pt x="3139" y="253365"/>
                    <a:pt x="2091" y="243364"/>
                    <a:pt x="1234" y="230886"/>
                  </a:cubicBezTo>
                  <a:cubicBezTo>
                    <a:pt x="-3051" y="165931"/>
                    <a:pt x="3843" y="100723"/>
                    <a:pt x="21617" y="38100"/>
                  </a:cubicBezTo>
                  <a:cubicBezTo>
                    <a:pt x="25046" y="26099"/>
                    <a:pt x="28094" y="16478"/>
                    <a:pt x="30571" y="9525"/>
                  </a:cubicBezTo>
                  <a:cubicBezTo>
                    <a:pt x="31610" y="6205"/>
                    <a:pt x="33016" y="3010"/>
                    <a:pt x="34762" y="0"/>
                  </a:cubicBezTo>
                  <a:cubicBezTo>
                    <a:pt x="35524" y="0"/>
                    <a:pt x="30952" y="14954"/>
                    <a:pt x="25237" y="38957"/>
                  </a:cubicBezTo>
                  <a:cubicBezTo>
                    <a:pt x="9522" y="101667"/>
                    <a:pt x="2724" y="166279"/>
                    <a:pt x="5044" y="230886"/>
                  </a:cubicBezTo>
                  <a:cubicBezTo>
                    <a:pt x="5520" y="255556"/>
                    <a:pt x="6949" y="270891"/>
                    <a:pt x="6187" y="2708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3437890" y="2213628"/>
              <a:ext cx="22425" cy="6557"/>
            </a:xfrm>
            <a:custGeom>
              <a:avLst/>
              <a:gdLst/>
              <a:ahLst/>
              <a:cxnLst/>
              <a:rect l="l" t="t" r="r" b="b"/>
              <a:pathLst>
                <a:path w="30407" h="8891" extrusionOk="0">
                  <a:moveTo>
                    <a:pt x="30304" y="8651"/>
                  </a:moveTo>
                  <a:cubicBezTo>
                    <a:pt x="29447" y="9794"/>
                    <a:pt x="23351" y="6555"/>
                    <a:pt x="15255" y="5317"/>
                  </a:cubicBezTo>
                  <a:cubicBezTo>
                    <a:pt x="7158" y="4079"/>
                    <a:pt x="396" y="5317"/>
                    <a:pt x="15" y="3603"/>
                  </a:cubicBezTo>
                  <a:cubicBezTo>
                    <a:pt x="-366" y="1888"/>
                    <a:pt x="6682" y="-1160"/>
                    <a:pt x="16112" y="459"/>
                  </a:cubicBezTo>
                  <a:cubicBezTo>
                    <a:pt x="25542" y="2079"/>
                    <a:pt x="31257" y="7698"/>
                    <a:pt x="30304" y="8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278269" y="2041324"/>
              <a:ext cx="88424" cy="356572"/>
            </a:xfrm>
            <a:custGeom>
              <a:avLst/>
              <a:gdLst/>
              <a:ahLst/>
              <a:cxnLst/>
              <a:rect l="l" t="t" r="r" b="b"/>
              <a:pathLst>
                <a:path w="119897" h="483488" extrusionOk="0">
                  <a:moveTo>
                    <a:pt x="38935" y="0"/>
                  </a:moveTo>
                  <a:cubicBezTo>
                    <a:pt x="-34361" y="162703"/>
                    <a:pt x="-2404" y="353540"/>
                    <a:pt x="119898" y="4834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 rot="-443376">
              <a:off x="2326760" y="1942623"/>
              <a:ext cx="216482" cy="506203"/>
            </a:xfrm>
            <a:custGeom>
              <a:avLst/>
              <a:gdLst/>
              <a:ahLst/>
              <a:cxnLst/>
              <a:rect l="l" t="t" r="r" b="b"/>
              <a:pathLst>
                <a:path w="293084" h="685323" extrusionOk="0">
                  <a:moveTo>
                    <a:pt x="140208" y="95"/>
                  </a:moveTo>
                  <a:lnTo>
                    <a:pt x="152971" y="95"/>
                  </a:lnTo>
                  <a:cubicBezTo>
                    <a:pt x="230354" y="95"/>
                    <a:pt x="293084" y="62826"/>
                    <a:pt x="293084" y="140208"/>
                  </a:cubicBezTo>
                  <a:lnTo>
                    <a:pt x="293084" y="545116"/>
                  </a:lnTo>
                  <a:cubicBezTo>
                    <a:pt x="293084" y="622551"/>
                    <a:pt x="230311" y="685324"/>
                    <a:pt x="152876" y="685324"/>
                  </a:cubicBezTo>
                  <a:lnTo>
                    <a:pt x="140113" y="685324"/>
                  </a:lnTo>
                  <a:cubicBezTo>
                    <a:pt x="62731" y="685324"/>
                    <a:pt x="0" y="622593"/>
                    <a:pt x="0" y="545211"/>
                  </a:cubicBezTo>
                  <a:lnTo>
                    <a:pt x="0" y="140208"/>
                  </a:lnTo>
                  <a:cubicBezTo>
                    <a:pt x="0" y="62773"/>
                    <a:pt x="62773" y="0"/>
                    <a:pt x="140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478935" y="2704446"/>
              <a:ext cx="105717" cy="482123"/>
            </a:xfrm>
            <a:custGeom>
              <a:avLst/>
              <a:gdLst/>
              <a:ahLst/>
              <a:cxnLst/>
              <a:rect l="l" t="t" r="r" b="b"/>
              <a:pathLst>
                <a:path w="143345" h="653726" extrusionOk="0">
                  <a:moveTo>
                    <a:pt x="36112" y="636320"/>
                  </a:moveTo>
                  <a:cubicBezTo>
                    <a:pt x="37445" y="601172"/>
                    <a:pt x="38684" y="565930"/>
                    <a:pt x="40684" y="530878"/>
                  </a:cubicBezTo>
                  <a:cubicBezTo>
                    <a:pt x="41769" y="494258"/>
                    <a:pt x="45590" y="457771"/>
                    <a:pt x="52114" y="421721"/>
                  </a:cubicBezTo>
                  <a:cubicBezTo>
                    <a:pt x="62727" y="379007"/>
                    <a:pt x="76677" y="337190"/>
                    <a:pt x="93833" y="296658"/>
                  </a:cubicBezTo>
                  <a:cubicBezTo>
                    <a:pt x="109754" y="255630"/>
                    <a:pt x="122492" y="213436"/>
                    <a:pt x="131933" y="170452"/>
                  </a:cubicBezTo>
                  <a:cubicBezTo>
                    <a:pt x="143674" y="118857"/>
                    <a:pt x="146382" y="65618"/>
                    <a:pt x="139934" y="13099"/>
                  </a:cubicBezTo>
                  <a:cubicBezTo>
                    <a:pt x="137293" y="3633"/>
                    <a:pt x="127516" y="-1936"/>
                    <a:pt x="118027" y="621"/>
                  </a:cubicBezTo>
                  <a:cubicBezTo>
                    <a:pt x="108681" y="3474"/>
                    <a:pt x="103199" y="13139"/>
                    <a:pt x="105549" y="22624"/>
                  </a:cubicBezTo>
                  <a:cubicBezTo>
                    <a:pt x="117455" y="111683"/>
                    <a:pt x="91166" y="202646"/>
                    <a:pt x="59734" y="285133"/>
                  </a:cubicBezTo>
                  <a:cubicBezTo>
                    <a:pt x="43263" y="324488"/>
                    <a:pt x="29546" y="364940"/>
                    <a:pt x="18681" y="406196"/>
                  </a:cubicBezTo>
                  <a:cubicBezTo>
                    <a:pt x="11287" y="442995"/>
                    <a:pt x="6828" y="480323"/>
                    <a:pt x="5346" y="517829"/>
                  </a:cubicBezTo>
                  <a:cubicBezTo>
                    <a:pt x="2870" y="557357"/>
                    <a:pt x="1536" y="596886"/>
                    <a:pt x="12" y="636510"/>
                  </a:cubicBezTo>
                  <a:cubicBezTo>
                    <a:pt x="-750" y="659465"/>
                    <a:pt x="34969" y="659465"/>
                    <a:pt x="35731" y="6365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384045" y="1662734"/>
              <a:ext cx="990412" cy="1284448"/>
            </a:xfrm>
            <a:custGeom>
              <a:avLst/>
              <a:gdLst/>
              <a:ahLst/>
              <a:cxnLst/>
              <a:rect l="l" t="t" r="r" b="b"/>
              <a:pathLst>
                <a:path w="1342931" h="1741624" extrusionOk="0">
                  <a:moveTo>
                    <a:pt x="180025" y="26457"/>
                  </a:moveTo>
                  <a:lnTo>
                    <a:pt x="553976" y="26457"/>
                  </a:lnTo>
                  <a:cubicBezTo>
                    <a:pt x="559789" y="26461"/>
                    <a:pt x="565536" y="25227"/>
                    <a:pt x="570835" y="22838"/>
                  </a:cubicBezTo>
                  <a:lnTo>
                    <a:pt x="574074" y="21314"/>
                  </a:lnTo>
                  <a:cubicBezTo>
                    <a:pt x="637160" y="-7531"/>
                    <a:pt x="709758" y="-7078"/>
                    <a:pt x="772479" y="22552"/>
                  </a:cubicBezTo>
                  <a:lnTo>
                    <a:pt x="772480" y="22552"/>
                  </a:lnTo>
                  <a:cubicBezTo>
                    <a:pt x="777898" y="25122"/>
                    <a:pt x="783819" y="26456"/>
                    <a:pt x="789815" y="26457"/>
                  </a:cubicBezTo>
                  <a:lnTo>
                    <a:pt x="1170815" y="26457"/>
                  </a:lnTo>
                  <a:cubicBezTo>
                    <a:pt x="1186669" y="26233"/>
                    <a:pt x="1201054" y="35710"/>
                    <a:pt x="1207105" y="50365"/>
                  </a:cubicBezTo>
                  <a:lnTo>
                    <a:pt x="1340455" y="387645"/>
                  </a:lnTo>
                  <a:cubicBezTo>
                    <a:pt x="1342082" y="391771"/>
                    <a:pt x="1342922" y="396165"/>
                    <a:pt x="1342932" y="400599"/>
                  </a:cubicBezTo>
                  <a:lnTo>
                    <a:pt x="1342932" y="655869"/>
                  </a:lnTo>
                  <a:cubicBezTo>
                    <a:pt x="1342932" y="655869"/>
                    <a:pt x="1277876" y="1122594"/>
                    <a:pt x="1231966" y="1274994"/>
                  </a:cubicBezTo>
                  <a:cubicBezTo>
                    <a:pt x="1186055" y="1427394"/>
                    <a:pt x="998412" y="1643517"/>
                    <a:pt x="887542" y="1701810"/>
                  </a:cubicBezTo>
                  <a:cubicBezTo>
                    <a:pt x="776671" y="1760103"/>
                    <a:pt x="594648" y="1755150"/>
                    <a:pt x="460155" y="1681902"/>
                  </a:cubicBezTo>
                  <a:cubicBezTo>
                    <a:pt x="334996" y="1613704"/>
                    <a:pt x="172405" y="1482449"/>
                    <a:pt x="103539" y="1253277"/>
                  </a:cubicBezTo>
                  <a:cubicBezTo>
                    <a:pt x="34673" y="1024106"/>
                    <a:pt x="1431" y="655679"/>
                    <a:pt x="1431" y="655679"/>
                  </a:cubicBezTo>
                  <a:lnTo>
                    <a:pt x="2" y="397361"/>
                  </a:lnTo>
                  <a:cubicBezTo>
                    <a:pt x="-50" y="392553"/>
                    <a:pt x="890" y="387787"/>
                    <a:pt x="2764" y="383359"/>
                  </a:cubicBezTo>
                  <a:lnTo>
                    <a:pt x="144496" y="49413"/>
                  </a:lnTo>
                  <a:cubicBezTo>
                    <a:pt x="150734" y="35388"/>
                    <a:pt x="164676" y="26380"/>
                    <a:pt x="180025" y="264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385452" y="1724434"/>
              <a:ext cx="988724" cy="379405"/>
            </a:xfrm>
            <a:custGeom>
              <a:avLst/>
              <a:gdLst/>
              <a:ahLst/>
              <a:cxnLst/>
              <a:rect l="l" t="t" r="r" b="b"/>
              <a:pathLst>
                <a:path w="1340643" h="514448" extrusionOk="0">
                  <a:moveTo>
                    <a:pt x="1340644" y="513877"/>
                  </a:moveTo>
                  <a:lnTo>
                    <a:pt x="1333405" y="513877"/>
                  </a:lnTo>
                  <a:lnTo>
                    <a:pt x="1311688" y="513877"/>
                  </a:lnTo>
                  <a:lnTo>
                    <a:pt x="1311688" y="513877"/>
                  </a:lnTo>
                  <a:lnTo>
                    <a:pt x="1311688" y="513877"/>
                  </a:lnTo>
                  <a:cubicBezTo>
                    <a:pt x="1291971" y="467680"/>
                    <a:pt x="1246918" y="362429"/>
                    <a:pt x="1184053" y="215554"/>
                  </a:cubicBezTo>
                  <a:lnTo>
                    <a:pt x="1184053" y="214792"/>
                  </a:lnTo>
                  <a:cubicBezTo>
                    <a:pt x="1184053" y="204409"/>
                    <a:pt x="1184053" y="193837"/>
                    <a:pt x="1184053" y="183073"/>
                  </a:cubicBezTo>
                  <a:cubicBezTo>
                    <a:pt x="1184318" y="172134"/>
                    <a:pt x="1183873" y="161189"/>
                    <a:pt x="1182719" y="150307"/>
                  </a:cubicBezTo>
                  <a:cubicBezTo>
                    <a:pt x="1173200" y="75452"/>
                    <a:pt x="1114608" y="16313"/>
                    <a:pt x="1039844" y="6099"/>
                  </a:cubicBezTo>
                  <a:cubicBezTo>
                    <a:pt x="1026563" y="4628"/>
                    <a:pt x="1013193" y="4118"/>
                    <a:pt x="999839" y="4575"/>
                  </a:cubicBezTo>
                  <a:lnTo>
                    <a:pt x="895064" y="4575"/>
                  </a:lnTo>
                  <a:cubicBezTo>
                    <a:pt x="888046" y="4404"/>
                    <a:pt x="881028" y="4915"/>
                    <a:pt x="874109" y="6099"/>
                  </a:cubicBezTo>
                  <a:cubicBezTo>
                    <a:pt x="845504" y="11744"/>
                    <a:pt x="822745" y="33426"/>
                    <a:pt x="815721" y="61725"/>
                  </a:cubicBezTo>
                  <a:cubicBezTo>
                    <a:pt x="813953" y="68790"/>
                    <a:pt x="813184" y="76068"/>
                    <a:pt x="813435" y="83347"/>
                  </a:cubicBezTo>
                  <a:lnTo>
                    <a:pt x="813435" y="152974"/>
                  </a:lnTo>
                  <a:lnTo>
                    <a:pt x="812101" y="154498"/>
                  </a:lnTo>
                  <a:lnTo>
                    <a:pt x="741331" y="194980"/>
                  </a:lnTo>
                  <a:lnTo>
                    <a:pt x="740759" y="194980"/>
                  </a:lnTo>
                  <a:lnTo>
                    <a:pt x="612648" y="194980"/>
                  </a:lnTo>
                  <a:lnTo>
                    <a:pt x="612172" y="194980"/>
                  </a:lnTo>
                  <a:lnTo>
                    <a:pt x="533781" y="156880"/>
                  </a:lnTo>
                  <a:lnTo>
                    <a:pt x="532352" y="156213"/>
                  </a:lnTo>
                  <a:lnTo>
                    <a:pt x="532352" y="83537"/>
                  </a:lnTo>
                  <a:cubicBezTo>
                    <a:pt x="532640" y="75963"/>
                    <a:pt x="531805" y="68388"/>
                    <a:pt x="529876" y="61058"/>
                  </a:cubicBezTo>
                  <a:cubicBezTo>
                    <a:pt x="522085" y="31565"/>
                    <a:pt x="497178" y="9748"/>
                    <a:pt x="466916" y="5908"/>
                  </a:cubicBezTo>
                  <a:cubicBezTo>
                    <a:pt x="459569" y="5252"/>
                    <a:pt x="452190" y="5030"/>
                    <a:pt x="444817" y="5242"/>
                  </a:cubicBezTo>
                  <a:lnTo>
                    <a:pt x="272891" y="5242"/>
                  </a:lnTo>
                  <a:cubicBezTo>
                    <a:pt x="266172" y="5042"/>
                    <a:pt x="259447" y="5424"/>
                    <a:pt x="252793" y="6385"/>
                  </a:cubicBezTo>
                  <a:cubicBezTo>
                    <a:pt x="239843" y="8488"/>
                    <a:pt x="227460" y="13221"/>
                    <a:pt x="216408" y="20291"/>
                  </a:cubicBezTo>
                  <a:cubicBezTo>
                    <a:pt x="194936" y="34043"/>
                    <a:pt x="179874" y="55829"/>
                    <a:pt x="174593" y="80775"/>
                  </a:cubicBezTo>
                  <a:cubicBezTo>
                    <a:pt x="172579" y="92760"/>
                    <a:pt x="171844" y="104925"/>
                    <a:pt x="172402" y="117065"/>
                  </a:cubicBezTo>
                  <a:lnTo>
                    <a:pt x="172402" y="152879"/>
                  </a:lnTo>
                  <a:cubicBezTo>
                    <a:pt x="172402" y="176311"/>
                    <a:pt x="172402" y="198885"/>
                    <a:pt x="172402" y="220602"/>
                  </a:cubicBezTo>
                  <a:lnTo>
                    <a:pt x="172402" y="221173"/>
                  </a:lnTo>
                  <a:lnTo>
                    <a:pt x="42291" y="514448"/>
                  </a:lnTo>
                  <a:lnTo>
                    <a:pt x="42291" y="514448"/>
                  </a:lnTo>
                  <a:lnTo>
                    <a:pt x="42291" y="514448"/>
                  </a:lnTo>
                  <a:lnTo>
                    <a:pt x="10192" y="514448"/>
                  </a:lnTo>
                  <a:cubicBezTo>
                    <a:pt x="3238" y="514448"/>
                    <a:pt x="0" y="514448"/>
                    <a:pt x="0" y="514448"/>
                  </a:cubicBezTo>
                  <a:cubicBezTo>
                    <a:pt x="0" y="514448"/>
                    <a:pt x="3238" y="514448"/>
                    <a:pt x="10192" y="514448"/>
                  </a:cubicBezTo>
                  <a:lnTo>
                    <a:pt x="42291" y="514448"/>
                  </a:lnTo>
                  <a:lnTo>
                    <a:pt x="41719" y="514448"/>
                  </a:lnTo>
                  <a:lnTo>
                    <a:pt x="169640" y="220221"/>
                  </a:lnTo>
                  <a:lnTo>
                    <a:pt x="169640" y="220888"/>
                  </a:lnTo>
                  <a:cubicBezTo>
                    <a:pt x="169640" y="199171"/>
                    <a:pt x="169640" y="176596"/>
                    <a:pt x="169640" y="153165"/>
                  </a:cubicBezTo>
                  <a:lnTo>
                    <a:pt x="169640" y="116398"/>
                  </a:lnTo>
                  <a:cubicBezTo>
                    <a:pt x="168991" y="103980"/>
                    <a:pt x="169661" y="91528"/>
                    <a:pt x="171641" y="79251"/>
                  </a:cubicBezTo>
                  <a:cubicBezTo>
                    <a:pt x="180088" y="38898"/>
                    <a:pt x="212559" y="7942"/>
                    <a:pt x="253270" y="1432"/>
                  </a:cubicBezTo>
                  <a:cubicBezTo>
                    <a:pt x="260138" y="369"/>
                    <a:pt x="267087" y="-78"/>
                    <a:pt x="274034" y="98"/>
                  </a:cubicBezTo>
                  <a:lnTo>
                    <a:pt x="445960" y="98"/>
                  </a:lnTo>
                  <a:cubicBezTo>
                    <a:pt x="453555" y="-150"/>
                    <a:pt x="461158" y="73"/>
                    <a:pt x="468725" y="765"/>
                  </a:cubicBezTo>
                  <a:cubicBezTo>
                    <a:pt x="500806" y="4961"/>
                    <a:pt x="527159" y="28152"/>
                    <a:pt x="535400" y="59439"/>
                  </a:cubicBezTo>
                  <a:cubicBezTo>
                    <a:pt x="537408" y="67180"/>
                    <a:pt x="538338" y="75161"/>
                    <a:pt x="538162" y="83156"/>
                  </a:cubicBezTo>
                  <a:lnTo>
                    <a:pt x="538163" y="154498"/>
                  </a:lnTo>
                  <a:lnTo>
                    <a:pt x="536734" y="152212"/>
                  </a:lnTo>
                  <a:lnTo>
                    <a:pt x="615220" y="190312"/>
                  </a:lnTo>
                  <a:lnTo>
                    <a:pt x="614077" y="190312"/>
                  </a:lnTo>
                  <a:lnTo>
                    <a:pt x="740664" y="190312"/>
                  </a:lnTo>
                  <a:lnTo>
                    <a:pt x="739426" y="190312"/>
                  </a:lnTo>
                  <a:lnTo>
                    <a:pt x="810292" y="149831"/>
                  </a:lnTo>
                  <a:lnTo>
                    <a:pt x="809053" y="151927"/>
                  </a:lnTo>
                  <a:lnTo>
                    <a:pt x="809053" y="83728"/>
                  </a:lnTo>
                  <a:cubicBezTo>
                    <a:pt x="808829" y="76062"/>
                    <a:pt x="809662" y="68401"/>
                    <a:pt x="811530" y="60963"/>
                  </a:cubicBezTo>
                  <a:cubicBezTo>
                    <a:pt x="819023" y="30879"/>
                    <a:pt x="843221" y="7832"/>
                    <a:pt x="873633" y="1813"/>
                  </a:cubicBezTo>
                  <a:cubicBezTo>
                    <a:pt x="880864" y="554"/>
                    <a:pt x="888205" y="44"/>
                    <a:pt x="895540" y="289"/>
                  </a:cubicBezTo>
                  <a:lnTo>
                    <a:pt x="1000316" y="289"/>
                  </a:lnTo>
                  <a:cubicBezTo>
                    <a:pt x="1013865" y="-143"/>
                    <a:pt x="1027428" y="430"/>
                    <a:pt x="1040892" y="2003"/>
                  </a:cubicBezTo>
                  <a:cubicBezTo>
                    <a:pt x="1117556" y="12446"/>
                    <a:pt x="1177516" y="73306"/>
                    <a:pt x="1186815" y="150117"/>
                  </a:cubicBezTo>
                  <a:cubicBezTo>
                    <a:pt x="1188011" y="161155"/>
                    <a:pt x="1188456" y="172261"/>
                    <a:pt x="1188149" y="183359"/>
                  </a:cubicBezTo>
                  <a:cubicBezTo>
                    <a:pt x="1188149" y="194122"/>
                    <a:pt x="1188149" y="204695"/>
                    <a:pt x="1188149" y="215077"/>
                  </a:cubicBezTo>
                  <a:lnTo>
                    <a:pt x="1188149" y="214411"/>
                  </a:lnTo>
                  <a:cubicBezTo>
                    <a:pt x="1249870" y="361858"/>
                    <a:pt x="1294067" y="467395"/>
                    <a:pt x="1313498" y="513686"/>
                  </a:cubicBezTo>
                  <a:lnTo>
                    <a:pt x="1313021" y="513686"/>
                  </a:lnTo>
                  <a:lnTo>
                    <a:pt x="1334738" y="5136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834702" y="1807308"/>
              <a:ext cx="84298" cy="59223"/>
            </a:xfrm>
            <a:custGeom>
              <a:avLst/>
              <a:gdLst/>
              <a:ahLst/>
              <a:cxnLst/>
              <a:rect l="l" t="t" r="r" b="b"/>
              <a:pathLst>
                <a:path w="114302" h="80303" extrusionOk="0">
                  <a:moveTo>
                    <a:pt x="16195" y="7"/>
                  </a:moveTo>
                  <a:lnTo>
                    <a:pt x="98587" y="7"/>
                  </a:lnTo>
                  <a:cubicBezTo>
                    <a:pt x="107266" y="7"/>
                    <a:pt x="114303" y="7044"/>
                    <a:pt x="114303" y="15724"/>
                  </a:cubicBezTo>
                  <a:lnTo>
                    <a:pt x="114303" y="80303"/>
                  </a:lnTo>
                  <a:lnTo>
                    <a:pt x="114303" y="80303"/>
                  </a:lnTo>
                  <a:lnTo>
                    <a:pt x="3" y="80303"/>
                  </a:lnTo>
                  <a:lnTo>
                    <a:pt x="3" y="80303"/>
                  </a:lnTo>
                  <a:lnTo>
                    <a:pt x="3" y="16009"/>
                  </a:lnTo>
                  <a:cubicBezTo>
                    <a:pt x="-159" y="7331"/>
                    <a:pt x="6745" y="165"/>
                    <a:pt x="15423" y="3"/>
                  </a:cubicBezTo>
                  <a:cubicBezTo>
                    <a:pt x="15681" y="-2"/>
                    <a:pt x="15938" y="-1"/>
                    <a:pt x="1619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16374" y="2103113"/>
              <a:ext cx="453451" cy="243323"/>
            </a:xfrm>
            <a:custGeom>
              <a:avLst/>
              <a:gdLst/>
              <a:ahLst/>
              <a:cxnLst/>
              <a:rect l="l" t="t" r="r" b="b"/>
              <a:pathLst>
                <a:path w="614849" h="329929" extrusionOk="0">
                  <a:moveTo>
                    <a:pt x="614850" y="187262"/>
                  </a:moveTo>
                  <a:cubicBezTo>
                    <a:pt x="613083" y="187935"/>
                    <a:pt x="611268" y="188477"/>
                    <a:pt x="609421" y="188881"/>
                  </a:cubicBezTo>
                  <a:lnTo>
                    <a:pt x="593609" y="192881"/>
                  </a:lnTo>
                  <a:cubicBezTo>
                    <a:pt x="586656" y="194405"/>
                    <a:pt x="578179" y="196977"/>
                    <a:pt x="568368" y="199835"/>
                  </a:cubicBezTo>
                  <a:cubicBezTo>
                    <a:pt x="558557" y="202692"/>
                    <a:pt x="547413" y="206407"/>
                    <a:pt x="534935" y="210503"/>
                  </a:cubicBezTo>
                  <a:cubicBezTo>
                    <a:pt x="505586" y="220904"/>
                    <a:pt x="476949" y="233217"/>
                    <a:pt x="449210" y="247364"/>
                  </a:cubicBezTo>
                  <a:cubicBezTo>
                    <a:pt x="413892" y="265106"/>
                    <a:pt x="380449" y="286359"/>
                    <a:pt x="349388" y="310801"/>
                  </a:cubicBezTo>
                  <a:lnTo>
                    <a:pt x="349388" y="310801"/>
                  </a:lnTo>
                  <a:lnTo>
                    <a:pt x="348912" y="310801"/>
                  </a:lnTo>
                  <a:cubicBezTo>
                    <a:pt x="304186" y="322301"/>
                    <a:pt x="258300" y="328692"/>
                    <a:pt x="212133" y="329851"/>
                  </a:cubicBezTo>
                  <a:cubicBezTo>
                    <a:pt x="182418" y="330731"/>
                    <a:pt x="152953" y="324183"/>
                    <a:pt x="126408" y="310801"/>
                  </a:cubicBezTo>
                  <a:cubicBezTo>
                    <a:pt x="101920" y="297978"/>
                    <a:pt x="80929" y="279374"/>
                    <a:pt x="65258" y="256604"/>
                  </a:cubicBezTo>
                  <a:cubicBezTo>
                    <a:pt x="63352" y="253841"/>
                    <a:pt x="61638" y="251079"/>
                    <a:pt x="59923" y="248412"/>
                  </a:cubicBezTo>
                  <a:cubicBezTo>
                    <a:pt x="58209" y="245745"/>
                    <a:pt x="56875" y="242507"/>
                    <a:pt x="55447" y="239554"/>
                  </a:cubicBezTo>
                  <a:cubicBezTo>
                    <a:pt x="53161" y="233553"/>
                    <a:pt x="50684" y="227743"/>
                    <a:pt x="48874" y="221837"/>
                  </a:cubicBezTo>
                  <a:cubicBezTo>
                    <a:pt x="44969" y="210122"/>
                    <a:pt x="41826" y="198596"/>
                    <a:pt x="38778" y="187357"/>
                  </a:cubicBezTo>
                  <a:cubicBezTo>
                    <a:pt x="32872" y="165068"/>
                    <a:pt x="28110" y="144018"/>
                    <a:pt x="23824" y="124873"/>
                  </a:cubicBezTo>
                  <a:cubicBezTo>
                    <a:pt x="15442" y="86773"/>
                    <a:pt x="9441" y="55340"/>
                    <a:pt x="5441" y="33719"/>
                  </a:cubicBezTo>
                  <a:lnTo>
                    <a:pt x="1154" y="8763"/>
                  </a:lnTo>
                  <a:cubicBezTo>
                    <a:pt x="678" y="6191"/>
                    <a:pt x="392" y="4001"/>
                    <a:pt x="106" y="2286"/>
                  </a:cubicBezTo>
                  <a:cubicBezTo>
                    <a:pt x="-35" y="1531"/>
                    <a:pt x="-35" y="755"/>
                    <a:pt x="106" y="0"/>
                  </a:cubicBezTo>
                  <a:cubicBezTo>
                    <a:pt x="416" y="701"/>
                    <a:pt x="640" y="1436"/>
                    <a:pt x="773" y="2191"/>
                  </a:cubicBezTo>
                  <a:lnTo>
                    <a:pt x="2202" y="8573"/>
                  </a:lnTo>
                  <a:cubicBezTo>
                    <a:pt x="3440" y="14669"/>
                    <a:pt x="5250" y="22955"/>
                    <a:pt x="7441" y="33338"/>
                  </a:cubicBezTo>
                  <a:cubicBezTo>
                    <a:pt x="12013" y="54769"/>
                    <a:pt x="18490" y="85916"/>
                    <a:pt x="27348" y="124111"/>
                  </a:cubicBezTo>
                  <a:cubicBezTo>
                    <a:pt x="31825" y="143161"/>
                    <a:pt x="36873" y="164116"/>
                    <a:pt x="42874" y="186309"/>
                  </a:cubicBezTo>
                  <a:cubicBezTo>
                    <a:pt x="45922" y="197453"/>
                    <a:pt x="49160" y="208883"/>
                    <a:pt x="53161" y="220409"/>
                  </a:cubicBezTo>
                  <a:cubicBezTo>
                    <a:pt x="54875" y="226314"/>
                    <a:pt x="57447" y="231934"/>
                    <a:pt x="59638" y="237744"/>
                  </a:cubicBezTo>
                  <a:cubicBezTo>
                    <a:pt x="60971" y="240506"/>
                    <a:pt x="62400" y="243269"/>
                    <a:pt x="63829" y="246031"/>
                  </a:cubicBezTo>
                  <a:cubicBezTo>
                    <a:pt x="65258" y="248793"/>
                    <a:pt x="67258" y="251365"/>
                    <a:pt x="69067" y="253937"/>
                  </a:cubicBezTo>
                  <a:cubicBezTo>
                    <a:pt x="84424" y="276015"/>
                    <a:pt x="104921" y="294027"/>
                    <a:pt x="128789" y="306419"/>
                  </a:cubicBezTo>
                  <a:cubicBezTo>
                    <a:pt x="154653" y="319329"/>
                    <a:pt x="183340" y="325551"/>
                    <a:pt x="212228" y="324517"/>
                  </a:cubicBezTo>
                  <a:cubicBezTo>
                    <a:pt x="258009" y="323242"/>
                    <a:pt x="303504" y="316852"/>
                    <a:pt x="347864" y="305467"/>
                  </a:cubicBezTo>
                  <a:lnTo>
                    <a:pt x="346912" y="305943"/>
                  </a:lnTo>
                  <a:cubicBezTo>
                    <a:pt x="378343" y="281401"/>
                    <a:pt x="412207" y="260145"/>
                    <a:pt x="447972" y="242507"/>
                  </a:cubicBezTo>
                  <a:cubicBezTo>
                    <a:pt x="475958" y="228502"/>
                    <a:pt x="504890" y="216471"/>
                    <a:pt x="534554" y="206502"/>
                  </a:cubicBezTo>
                  <a:cubicBezTo>
                    <a:pt x="547127" y="202502"/>
                    <a:pt x="558271" y="198787"/>
                    <a:pt x="568368" y="196406"/>
                  </a:cubicBezTo>
                  <a:cubicBezTo>
                    <a:pt x="578464" y="194024"/>
                    <a:pt x="586751" y="191453"/>
                    <a:pt x="593800" y="190119"/>
                  </a:cubicBezTo>
                  <a:lnTo>
                    <a:pt x="609802" y="186881"/>
                  </a:lnTo>
                  <a:cubicBezTo>
                    <a:pt x="611493" y="186858"/>
                    <a:pt x="613182" y="186986"/>
                    <a:pt x="614850" y="187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870133" y="2103464"/>
              <a:ext cx="482411" cy="243561"/>
            </a:xfrm>
            <a:custGeom>
              <a:avLst/>
              <a:gdLst/>
              <a:ahLst/>
              <a:cxnLst/>
              <a:rect l="l" t="t" r="r" b="b"/>
              <a:pathLst>
                <a:path w="654117" h="330252" extrusionOk="0">
                  <a:moveTo>
                    <a:pt x="0" y="186785"/>
                  </a:moveTo>
                  <a:cubicBezTo>
                    <a:pt x="2153" y="186554"/>
                    <a:pt x="4324" y="186554"/>
                    <a:pt x="6477" y="186785"/>
                  </a:cubicBezTo>
                  <a:lnTo>
                    <a:pt x="25527" y="187547"/>
                  </a:lnTo>
                  <a:cubicBezTo>
                    <a:pt x="48840" y="189132"/>
                    <a:pt x="71993" y="192540"/>
                    <a:pt x="94774" y="197739"/>
                  </a:cubicBezTo>
                  <a:cubicBezTo>
                    <a:pt x="173198" y="216877"/>
                    <a:pt x="246004" y="254242"/>
                    <a:pt x="307276" y="306800"/>
                  </a:cubicBezTo>
                  <a:lnTo>
                    <a:pt x="306324" y="306229"/>
                  </a:lnTo>
                  <a:cubicBezTo>
                    <a:pt x="344393" y="315797"/>
                    <a:pt x="383259" y="321855"/>
                    <a:pt x="422434" y="324326"/>
                  </a:cubicBezTo>
                  <a:cubicBezTo>
                    <a:pt x="437730" y="325282"/>
                    <a:pt x="453076" y="325091"/>
                    <a:pt x="468344" y="323755"/>
                  </a:cubicBezTo>
                  <a:cubicBezTo>
                    <a:pt x="511471" y="319394"/>
                    <a:pt x="550991" y="297744"/>
                    <a:pt x="577882" y="263747"/>
                  </a:cubicBezTo>
                  <a:cubicBezTo>
                    <a:pt x="582092" y="258633"/>
                    <a:pt x="585974" y="253256"/>
                    <a:pt x="589502" y="247650"/>
                  </a:cubicBezTo>
                  <a:cubicBezTo>
                    <a:pt x="592717" y="242160"/>
                    <a:pt x="595426" y="236389"/>
                    <a:pt x="597599" y="230410"/>
                  </a:cubicBezTo>
                  <a:cubicBezTo>
                    <a:pt x="602075" y="218504"/>
                    <a:pt x="605599" y="206597"/>
                    <a:pt x="608933" y="194977"/>
                  </a:cubicBezTo>
                  <a:cubicBezTo>
                    <a:pt x="615505" y="171831"/>
                    <a:pt x="620744" y="150019"/>
                    <a:pt x="625507" y="130112"/>
                  </a:cubicBezTo>
                  <a:cubicBezTo>
                    <a:pt x="635032" y="90107"/>
                    <a:pt x="641604" y="57626"/>
                    <a:pt x="646366" y="34862"/>
                  </a:cubicBezTo>
                  <a:cubicBezTo>
                    <a:pt x="648653" y="23908"/>
                    <a:pt x="650462" y="15812"/>
                    <a:pt x="651891" y="8954"/>
                  </a:cubicBezTo>
                  <a:lnTo>
                    <a:pt x="653320" y="2286"/>
                  </a:lnTo>
                  <a:cubicBezTo>
                    <a:pt x="653442" y="1486"/>
                    <a:pt x="653700" y="713"/>
                    <a:pt x="654082" y="0"/>
                  </a:cubicBezTo>
                  <a:cubicBezTo>
                    <a:pt x="654129" y="793"/>
                    <a:pt x="654129" y="1588"/>
                    <a:pt x="654082" y="2381"/>
                  </a:cubicBezTo>
                  <a:cubicBezTo>
                    <a:pt x="654082" y="4191"/>
                    <a:pt x="653415" y="6477"/>
                    <a:pt x="653034" y="9144"/>
                  </a:cubicBezTo>
                  <a:cubicBezTo>
                    <a:pt x="651891" y="15526"/>
                    <a:pt x="650367" y="24194"/>
                    <a:pt x="648462" y="35242"/>
                  </a:cubicBezTo>
                  <a:cubicBezTo>
                    <a:pt x="644271" y="57817"/>
                    <a:pt x="637985" y="90392"/>
                    <a:pt x="629412" y="130492"/>
                  </a:cubicBezTo>
                  <a:cubicBezTo>
                    <a:pt x="624840" y="150495"/>
                    <a:pt x="619887" y="172403"/>
                    <a:pt x="613410" y="195739"/>
                  </a:cubicBezTo>
                  <a:cubicBezTo>
                    <a:pt x="610076" y="207359"/>
                    <a:pt x="606647" y="219456"/>
                    <a:pt x="602075" y="231553"/>
                  </a:cubicBezTo>
                  <a:cubicBezTo>
                    <a:pt x="599819" y="238126"/>
                    <a:pt x="596949" y="244472"/>
                    <a:pt x="593503" y="250508"/>
                  </a:cubicBezTo>
                  <a:cubicBezTo>
                    <a:pt x="589879" y="256218"/>
                    <a:pt x="585936" y="261720"/>
                    <a:pt x="581692" y="266986"/>
                  </a:cubicBezTo>
                  <a:cubicBezTo>
                    <a:pt x="563749" y="289711"/>
                    <a:pt x="540171" y="307344"/>
                    <a:pt x="513302" y="318135"/>
                  </a:cubicBezTo>
                  <a:cubicBezTo>
                    <a:pt x="499132" y="323744"/>
                    <a:pt x="484263" y="327397"/>
                    <a:pt x="469106" y="328993"/>
                  </a:cubicBezTo>
                  <a:cubicBezTo>
                    <a:pt x="453557" y="330408"/>
                    <a:pt x="437922" y="330631"/>
                    <a:pt x="422338" y="329660"/>
                  </a:cubicBezTo>
                  <a:cubicBezTo>
                    <a:pt x="382830" y="327196"/>
                    <a:pt x="343638" y="321042"/>
                    <a:pt x="305276" y="311277"/>
                  </a:cubicBezTo>
                  <a:lnTo>
                    <a:pt x="304705" y="311277"/>
                  </a:lnTo>
                  <a:lnTo>
                    <a:pt x="304229" y="311277"/>
                  </a:lnTo>
                  <a:cubicBezTo>
                    <a:pt x="286840" y="295937"/>
                    <a:pt x="268272" y="281988"/>
                    <a:pt x="248698" y="269558"/>
                  </a:cubicBezTo>
                  <a:cubicBezTo>
                    <a:pt x="230861" y="257986"/>
                    <a:pt x="212350" y="247490"/>
                    <a:pt x="193262" y="238125"/>
                  </a:cubicBezTo>
                  <a:cubicBezTo>
                    <a:pt x="161552" y="222668"/>
                    <a:pt x="128364" y="210446"/>
                    <a:pt x="94202" y="201644"/>
                  </a:cubicBezTo>
                  <a:cubicBezTo>
                    <a:pt x="71614" y="196175"/>
                    <a:pt x="48664" y="192323"/>
                    <a:pt x="25527" y="190119"/>
                  </a:cubicBezTo>
                  <a:lnTo>
                    <a:pt x="6953" y="188595"/>
                  </a:lnTo>
                  <a:cubicBezTo>
                    <a:pt x="4595" y="188161"/>
                    <a:pt x="2271" y="187556"/>
                    <a:pt x="0" y="1867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511139" y="2335998"/>
              <a:ext cx="106494" cy="452319"/>
            </a:xfrm>
            <a:custGeom>
              <a:avLst/>
              <a:gdLst/>
              <a:ahLst/>
              <a:cxnLst/>
              <a:rect l="l" t="t" r="r" b="b"/>
              <a:pathLst>
                <a:path w="144398" h="613314" extrusionOk="0">
                  <a:moveTo>
                    <a:pt x="83344" y="613315"/>
                  </a:moveTo>
                  <a:cubicBezTo>
                    <a:pt x="84595" y="612660"/>
                    <a:pt x="85902" y="612118"/>
                    <a:pt x="87249" y="611696"/>
                  </a:cubicBezTo>
                  <a:lnTo>
                    <a:pt x="98774" y="607600"/>
                  </a:lnTo>
                  <a:lnTo>
                    <a:pt x="142589" y="592931"/>
                  </a:lnTo>
                  <a:lnTo>
                    <a:pt x="141541" y="594360"/>
                  </a:lnTo>
                  <a:cubicBezTo>
                    <a:pt x="138017" y="563880"/>
                    <a:pt x="133350" y="523875"/>
                    <a:pt x="127921" y="477488"/>
                  </a:cubicBezTo>
                  <a:cubicBezTo>
                    <a:pt x="126587" y="465868"/>
                    <a:pt x="125254" y="453771"/>
                    <a:pt x="123825" y="441293"/>
                  </a:cubicBezTo>
                  <a:cubicBezTo>
                    <a:pt x="122396" y="428816"/>
                    <a:pt x="120491" y="416242"/>
                    <a:pt x="117824" y="403193"/>
                  </a:cubicBezTo>
                  <a:cubicBezTo>
                    <a:pt x="113062" y="377380"/>
                    <a:pt x="106489" y="350520"/>
                    <a:pt x="99441" y="322993"/>
                  </a:cubicBezTo>
                  <a:cubicBezTo>
                    <a:pt x="75724" y="232791"/>
                    <a:pt x="49625" y="152400"/>
                    <a:pt x="30670" y="94393"/>
                  </a:cubicBezTo>
                  <a:lnTo>
                    <a:pt x="8001" y="25717"/>
                  </a:lnTo>
                  <a:cubicBezTo>
                    <a:pt x="5429" y="17907"/>
                    <a:pt x="3429" y="11716"/>
                    <a:pt x="1905" y="6667"/>
                  </a:cubicBezTo>
                  <a:cubicBezTo>
                    <a:pt x="1018" y="4525"/>
                    <a:pt x="378" y="2288"/>
                    <a:pt x="0" y="0"/>
                  </a:cubicBezTo>
                  <a:cubicBezTo>
                    <a:pt x="1118" y="2003"/>
                    <a:pt x="2043" y="4108"/>
                    <a:pt x="2762" y="6287"/>
                  </a:cubicBezTo>
                  <a:cubicBezTo>
                    <a:pt x="4572" y="11049"/>
                    <a:pt x="6858" y="17145"/>
                    <a:pt x="9811" y="24765"/>
                  </a:cubicBezTo>
                  <a:cubicBezTo>
                    <a:pt x="15716" y="40767"/>
                    <a:pt x="24098" y="64103"/>
                    <a:pt x="34004" y="92964"/>
                  </a:cubicBezTo>
                  <a:cubicBezTo>
                    <a:pt x="53816" y="150876"/>
                    <a:pt x="80486" y="231172"/>
                    <a:pt x="104203" y="321564"/>
                  </a:cubicBezTo>
                  <a:cubicBezTo>
                    <a:pt x="111347" y="349187"/>
                    <a:pt x="117824" y="376047"/>
                    <a:pt x="122491" y="402146"/>
                  </a:cubicBezTo>
                  <a:cubicBezTo>
                    <a:pt x="125254" y="415100"/>
                    <a:pt x="126682" y="428054"/>
                    <a:pt x="128397" y="440246"/>
                  </a:cubicBezTo>
                  <a:cubicBezTo>
                    <a:pt x="130111" y="452438"/>
                    <a:pt x="131064" y="464725"/>
                    <a:pt x="132302" y="476441"/>
                  </a:cubicBezTo>
                  <a:cubicBezTo>
                    <a:pt x="137160" y="522922"/>
                    <a:pt x="141256" y="563023"/>
                    <a:pt x="144399" y="593598"/>
                  </a:cubicBezTo>
                  <a:lnTo>
                    <a:pt x="144399" y="594741"/>
                  </a:lnTo>
                  <a:lnTo>
                    <a:pt x="143256" y="594741"/>
                  </a:lnTo>
                  <a:lnTo>
                    <a:pt x="99060" y="608076"/>
                  </a:lnTo>
                  <a:lnTo>
                    <a:pt x="87344" y="611410"/>
                  </a:lnTo>
                  <a:cubicBezTo>
                    <a:pt x="86094" y="612206"/>
                    <a:pt x="84750" y="612846"/>
                    <a:pt x="83344" y="6133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3149554" y="2333398"/>
              <a:ext cx="105159" cy="460749"/>
            </a:xfrm>
            <a:custGeom>
              <a:avLst/>
              <a:gdLst/>
              <a:ahLst/>
              <a:cxnLst/>
              <a:rect l="l" t="t" r="r" b="b"/>
              <a:pathLst>
                <a:path w="142589" h="624744" extrusionOk="0">
                  <a:moveTo>
                    <a:pt x="61150" y="624745"/>
                  </a:moveTo>
                  <a:cubicBezTo>
                    <a:pt x="59754" y="624579"/>
                    <a:pt x="58380" y="624260"/>
                    <a:pt x="57055" y="623792"/>
                  </a:cubicBezTo>
                  <a:lnTo>
                    <a:pt x="45244" y="620458"/>
                  </a:lnTo>
                  <a:lnTo>
                    <a:pt x="1143" y="607123"/>
                  </a:lnTo>
                  <a:lnTo>
                    <a:pt x="0" y="607123"/>
                  </a:lnTo>
                  <a:lnTo>
                    <a:pt x="0" y="605695"/>
                  </a:lnTo>
                  <a:cubicBezTo>
                    <a:pt x="3238" y="574643"/>
                    <a:pt x="7525" y="533876"/>
                    <a:pt x="12382" y="486442"/>
                  </a:cubicBezTo>
                  <a:cubicBezTo>
                    <a:pt x="13716" y="474535"/>
                    <a:pt x="14954" y="462153"/>
                    <a:pt x="16383" y="449485"/>
                  </a:cubicBezTo>
                  <a:cubicBezTo>
                    <a:pt x="17812" y="436817"/>
                    <a:pt x="19812" y="423577"/>
                    <a:pt x="22574" y="410432"/>
                  </a:cubicBezTo>
                  <a:cubicBezTo>
                    <a:pt x="27241" y="383762"/>
                    <a:pt x="33909" y="356330"/>
                    <a:pt x="40862" y="328041"/>
                  </a:cubicBezTo>
                  <a:cubicBezTo>
                    <a:pt x="64389" y="236125"/>
                    <a:pt x="90297" y="154210"/>
                    <a:pt x="109538" y="95155"/>
                  </a:cubicBezTo>
                  <a:cubicBezTo>
                    <a:pt x="119063" y="65627"/>
                    <a:pt x="127349" y="41815"/>
                    <a:pt x="133064" y="25432"/>
                  </a:cubicBezTo>
                  <a:lnTo>
                    <a:pt x="139922" y="6382"/>
                  </a:lnTo>
                  <a:cubicBezTo>
                    <a:pt x="140635" y="4185"/>
                    <a:pt x="141527" y="2051"/>
                    <a:pt x="142589" y="0"/>
                  </a:cubicBezTo>
                  <a:cubicBezTo>
                    <a:pt x="142216" y="2300"/>
                    <a:pt x="141643" y="4563"/>
                    <a:pt x="140875" y="6763"/>
                  </a:cubicBezTo>
                  <a:cubicBezTo>
                    <a:pt x="139351" y="11525"/>
                    <a:pt x="137350" y="17907"/>
                    <a:pt x="134969" y="25813"/>
                  </a:cubicBezTo>
                  <a:cubicBezTo>
                    <a:pt x="129540" y="42958"/>
                    <a:pt x="122111" y="66770"/>
                    <a:pt x="112871" y="96012"/>
                  </a:cubicBezTo>
                  <a:cubicBezTo>
                    <a:pt x="94488" y="155353"/>
                    <a:pt x="69152" y="237363"/>
                    <a:pt x="45720" y="329089"/>
                  </a:cubicBezTo>
                  <a:cubicBezTo>
                    <a:pt x="38767" y="357664"/>
                    <a:pt x="32099" y="384619"/>
                    <a:pt x="27241" y="411099"/>
                  </a:cubicBezTo>
                  <a:cubicBezTo>
                    <a:pt x="24479" y="424243"/>
                    <a:pt x="22955" y="437197"/>
                    <a:pt x="20955" y="449771"/>
                  </a:cubicBezTo>
                  <a:cubicBezTo>
                    <a:pt x="18955" y="462343"/>
                    <a:pt x="18097" y="474821"/>
                    <a:pt x="16764" y="486727"/>
                  </a:cubicBezTo>
                  <a:lnTo>
                    <a:pt x="2953" y="605695"/>
                  </a:lnTo>
                  <a:lnTo>
                    <a:pt x="2000" y="604266"/>
                  </a:lnTo>
                  <a:lnTo>
                    <a:pt x="45720" y="618935"/>
                  </a:lnTo>
                  <a:lnTo>
                    <a:pt x="57245" y="623030"/>
                  </a:lnTo>
                  <a:cubicBezTo>
                    <a:pt x="58615" y="623432"/>
                    <a:pt x="59928" y="624008"/>
                    <a:pt x="61151" y="6247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547903" y="2331148"/>
              <a:ext cx="134093" cy="110698"/>
            </a:xfrm>
            <a:custGeom>
              <a:avLst/>
              <a:gdLst/>
              <a:ahLst/>
              <a:cxnLst/>
              <a:rect l="l" t="t" r="r" b="b"/>
              <a:pathLst>
                <a:path w="181821" h="150099" extrusionOk="0">
                  <a:moveTo>
                    <a:pt x="169640" y="0"/>
                  </a:moveTo>
                  <a:cubicBezTo>
                    <a:pt x="171221" y="3500"/>
                    <a:pt x="172372" y="7178"/>
                    <a:pt x="173069" y="10954"/>
                  </a:cubicBezTo>
                  <a:cubicBezTo>
                    <a:pt x="174879" y="18193"/>
                    <a:pt x="177165" y="28670"/>
                    <a:pt x="179165" y="41815"/>
                  </a:cubicBezTo>
                  <a:cubicBezTo>
                    <a:pt x="181674" y="57302"/>
                    <a:pt x="182409" y="73024"/>
                    <a:pt x="181356" y="88678"/>
                  </a:cubicBezTo>
                  <a:cubicBezTo>
                    <a:pt x="180921" y="98379"/>
                    <a:pt x="177605" y="107730"/>
                    <a:pt x="171831" y="115538"/>
                  </a:cubicBezTo>
                  <a:cubicBezTo>
                    <a:pt x="164031" y="122188"/>
                    <a:pt x="154860" y="127035"/>
                    <a:pt x="144971" y="129731"/>
                  </a:cubicBezTo>
                  <a:cubicBezTo>
                    <a:pt x="126681" y="135274"/>
                    <a:pt x="107987" y="139382"/>
                    <a:pt x="89059" y="142018"/>
                  </a:cubicBezTo>
                  <a:cubicBezTo>
                    <a:pt x="71628" y="144590"/>
                    <a:pt x="55912" y="146209"/>
                    <a:pt x="42767" y="147447"/>
                  </a:cubicBezTo>
                  <a:cubicBezTo>
                    <a:pt x="29623" y="148685"/>
                    <a:pt x="18860" y="149447"/>
                    <a:pt x="11525" y="149924"/>
                  </a:cubicBezTo>
                  <a:cubicBezTo>
                    <a:pt x="7687" y="150159"/>
                    <a:pt x="3838" y="150159"/>
                    <a:pt x="0" y="149924"/>
                  </a:cubicBezTo>
                  <a:cubicBezTo>
                    <a:pt x="13929" y="146634"/>
                    <a:pt x="28106" y="144499"/>
                    <a:pt x="42386" y="143542"/>
                  </a:cubicBezTo>
                  <a:cubicBezTo>
                    <a:pt x="55531" y="141827"/>
                    <a:pt x="70961" y="139827"/>
                    <a:pt x="88297" y="136970"/>
                  </a:cubicBezTo>
                  <a:cubicBezTo>
                    <a:pt x="106927" y="134197"/>
                    <a:pt x="125328" y="130058"/>
                    <a:pt x="143351" y="124587"/>
                  </a:cubicBezTo>
                  <a:cubicBezTo>
                    <a:pt x="152488" y="122120"/>
                    <a:pt x="160995" y="117737"/>
                    <a:pt x="168307" y="111728"/>
                  </a:cubicBezTo>
                  <a:cubicBezTo>
                    <a:pt x="173309" y="104678"/>
                    <a:pt x="176215" y="96357"/>
                    <a:pt x="176689" y="87725"/>
                  </a:cubicBezTo>
                  <a:cubicBezTo>
                    <a:pt x="177937" y="72425"/>
                    <a:pt x="177554" y="57034"/>
                    <a:pt x="175546" y="41815"/>
                  </a:cubicBezTo>
                  <a:cubicBezTo>
                    <a:pt x="174117" y="28766"/>
                    <a:pt x="172307" y="18193"/>
                    <a:pt x="171164" y="10954"/>
                  </a:cubicBezTo>
                  <a:cubicBezTo>
                    <a:pt x="170366" y="7349"/>
                    <a:pt x="169856" y="3686"/>
                    <a:pt x="169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3090949" y="2333257"/>
              <a:ext cx="123402" cy="108741"/>
            </a:xfrm>
            <a:custGeom>
              <a:avLst/>
              <a:gdLst/>
              <a:ahLst/>
              <a:cxnLst/>
              <a:rect l="l" t="t" r="r" b="b"/>
              <a:pathLst>
                <a:path w="167325" h="147445" extrusionOk="0">
                  <a:moveTo>
                    <a:pt x="12163" y="0"/>
                  </a:moveTo>
                  <a:cubicBezTo>
                    <a:pt x="12084" y="3661"/>
                    <a:pt x="11605" y="7302"/>
                    <a:pt x="10734" y="10858"/>
                  </a:cubicBezTo>
                  <a:cubicBezTo>
                    <a:pt x="9591" y="17717"/>
                    <a:pt x="7876" y="27718"/>
                    <a:pt x="6448" y="40196"/>
                  </a:cubicBezTo>
                  <a:cubicBezTo>
                    <a:pt x="4511" y="54651"/>
                    <a:pt x="3937" y="69257"/>
                    <a:pt x="4733" y="83820"/>
                  </a:cubicBezTo>
                  <a:cubicBezTo>
                    <a:pt x="4964" y="92190"/>
                    <a:pt x="6909" y="100425"/>
                    <a:pt x="10448" y="108013"/>
                  </a:cubicBezTo>
                  <a:cubicBezTo>
                    <a:pt x="15581" y="115186"/>
                    <a:pt x="23007" y="120394"/>
                    <a:pt x="31498" y="122777"/>
                  </a:cubicBezTo>
                  <a:cubicBezTo>
                    <a:pt x="48356" y="128676"/>
                    <a:pt x="65739" y="132950"/>
                    <a:pt x="83410" y="135541"/>
                  </a:cubicBezTo>
                  <a:cubicBezTo>
                    <a:pt x="99697" y="138208"/>
                    <a:pt x="114556" y="140017"/>
                    <a:pt x="127034" y="141446"/>
                  </a:cubicBezTo>
                  <a:cubicBezTo>
                    <a:pt x="140609" y="142199"/>
                    <a:pt x="154091" y="144143"/>
                    <a:pt x="167325" y="147257"/>
                  </a:cubicBezTo>
                  <a:cubicBezTo>
                    <a:pt x="163678" y="147509"/>
                    <a:pt x="160018" y="147509"/>
                    <a:pt x="156371" y="147257"/>
                  </a:cubicBezTo>
                  <a:cubicBezTo>
                    <a:pt x="149418" y="147257"/>
                    <a:pt x="139226" y="146304"/>
                    <a:pt x="126653" y="145256"/>
                  </a:cubicBezTo>
                  <a:cubicBezTo>
                    <a:pt x="114080" y="144209"/>
                    <a:pt x="99221" y="142780"/>
                    <a:pt x="82648" y="140303"/>
                  </a:cubicBezTo>
                  <a:cubicBezTo>
                    <a:pt x="64608" y="137951"/>
                    <a:pt x="46860" y="133738"/>
                    <a:pt x="29689" y="127730"/>
                  </a:cubicBezTo>
                  <a:cubicBezTo>
                    <a:pt x="25080" y="125997"/>
                    <a:pt x="20646" y="123828"/>
                    <a:pt x="16449" y="121253"/>
                  </a:cubicBezTo>
                  <a:cubicBezTo>
                    <a:pt x="12115" y="118697"/>
                    <a:pt x="8559" y="115009"/>
                    <a:pt x="6162" y="110585"/>
                  </a:cubicBezTo>
                  <a:cubicBezTo>
                    <a:pt x="2358" y="102368"/>
                    <a:pt x="314" y="93446"/>
                    <a:pt x="161" y="84392"/>
                  </a:cubicBezTo>
                  <a:cubicBezTo>
                    <a:pt x="-412" y="69537"/>
                    <a:pt x="545" y="54663"/>
                    <a:pt x="3018" y="40005"/>
                  </a:cubicBezTo>
                  <a:cubicBezTo>
                    <a:pt x="4924" y="27527"/>
                    <a:pt x="7114" y="17526"/>
                    <a:pt x="8829" y="10668"/>
                  </a:cubicBezTo>
                  <a:cubicBezTo>
                    <a:pt x="9517" y="6993"/>
                    <a:pt x="10637" y="3413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2616369" y="2764374"/>
              <a:ext cx="533946" cy="150687"/>
            </a:xfrm>
            <a:custGeom>
              <a:avLst/>
              <a:gdLst/>
              <a:ahLst/>
              <a:cxnLst/>
              <a:rect l="l" t="t" r="r" b="b"/>
              <a:pathLst>
                <a:path w="723995" h="204321" extrusionOk="0">
                  <a:moveTo>
                    <a:pt x="723995" y="0"/>
                  </a:moveTo>
                  <a:cubicBezTo>
                    <a:pt x="723612" y="2503"/>
                    <a:pt x="722974" y="4961"/>
                    <a:pt x="722090" y="7334"/>
                  </a:cubicBezTo>
                  <a:lnTo>
                    <a:pt x="715423" y="28670"/>
                  </a:lnTo>
                  <a:lnTo>
                    <a:pt x="715423" y="28670"/>
                  </a:lnTo>
                  <a:lnTo>
                    <a:pt x="715423" y="28670"/>
                  </a:lnTo>
                  <a:cubicBezTo>
                    <a:pt x="691134" y="47149"/>
                    <a:pt x="647890" y="79629"/>
                    <a:pt x="591598" y="119634"/>
                  </a:cubicBezTo>
                  <a:cubicBezTo>
                    <a:pt x="577405" y="129159"/>
                    <a:pt x="562547" y="140018"/>
                    <a:pt x="546545" y="150495"/>
                  </a:cubicBezTo>
                  <a:cubicBezTo>
                    <a:pt x="538639" y="155638"/>
                    <a:pt x="530352" y="160877"/>
                    <a:pt x="521780" y="165926"/>
                  </a:cubicBezTo>
                  <a:cubicBezTo>
                    <a:pt x="517303" y="168212"/>
                    <a:pt x="512826" y="170688"/>
                    <a:pt x="508254" y="172879"/>
                  </a:cubicBezTo>
                  <a:cubicBezTo>
                    <a:pt x="503682" y="175070"/>
                    <a:pt x="498729" y="177070"/>
                    <a:pt x="494062" y="178879"/>
                  </a:cubicBezTo>
                  <a:cubicBezTo>
                    <a:pt x="452843" y="193503"/>
                    <a:pt x="409576" y="201539"/>
                    <a:pt x="365855" y="202692"/>
                  </a:cubicBezTo>
                  <a:lnTo>
                    <a:pt x="359188" y="202692"/>
                  </a:lnTo>
                  <a:lnTo>
                    <a:pt x="359188" y="197739"/>
                  </a:lnTo>
                  <a:lnTo>
                    <a:pt x="360617" y="197739"/>
                  </a:lnTo>
                  <a:cubicBezTo>
                    <a:pt x="360617" y="193357"/>
                    <a:pt x="360617" y="203740"/>
                    <a:pt x="360617" y="202692"/>
                  </a:cubicBezTo>
                  <a:lnTo>
                    <a:pt x="353854" y="202692"/>
                  </a:lnTo>
                  <a:lnTo>
                    <a:pt x="345662" y="202692"/>
                  </a:lnTo>
                  <a:cubicBezTo>
                    <a:pt x="340233" y="202692"/>
                    <a:pt x="334804" y="202121"/>
                    <a:pt x="329470" y="201739"/>
                  </a:cubicBezTo>
                  <a:cubicBezTo>
                    <a:pt x="318707" y="200978"/>
                    <a:pt x="308038" y="199835"/>
                    <a:pt x="297656" y="198120"/>
                  </a:cubicBezTo>
                  <a:cubicBezTo>
                    <a:pt x="277281" y="195093"/>
                    <a:pt x="257269" y="189986"/>
                    <a:pt x="237934" y="182880"/>
                  </a:cubicBezTo>
                  <a:cubicBezTo>
                    <a:pt x="219978" y="175809"/>
                    <a:pt x="202831" y="166836"/>
                    <a:pt x="186785" y="156115"/>
                  </a:cubicBezTo>
                  <a:cubicBezTo>
                    <a:pt x="171164" y="146590"/>
                    <a:pt x="156400" y="136588"/>
                    <a:pt x="142399" y="127540"/>
                  </a:cubicBezTo>
                  <a:cubicBezTo>
                    <a:pt x="86487" y="90297"/>
                    <a:pt x="42863" y="59722"/>
                    <a:pt x="16954" y="41815"/>
                  </a:cubicBezTo>
                  <a:lnTo>
                    <a:pt x="16954" y="41815"/>
                  </a:lnTo>
                  <a:lnTo>
                    <a:pt x="3905" y="19526"/>
                  </a:lnTo>
                  <a:cubicBezTo>
                    <a:pt x="2762" y="17240"/>
                    <a:pt x="1715" y="15430"/>
                    <a:pt x="953" y="13906"/>
                  </a:cubicBezTo>
                  <a:lnTo>
                    <a:pt x="0" y="12002"/>
                  </a:lnTo>
                  <a:cubicBezTo>
                    <a:pt x="0" y="12002"/>
                    <a:pt x="571" y="12002"/>
                    <a:pt x="1333" y="13716"/>
                  </a:cubicBezTo>
                  <a:cubicBezTo>
                    <a:pt x="2096" y="15430"/>
                    <a:pt x="3429" y="16859"/>
                    <a:pt x="4763" y="19050"/>
                  </a:cubicBezTo>
                  <a:cubicBezTo>
                    <a:pt x="8001" y="24098"/>
                    <a:pt x="12287" y="31052"/>
                    <a:pt x="17717" y="39814"/>
                  </a:cubicBezTo>
                  <a:lnTo>
                    <a:pt x="17717" y="39814"/>
                  </a:lnTo>
                  <a:cubicBezTo>
                    <a:pt x="44101" y="57436"/>
                    <a:pt x="88106" y="87439"/>
                    <a:pt x="144209" y="124206"/>
                  </a:cubicBezTo>
                  <a:cubicBezTo>
                    <a:pt x="158305" y="133414"/>
                    <a:pt x="173165" y="142938"/>
                    <a:pt x="188786" y="152781"/>
                  </a:cubicBezTo>
                  <a:cubicBezTo>
                    <a:pt x="204585" y="163309"/>
                    <a:pt x="221479" y="172091"/>
                    <a:pt x="239173" y="178975"/>
                  </a:cubicBezTo>
                  <a:cubicBezTo>
                    <a:pt x="258257" y="185834"/>
                    <a:pt x="277975" y="190780"/>
                    <a:pt x="298037" y="193738"/>
                  </a:cubicBezTo>
                  <a:cubicBezTo>
                    <a:pt x="308324" y="195358"/>
                    <a:pt x="318802" y="196596"/>
                    <a:pt x="329470" y="197358"/>
                  </a:cubicBezTo>
                  <a:cubicBezTo>
                    <a:pt x="334709" y="197358"/>
                    <a:pt x="340138" y="198025"/>
                    <a:pt x="345472" y="198215"/>
                  </a:cubicBezTo>
                  <a:lnTo>
                    <a:pt x="353568" y="198215"/>
                  </a:lnTo>
                  <a:lnTo>
                    <a:pt x="360236" y="198215"/>
                  </a:lnTo>
                  <a:cubicBezTo>
                    <a:pt x="360236" y="197168"/>
                    <a:pt x="360236" y="207740"/>
                    <a:pt x="360236" y="203168"/>
                  </a:cubicBezTo>
                  <a:lnTo>
                    <a:pt x="358807" y="203168"/>
                  </a:lnTo>
                  <a:lnTo>
                    <a:pt x="358807" y="198215"/>
                  </a:lnTo>
                  <a:lnTo>
                    <a:pt x="365284" y="198215"/>
                  </a:lnTo>
                  <a:cubicBezTo>
                    <a:pt x="408455" y="197188"/>
                    <a:pt x="451200" y="189411"/>
                    <a:pt x="491966" y="175165"/>
                  </a:cubicBezTo>
                  <a:cubicBezTo>
                    <a:pt x="496729" y="173450"/>
                    <a:pt x="501491" y="171260"/>
                    <a:pt x="505873" y="169354"/>
                  </a:cubicBezTo>
                  <a:cubicBezTo>
                    <a:pt x="510254" y="167449"/>
                    <a:pt x="514731" y="164878"/>
                    <a:pt x="519113" y="162687"/>
                  </a:cubicBezTo>
                  <a:cubicBezTo>
                    <a:pt x="527590" y="157829"/>
                    <a:pt x="535781" y="153162"/>
                    <a:pt x="543782" y="147447"/>
                  </a:cubicBezTo>
                  <a:cubicBezTo>
                    <a:pt x="559689" y="137160"/>
                    <a:pt x="574643" y="126778"/>
                    <a:pt x="588931" y="117062"/>
                  </a:cubicBezTo>
                  <a:cubicBezTo>
                    <a:pt x="645605" y="77533"/>
                    <a:pt x="689229" y="45720"/>
                    <a:pt x="714089" y="27908"/>
                  </a:cubicBezTo>
                  <a:lnTo>
                    <a:pt x="714089" y="28385"/>
                  </a:lnTo>
                  <a:cubicBezTo>
                    <a:pt x="717328" y="19431"/>
                    <a:pt x="719804" y="12478"/>
                    <a:pt x="721614" y="7334"/>
                  </a:cubicBezTo>
                  <a:cubicBezTo>
                    <a:pt x="722281" y="4850"/>
                    <a:pt x="723076" y="2402"/>
                    <a:pt x="723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2820284" y="2105008"/>
              <a:ext cx="124495" cy="376315"/>
            </a:xfrm>
            <a:custGeom>
              <a:avLst/>
              <a:gdLst/>
              <a:ahLst/>
              <a:cxnLst/>
              <a:rect l="l" t="t" r="r" b="b"/>
              <a:pathLst>
                <a:path w="168807" h="510257" extrusionOk="0">
                  <a:moveTo>
                    <a:pt x="168796" y="481397"/>
                  </a:moveTo>
                  <a:cubicBezTo>
                    <a:pt x="168796" y="483302"/>
                    <a:pt x="159271" y="483206"/>
                    <a:pt x="144793" y="488540"/>
                  </a:cubicBezTo>
                  <a:cubicBezTo>
                    <a:pt x="137269" y="491112"/>
                    <a:pt x="128410" y="495017"/>
                    <a:pt x="117552" y="499589"/>
                  </a:cubicBezTo>
                  <a:cubicBezTo>
                    <a:pt x="104716" y="505478"/>
                    <a:pt x="90954" y="509087"/>
                    <a:pt x="76880" y="510257"/>
                  </a:cubicBezTo>
                  <a:lnTo>
                    <a:pt x="70498" y="510257"/>
                  </a:lnTo>
                  <a:cubicBezTo>
                    <a:pt x="68022" y="510257"/>
                    <a:pt x="65926" y="509686"/>
                    <a:pt x="63926" y="509400"/>
                  </a:cubicBezTo>
                  <a:cubicBezTo>
                    <a:pt x="59926" y="508733"/>
                    <a:pt x="55925" y="507876"/>
                    <a:pt x="51925" y="507019"/>
                  </a:cubicBezTo>
                  <a:cubicBezTo>
                    <a:pt x="43416" y="505146"/>
                    <a:pt x="35021" y="502793"/>
                    <a:pt x="26779" y="499970"/>
                  </a:cubicBezTo>
                  <a:cubicBezTo>
                    <a:pt x="24448" y="499165"/>
                    <a:pt x="22159" y="498243"/>
                    <a:pt x="19921" y="497208"/>
                  </a:cubicBezTo>
                  <a:cubicBezTo>
                    <a:pt x="18778" y="496732"/>
                    <a:pt x="17444" y="495970"/>
                    <a:pt x="16015" y="495208"/>
                  </a:cubicBezTo>
                  <a:cubicBezTo>
                    <a:pt x="14312" y="494167"/>
                    <a:pt x="12745" y="492919"/>
                    <a:pt x="11348" y="491493"/>
                  </a:cubicBezTo>
                  <a:cubicBezTo>
                    <a:pt x="6807" y="486950"/>
                    <a:pt x="3524" y="481304"/>
                    <a:pt x="1823" y="475110"/>
                  </a:cubicBezTo>
                  <a:cubicBezTo>
                    <a:pt x="317" y="469430"/>
                    <a:pt x="-262" y="463544"/>
                    <a:pt x="109" y="457679"/>
                  </a:cubicBezTo>
                  <a:cubicBezTo>
                    <a:pt x="680" y="451488"/>
                    <a:pt x="1442" y="447583"/>
                    <a:pt x="2109" y="442535"/>
                  </a:cubicBezTo>
                  <a:cubicBezTo>
                    <a:pt x="7633" y="404435"/>
                    <a:pt x="14015" y="362239"/>
                    <a:pt x="21159" y="318138"/>
                  </a:cubicBezTo>
                  <a:cubicBezTo>
                    <a:pt x="35065" y="229937"/>
                    <a:pt x="48496" y="150212"/>
                    <a:pt x="59259" y="92681"/>
                  </a:cubicBezTo>
                  <a:cubicBezTo>
                    <a:pt x="70022" y="35150"/>
                    <a:pt x="77452" y="-378"/>
                    <a:pt x="80785" y="3"/>
                  </a:cubicBezTo>
                  <a:cubicBezTo>
                    <a:pt x="88024" y="956"/>
                    <a:pt x="73927" y="145450"/>
                    <a:pt x="45829" y="321948"/>
                  </a:cubicBezTo>
                  <a:cubicBezTo>
                    <a:pt x="38971" y="366144"/>
                    <a:pt x="31922" y="407673"/>
                    <a:pt x="25159" y="445773"/>
                  </a:cubicBezTo>
                  <a:cubicBezTo>
                    <a:pt x="22980" y="453414"/>
                    <a:pt x="22364" y="461416"/>
                    <a:pt x="23350" y="469300"/>
                  </a:cubicBezTo>
                  <a:cubicBezTo>
                    <a:pt x="23905" y="471950"/>
                    <a:pt x="25080" y="474430"/>
                    <a:pt x="26779" y="476539"/>
                  </a:cubicBezTo>
                  <a:lnTo>
                    <a:pt x="26779" y="476539"/>
                  </a:lnTo>
                  <a:lnTo>
                    <a:pt x="26779" y="476539"/>
                  </a:lnTo>
                  <a:cubicBezTo>
                    <a:pt x="27350" y="475872"/>
                    <a:pt x="21159" y="482159"/>
                    <a:pt x="24016" y="479301"/>
                  </a:cubicBezTo>
                  <a:lnTo>
                    <a:pt x="24016" y="479301"/>
                  </a:lnTo>
                  <a:lnTo>
                    <a:pt x="25636" y="477682"/>
                  </a:lnTo>
                  <a:lnTo>
                    <a:pt x="26302" y="476920"/>
                  </a:lnTo>
                  <a:lnTo>
                    <a:pt x="26302" y="476920"/>
                  </a:lnTo>
                  <a:cubicBezTo>
                    <a:pt x="26302" y="476920"/>
                    <a:pt x="26302" y="476920"/>
                    <a:pt x="26302" y="476920"/>
                  </a:cubicBezTo>
                  <a:lnTo>
                    <a:pt x="28207" y="477968"/>
                  </a:lnTo>
                  <a:lnTo>
                    <a:pt x="33256" y="480349"/>
                  </a:lnTo>
                  <a:cubicBezTo>
                    <a:pt x="40495" y="483302"/>
                    <a:pt x="48305" y="485778"/>
                    <a:pt x="55735" y="487969"/>
                  </a:cubicBezTo>
                  <a:cubicBezTo>
                    <a:pt x="59449" y="489112"/>
                    <a:pt x="63069" y="490064"/>
                    <a:pt x="66498" y="490922"/>
                  </a:cubicBezTo>
                  <a:lnTo>
                    <a:pt x="71260" y="491874"/>
                  </a:lnTo>
                  <a:lnTo>
                    <a:pt x="75928" y="491874"/>
                  </a:lnTo>
                  <a:cubicBezTo>
                    <a:pt x="88211" y="491630"/>
                    <a:pt x="100385" y="489510"/>
                    <a:pt x="112028" y="485588"/>
                  </a:cubicBezTo>
                  <a:cubicBezTo>
                    <a:pt x="121684" y="482584"/>
                    <a:pt x="131512" y="480167"/>
                    <a:pt x="141460" y="478349"/>
                  </a:cubicBezTo>
                  <a:cubicBezTo>
                    <a:pt x="159557" y="476348"/>
                    <a:pt x="169177" y="479968"/>
                    <a:pt x="168796" y="481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2809801" y="2647803"/>
              <a:ext cx="154211" cy="40377"/>
            </a:xfrm>
            <a:custGeom>
              <a:avLst/>
              <a:gdLst/>
              <a:ahLst/>
              <a:cxnLst/>
              <a:rect l="l" t="t" r="r" b="b"/>
              <a:pathLst>
                <a:path w="209099" h="54749" extrusionOk="0">
                  <a:moveTo>
                    <a:pt x="209100" y="29"/>
                  </a:moveTo>
                  <a:cubicBezTo>
                    <a:pt x="207728" y="2831"/>
                    <a:pt x="205929" y="5402"/>
                    <a:pt x="203766" y="7649"/>
                  </a:cubicBezTo>
                  <a:cubicBezTo>
                    <a:pt x="198254" y="14195"/>
                    <a:pt x="192059" y="20134"/>
                    <a:pt x="185287" y="25366"/>
                  </a:cubicBezTo>
                  <a:cubicBezTo>
                    <a:pt x="139251" y="61693"/>
                    <a:pt x="75171" y="64606"/>
                    <a:pt x="26029" y="32605"/>
                  </a:cubicBezTo>
                  <a:cubicBezTo>
                    <a:pt x="18840" y="27994"/>
                    <a:pt x="12138" y="22664"/>
                    <a:pt x="6026" y="16698"/>
                  </a:cubicBezTo>
                  <a:cubicBezTo>
                    <a:pt x="1836" y="12412"/>
                    <a:pt x="-260" y="9745"/>
                    <a:pt x="26" y="9459"/>
                  </a:cubicBezTo>
                  <a:cubicBezTo>
                    <a:pt x="8930" y="16682"/>
                    <a:pt x="18214" y="23422"/>
                    <a:pt x="27839" y="29652"/>
                  </a:cubicBezTo>
                  <a:cubicBezTo>
                    <a:pt x="76294" y="58894"/>
                    <a:pt x="137583" y="56113"/>
                    <a:pt x="183191" y="22604"/>
                  </a:cubicBezTo>
                  <a:cubicBezTo>
                    <a:pt x="200337" y="10126"/>
                    <a:pt x="208528" y="-637"/>
                    <a:pt x="209100" y="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258088" y="1912474"/>
              <a:ext cx="107618" cy="115626"/>
            </a:xfrm>
            <a:custGeom>
              <a:avLst/>
              <a:gdLst/>
              <a:ahLst/>
              <a:cxnLst/>
              <a:rect l="l" t="t" r="r" b="b"/>
              <a:pathLst>
                <a:path w="145923" h="156781" extrusionOk="0">
                  <a:moveTo>
                    <a:pt x="145923" y="0"/>
                  </a:moveTo>
                  <a:cubicBezTo>
                    <a:pt x="140456" y="8983"/>
                    <a:pt x="134243" y="17491"/>
                    <a:pt x="127349" y="25432"/>
                  </a:cubicBezTo>
                  <a:cubicBezTo>
                    <a:pt x="115253" y="40672"/>
                    <a:pt x="97822" y="61150"/>
                    <a:pt x="77724" y="82582"/>
                  </a:cubicBezTo>
                  <a:cubicBezTo>
                    <a:pt x="57626" y="104013"/>
                    <a:pt x="38290" y="123158"/>
                    <a:pt x="24003" y="136398"/>
                  </a:cubicBezTo>
                  <a:cubicBezTo>
                    <a:pt x="16609" y="143877"/>
                    <a:pt x="8578" y="150697"/>
                    <a:pt x="0" y="156782"/>
                  </a:cubicBezTo>
                  <a:cubicBezTo>
                    <a:pt x="6653" y="148626"/>
                    <a:pt x="13878" y="140954"/>
                    <a:pt x="21622" y="133826"/>
                  </a:cubicBezTo>
                  <a:cubicBezTo>
                    <a:pt x="35242" y="120015"/>
                    <a:pt x="53912" y="100870"/>
                    <a:pt x="74009" y="79248"/>
                  </a:cubicBezTo>
                  <a:cubicBezTo>
                    <a:pt x="94107" y="57626"/>
                    <a:pt x="112109" y="37529"/>
                    <a:pt x="124682" y="22860"/>
                  </a:cubicBezTo>
                  <a:cubicBezTo>
                    <a:pt x="131206" y="14741"/>
                    <a:pt x="138304" y="7101"/>
                    <a:pt x="145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899854" y="1859543"/>
              <a:ext cx="44133" cy="230766"/>
            </a:xfrm>
            <a:custGeom>
              <a:avLst/>
              <a:gdLst/>
              <a:ahLst/>
              <a:cxnLst/>
              <a:rect l="l" t="t" r="r" b="b"/>
              <a:pathLst>
                <a:path w="59841" h="312903" extrusionOk="0">
                  <a:moveTo>
                    <a:pt x="781" y="0"/>
                  </a:moveTo>
                  <a:cubicBezTo>
                    <a:pt x="1789" y="4277"/>
                    <a:pt x="2300" y="8655"/>
                    <a:pt x="2305" y="13049"/>
                  </a:cubicBezTo>
                  <a:cubicBezTo>
                    <a:pt x="2971" y="22574"/>
                    <a:pt x="3733" y="34385"/>
                    <a:pt x="4590" y="48673"/>
                  </a:cubicBezTo>
                  <a:cubicBezTo>
                    <a:pt x="6305" y="78772"/>
                    <a:pt x="8400" y="120396"/>
                    <a:pt x="10306" y="166307"/>
                  </a:cubicBezTo>
                  <a:cubicBezTo>
                    <a:pt x="12211" y="212217"/>
                    <a:pt x="10306" y="254984"/>
                    <a:pt x="25069" y="281273"/>
                  </a:cubicBezTo>
                  <a:cubicBezTo>
                    <a:pt x="30427" y="291710"/>
                    <a:pt x="38444" y="300548"/>
                    <a:pt x="48310" y="306896"/>
                  </a:cubicBezTo>
                  <a:cubicBezTo>
                    <a:pt x="55359" y="311277"/>
                    <a:pt x="60026" y="312230"/>
                    <a:pt x="59836" y="312706"/>
                  </a:cubicBezTo>
                  <a:cubicBezTo>
                    <a:pt x="59645" y="313182"/>
                    <a:pt x="58692" y="312706"/>
                    <a:pt x="56502" y="312230"/>
                  </a:cubicBezTo>
                  <a:cubicBezTo>
                    <a:pt x="53189" y="311379"/>
                    <a:pt x="49991" y="310132"/>
                    <a:pt x="46977" y="308515"/>
                  </a:cubicBezTo>
                  <a:cubicBezTo>
                    <a:pt x="36294" y="302564"/>
                    <a:pt x="27511" y="293715"/>
                    <a:pt x="21640" y="282988"/>
                  </a:cubicBezTo>
                  <a:cubicBezTo>
                    <a:pt x="13433" y="266967"/>
                    <a:pt x="8817" y="249349"/>
                    <a:pt x="8115" y="231362"/>
                  </a:cubicBezTo>
                  <a:cubicBezTo>
                    <a:pt x="6686" y="211360"/>
                    <a:pt x="6019" y="189547"/>
                    <a:pt x="4972" y="166497"/>
                  </a:cubicBezTo>
                  <a:cubicBezTo>
                    <a:pt x="3066" y="120587"/>
                    <a:pt x="1542" y="78962"/>
                    <a:pt x="781" y="48863"/>
                  </a:cubicBezTo>
                  <a:cubicBezTo>
                    <a:pt x="781" y="34480"/>
                    <a:pt x="209" y="22479"/>
                    <a:pt x="19" y="13145"/>
                  </a:cubicBezTo>
                  <a:cubicBezTo>
                    <a:pt x="-74" y="8750"/>
                    <a:pt x="180" y="4355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2807077" y="1859543"/>
              <a:ext cx="44375" cy="230674"/>
            </a:xfrm>
            <a:custGeom>
              <a:avLst/>
              <a:gdLst/>
              <a:ahLst/>
              <a:cxnLst/>
              <a:rect l="l" t="t" r="r" b="b"/>
              <a:pathLst>
                <a:path w="60170" h="312778" extrusionOk="0">
                  <a:moveTo>
                    <a:pt x="59818" y="0"/>
                  </a:moveTo>
                  <a:cubicBezTo>
                    <a:pt x="60288" y="4369"/>
                    <a:pt x="60288" y="8776"/>
                    <a:pt x="59818" y="13145"/>
                  </a:cubicBezTo>
                  <a:cubicBezTo>
                    <a:pt x="59818" y="22670"/>
                    <a:pt x="59818" y="34480"/>
                    <a:pt x="59152" y="48863"/>
                  </a:cubicBezTo>
                  <a:cubicBezTo>
                    <a:pt x="58294" y="78962"/>
                    <a:pt x="56866" y="120587"/>
                    <a:pt x="54961" y="166497"/>
                  </a:cubicBezTo>
                  <a:cubicBezTo>
                    <a:pt x="53818" y="189547"/>
                    <a:pt x="53151" y="211360"/>
                    <a:pt x="51817" y="231362"/>
                  </a:cubicBezTo>
                  <a:cubicBezTo>
                    <a:pt x="51132" y="249363"/>
                    <a:pt x="46481" y="266991"/>
                    <a:pt x="38197" y="282988"/>
                  </a:cubicBezTo>
                  <a:cubicBezTo>
                    <a:pt x="32356" y="293705"/>
                    <a:pt x="23606" y="302554"/>
                    <a:pt x="12956" y="308515"/>
                  </a:cubicBezTo>
                  <a:cubicBezTo>
                    <a:pt x="9934" y="310115"/>
                    <a:pt x="6738" y="311361"/>
                    <a:pt x="3431" y="312229"/>
                  </a:cubicBezTo>
                  <a:cubicBezTo>
                    <a:pt x="1240" y="312706"/>
                    <a:pt x="97" y="312896"/>
                    <a:pt x="1" y="312706"/>
                  </a:cubicBezTo>
                  <a:cubicBezTo>
                    <a:pt x="-94" y="312515"/>
                    <a:pt x="4573" y="311277"/>
                    <a:pt x="11622" y="306896"/>
                  </a:cubicBezTo>
                  <a:cubicBezTo>
                    <a:pt x="21430" y="300508"/>
                    <a:pt x="29407" y="291678"/>
                    <a:pt x="34768" y="281273"/>
                  </a:cubicBezTo>
                  <a:cubicBezTo>
                    <a:pt x="49817" y="254984"/>
                    <a:pt x="46960" y="211931"/>
                    <a:pt x="49627" y="166307"/>
                  </a:cubicBezTo>
                  <a:cubicBezTo>
                    <a:pt x="52294" y="120682"/>
                    <a:pt x="53532" y="78772"/>
                    <a:pt x="55246" y="48673"/>
                  </a:cubicBezTo>
                  <a:cubicBezTo>
                    <a:pt x="56199" y="34385"/>
                    <a:pt x="56961" y="22384"/>
                    <a:pt x="57532" y="13049"/>
                  </a:cubicBezTo>
                  <a:cubicBezTo>
                    <a:pt x="57846" y="8633"/>
                    <a:pt x="58612" y="4260"/>
                    <a:pt x="59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2765956" y="2556106"/>
              <a:ext cx="236240" cy="63433"/>
            </a:xfrm>
            <a:custGeom>
              <a:avLst/>
              <a:gdLst/>
              <a:ahLst/>
              <a:cxnLst/>
              <a:rect l="l" t="t" r="r" b="b"/>
              <a:pathLst>
                <a:path w="320325" h="86011" extrusionOk="0">
                  <a:moveTo>
                    <a:pt x="37052" y="44937"/>
                  </a:moveTo>
                  <a:cubicBezTo>
                    <a:pt x="50387" y="32745"/>
                    <a:pt x="67818" y="13886"/>
                    <a:pt x="83153" y="5694"/>
                  </a:cubicBezTo>
                  <a:cubicBezTo>
                    <a:pt x="98489" y="-2497"/>
                    <a:pt x="118777" y="-402"/>
                    <a:pt x="135446" y="3503"/>
                  </a:cubicBezTo>
                  <a:cubicBezTo>
                    <a:pt x="145086" y="7260"/>
                    <a:pt x="155170" y="9757"/>
                    <a:pt x="165449" y="10933"/>
                  </a:cubicBezTo>
                  <a:cubicBezTo>
                    <a:pt x="174210" y="9805"/>
                    <a:pt x="182751" y="7365"/>
                    <a:pt x="190786" y="3694"/>
                  </a:cubicBezTo>
                  <a:cubicBezTo>
                    <a:pt x="219932" y="-5831"/>
                    <a:pt x="241459" y="3694"/>
                    <a:pt x="265462" y="25030"/>
                  </a:cubicBezTo>
                  <a:cubicBezTo>
                    <a:pt x="283940" y="41603"/>
                    <a:pt x="308038" y="63130"/>
                    <a:pt x="320326" y="85895"/>
                  </a:cubicBezTo>
                  <a:cubicBezTo>
                    <a:pt x="299129" y="83013"/>
                    <a:pt x="278427" y="77244"/>
                    <a:pt x="258794" y="68750"/>
                  </a:cubicBezTo>
                  <a:cubicBezTo>
                    <a:pt x="238506" y="61701"/>
                    <a:pt x="216789" y="56558"/>
                    <a:pt x="196310" y="62939"/>
                  </a:cubicBezTo>
                  <a:cubicBezTo>
                    <a:pt x="180880" y="67797"/>
                    <a:pt x="166878" y="78941"/>
                    <a:pt x="150971" y="80275"/>
                  </a:cubicBezTo>
                  <a:cubicBezTo>
                    <a:pt x="125825" y="82370"/>
                    <a:pt x="103346" y="59415"/>
                    <a:pt x="78391" y="58177"/>
                  </a:cubicBezTo>
                  <a:cubicBezTo>
                    <a:pt x="67058" y="58362"/>
                    <a:pt x="55916" y="61131"/>
                    <a:pt x="45815" y="66273"/>
                  </a:cubicBezTo>
                  <a:cubicBezTo>
                    <a:pt x="37243" y="69988"/>
                    <a:pt x="8763" y="87609"/>
                    <a:pt x="0" y="85895"/>
                  </a:cubicBezTo>
                  <a:cubicBezTo>
                    <a:pt x="0" y="79513"/>
                    <a:pt x="29813" y="51319"/>
                    <a:pt x="37052" y="449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95082" y="1921753"/>
              <a:ext cx="89775" cy="123494"/>
            </a:xfrm>
            <a:custGeom>
              <a:avLst/>
              <a:gdLst/>
              <a:ahLst/>
              <a:cxnLst/>
              <a:rect l="l" t="t" r="r" b="b"/>
              <a:pathLst>
                <a:path w="121729" h="167449" extrusionOk="0">
                  <a:moveTo>
                    <a:pt x="0" y="0"/>
                  </a:moveTo>
                  <a:cubicBezTo>
                    <a:pt x="6541" y="7726"/>
                    <a:pt x="12525" y="15906"/>
                    <a:pt x="17907" y="24479"/>
                  </a:cubicBezTo>
                  <a:cubicBezTo>
                    <a:pt x="28575" y="39910"/>
                    <a:pt x="43339" y="61150"/>
                    <a:pt x="60198" y="84201"/>
                  </a:cubicBezTo>
                  <a:cubicBezTo>
                    <a:pt x="77057" y="107251"/>
                    <a:pt x="92583" y="127921"/>
                    <a:pt x="104013" y="142780"/>
                  </a:cubicBezTo>
                  <a:cubicBezTo>
                    <a:pt x="110542" y="150537"/>
                    <a:pt x="116465" y="158784"/>
                    <a:pt x="121730" y="167449"/>
                  </a:cubicBezTo>
                  <a:cubicBezTo>
                    <a:pt x="114280" y="160549"/>
                    <a:pt x="107429" y="153029"/>
                    <a:pt x="101251" y="144970"/>
                  </a:cubicBezTo>
                  <a:cubicBezTo>
                    <a:pt x="89154" y="130683"/>
                    <a:pt x="72676" y="110299"/>
                    <a:pt x="56198" y="87154"/>
                  </a:cubicBezTo>
                  <a:cubicBezTo>
                    <a:pt x="39719" y="64008"/>
                    <a:pt x="24956" y="42386"/>
                    <a:pt x="14954" y="26479"/>
                  </a:cubicBezTo>
                  <a:cubicBezTo>
                    <a:pt x="9158" y="18136"/>
                    <a:pt x="4152" y="92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2642730" y="2352798"/>
              <a:ext cx="18685" cy="18685"/>
            </a:xfrm>
            <a:custGeom>
              <a:avLst/>
              <a:gdLst/>
              <a:ahLst/>
              <a:cxnLst/>
              <a:rect l="l" t="t" r="r" b="b"/>
              <a:pathLst>
                <a:path w="25336" h="25336" extrusionOk="0">
                  <a:moveTo>
                    <a:pt x="25336" y="12669"/>
                  </a:moveTo>
                  <a:cubicBezTo>
                    <a:pt x="25336" y="19665"/>
                    <a:pt x="19664" y="25337"/>
                    <a:pt x="12668" y="25336"/>
                  </a:cubicBezTo>
                  <a:cubicBezTo>
                    <a:pt x="5671" y="25336"/>
                    <a:pt x="0" y="19664"/>
                    <a:pt x="0" y="12668"/>
                  </a:cubicBezTo>
                  <a:cubicBezTo>
                    <a:pt x="0" y="5671"/>
                    <a:pt x="5672" y="0"/>
                    <a:pt x="12669" y="0"/>
                  </a:cubicBezTo>
                  <a:cubicBezTo>
                    <a:pt x="12700" y="0"/>
                    <a:pt x="12732" y="0"/>
                    <a:pt x="12763" y="0"/>
                  </a:cubicBezTo>
                  <a:cubicBezTo>
                    <a:pt x="19723" y="53"/>
                    <a:pt x="25337" y="5709"/>
                    <a:pt x="25337" y="12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111805" y="2352798"/>
              <a:ext cx="18685" cy="18685"/>
            </a:xfrm>
            <a:custGeom>
              <a:avLst/>
              <a:gdLst/>
              <a:ahLst/>
              <a:cxnLst/>
              <a:rect l="l" t="t" r="r" b="b"/>
              <a:pathLst>
                <a:path w="25336" h="25336" extrusionOk="0">
                  <a:moveTo>
                    <a:pt x="25337" y="12669"/>
                  </a:moveTo>
                  <a:cubicBezTo>
                    <a:pt x="25336" y="19665"/>
                    <a:pt x="19664" y="25337"/>
                    <a:pt x="12668" y="25336"/>
                  </a:cubicBezTo>
                  <a:cubicBezTo>
                    <a:pt x="5671" y="25336"/>
                    <a:pt x="0" y="19664"/>
                    <a:pt x="0" y="12668"/>
                  </a:cubicBezTo>
                  <a:cubicBezTo>
                    <a:pt x="0" y="5671"/>
                    <a:pt x="5672" y="0"/>
                    <a:pt x="12669" y="0"/>
                  </a:cubicBezTo>
                  <a:cubicBezTo>
                    <a:pt x="12700" y="0"/>
                    <a:pt x="12732" y="0"/>
                    <a:pt x="12763" y="0"/>
                  </a:cubicBezTo>
                  <a:cubicBezTo>
                    <a:pt x="19723" y="53"/>
                    <a:pt x="25337" y="5709"/>
                    <a:pt x="25337" y="12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2726205" y="2625753"/>
              <a:ext cx="313598" cy="208861"/>
            </a:xfrm>
            <a:custGeom>
              <a:avLst/>
              <a:gdLst/>
              <a:ahLst/>
              <a:cxnLst/>
              <a:rect l="l" t="t" r="r" b="b"/>
              <a:pathLst>
                <a:path w="425217" h="283202" extrusionOk="0">
                  <a:moveTo>
                    <a:pt x="412575" y="6477"/>
                  </a:moveTo>
                  <a:cubicBezTo>
                    <a:pt x="413121" y="6987"/>
                    <a:pt x="413601" y="7563"/>
                    <a:pt x="414004" y="8191"/>
                  </a:cubicBezTo>
                  <a:cubicBezTo>
                    <a:pt x="414861" y="9334"/>
                    <a:pt x="416195" y="11049"/>
                    <a:pt x="417814" y="13525"/>
                  </a:cubicBezTo>
                  <a:cubicBezTo>
                    <a:pt x="421593" y="21016"/>
                    <a:pt x="423889" y="29167"/>
                    <a:pt x="424576" y="37529"/>
                  </a:cubicBezTo>
                  <a:cubicBezTo>
                    <a:pt x="427053" y="59341"/>
                    <a:pt x="422195" y="90868"/>
                    <a:pt x="412765" y="128397"/>
                  </a:cubicBezTo>
                  <a:cubicBezTo>
                    <a:pt x="408194" y="147447"/>
                    <a:pt x="402574" y="167545"/>
                    <a:pt x="396764" y="189547"/>
                  </a:cubicBezTo>
                  <a:cubicBezTo>
                    <a:pt x="394189" y="201092"/>
                    <a:pt x="390848" y="212452"/>
                    <a:pt x="386762" y="223552"/>
                  </a:cubicBezTo>
                  <a:cubicBezTo>
                    <a:pt x="382417" y="235638"/>
                    <a:pt x="375968" y="246860"/>
                    <a:pt x="367712" y="256699"/>
                  </a:cubicBezTo>
                  <a:cubicBezTo>
                    <a:pt x="357360" y="265347"/>
                    <a:pt x="344721" y="270806"/>
                    <a:pt x="331327" y="272415"/>
                  </a:cubicBezTo>
                  <a:cubicBezTo>
                    <a:pt x="318182" y="275082"/>
                    <a:pt x="304657" y="277368"/>
                    <a:pt x="290750" y="279082"/>
                  </a:cubicBezTo>
                  <a:cubicBezTo>
                    <a:pt x="262126" y="282579"/>
                    <a:pt x="233274" y="283853"/>
                    <a:pt x="204454" y="282892"/>
                  </a:cubicBezTo>
                  <a:cubicBezTo>
                    <a:pt x="175671" y="282003"/>
                    <a:pt x="147005" y="278818"/>
                    <a:pt x="118729" y="273367"/>
                  </a:cubicBezTo>
                  <a:cubicBezTo>
                    <a:pt x="105194" y="270945"/>
                    <a:pt x="91807" y="267765"/>
                    <a:pt x="78628" y="263842"/>
                  </a:cubicBezTo>
                  <a:cubicBezTo>
                    <a:pt x="65480" y="260001"/>
                    <a:pt x="54048" y="251763"/>
                    <a:pt x="46244" y="240506"/>
                  </a:cubicBezTo>
                  <a:cubicBezTo>
                    <a:pt x="39730" y="229565"/>
                    <a:pt x="35064" y="217626"/>
                    <a:pt x="32432" y="205168"/>
                  </a:cubicBezTo>
                  <a:cubicBezTo>
                    <a:pt x="29575" y="193357"/>
                    <a:pt x="26908" y="181928"/>
                    <a:pt x="24241" y="170879"/>
                  </a:cubicBezTo>
                  <a:cubicBezTo>
                    <a:pt x="19002" y="148780"/>
                    <a:pt x="14240" y="128207"/>
                    <a:pt x="9763" y="109252"/>
                  </a:cubicBezTo>
                  <a:cubicBezTo>
                    <a:pt x="5117" y="92412"/>
                    <a:pt x="1930" y="75203"/>
                    <a:pt x="238" y="57817"/>
                  </a:cubicBezTo>
                  <a:cubicBezTo>
                    <a:pt x="-905" y="44537"/>
                    <a:pt x="2089" y="31228"/>
                    <a:pt x="8810" y="19717"/>
                  </a:cubicBezTo>
                  <a:cubicBezTo>
                    <a:pt x="13056" y="12338"/>
                    <a:pt x="19476" y="6450"/>
                    <a:pt x="27194" y="2858"/>
                  </a:cubicBezTo>
                  <a:cubicBezTo>
                    <a:pt x="29912" y="1292"/>
                    <a:pt x="32931" y="318"/>
                    <a:pt x="36052" y="0"/>
                  </a:cubicBezTo>
                  <a:cubicBezTo>
                    <a:pt x="33294" y="851"/>
                    <a:pt x="30590" y="1868"/>
                    <a:pt x="27955" y="3048"/>
                  </a:cubicBezTo>
                  <a:cubicBezTo>
                    <a:pt x="20726" y="6929"/>
                    <a:pt x="14772" y="12817"/>
                    <a:pt x="10810" y="20003"/>
                  </a:cubicBezTo>
                  <a:cubicBezTo>
                    <a:pt x="4581" y="31399"/>
                    <a:pt x="1989" y="44428"/>
                    <a:pt x="3381" y="57341"/>
                  </a:cubicBezTo>
                  <a:cubicBezTo>
                    <a:pt x="5340" y="74544"/>
                    <a:pt x="8717" y="91557"/>
                    <a:pt x="13477" y="108204"/>
                  </a:cubicBezTo>
                  <a:cubicBezTo>
                    <a:pt x="18049" y="127254"/>
                    <a:pt x="23066" y="147733"/>
                    <a:pt x="28527" y="169640"/>
                  </a:cubicBezTo>
                  <a:cubicBezTo>
                    <a:pt x="31194" y="180594"/>
                    <a:pt x="34052" y="192024"/>
                    <a:pt x="36909" y="203740"/>
                  </a:cubicBezTo>
                  <a:cubicBezTo>
                    <a:pt x="39480" y="215708"/>
                    <a:pt x="44018" y="227166"/>
                    <a:pt x="50339" y="237649"/>
                  </a:cubicBezTo>
                  <a:cubicBezTo>
                    <a:pt x="57576" y="248075"/>
                    <a:pt x="68219" y="255653"/>
                    <a:pt x="80438" y="259080"/>
                  </a:cubicBezTo>
                  <a:cubicBezTo>
                    <a:pt x="93423" y="263002"/>
                    <a:pt x="106621" y="266182"/>
                    <a:pt x="119967" y="268605"/>
                  </a:cubicBezTo>
                  <a:cubicBezTo>
                    <a:pt x="148025" y="274014"/>
                    <a:pt x="176466" y="277199"/>
                    <a:pt x="205025" y="278130"/>
                  </a:cubicBezTo>
                  <a:cubicBezTo>
                    <a:pt x="233653" y="279132"/>
                    <a:pt x="262316" y="277890"/>
                    <a:pt x="290750" y="274415"/>
                  </a:cubicBezTo>
                  <a:cubicBezTo>
                    <a:pt x="304466" y="272796"/>
                    <a:pt x="317897" y="270510"/>
                    <a:pt x="330946" y="268034"/>
                  </a:cubicBezTo>
                  <a:cubicBezTo>
                    <a:pt x="343575" y="266623"/>
                    <a:pt x="355538" y="261633"/>
                    <a:pt x="365426" y="253651"/>
                  </a:cubicBezTo>
                  <a:cubicBezTo>
                    <a:pt x="373135" y="244230"/>
                    <a:pt x="379190" y="233569"/>
                    <a:pt x="383333" y="222123"/>
                  </a:cubicBezTo>
                  <a:cubicBezTo>
                    <a:pt x="387394" y="211201"/>
                    <a:pt x="390766" y="200035"/>
                    <a:pt x="393430" y="188690"/>
                  </a:cubicBezTo>
                  <a:lnTo>
                    <a:pt x="409908" y="127730"/>
                  </a:lnTo>
                  <a:cubicBezTo>
                    <a:pt x="419433" y="90392"/>
                    <a:pt x="425053" y="59341"/>
                    <a:pt x="423243" y="37909"/>
                  </a:cubicBezTo>
                  <a:cubicBezTo>
                    <a:pt x="422770" y="29715"/>
                    <a:pt x="420801" y="21677"/>
                    <a:pt x="417433" y="14192"/>
                  </a:cubicBezTo>
                  <a:cubicBezTo>
                    <a:pt x="415636" y="11736"/>
                    <a:pt x="414013" y="9158"/>
                    <a:pt x="412575" y="64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704519" y="2808518"/>
              <a:ext cx="62870" cy="39127"/>
            </a:xfrm>
            <a:custGeom>
              <a:avLst/>
              <a:gdLst/>
              <a:ahLst/>
              <a:cxnLst/>
              <a:rect l="l" t="t" r="r" b="b"/>
              <a:pathLst>
                <a:path w="85248" h="53054" extrusionOk="0">
                  <a:moveTo>
                    <a:pt x="85249" y="0"/>
                  </a:moveTo>
                  <a:cubicBezTo>
                    <a:pt x="72484" y="10915"/>
                    <a:pt x="58631" y="20490"/>
                    <a:pt x="43910" y="28575"/>
                  </a:cubicBezTo>
                  <a:cubicBezTo>
                    <a:pt x="30148" y="38213"/>
                    <a:pt x="15434" y="46415"/>
                    <a:pt x="0" y="53054"/>
                  </a:cubicBezTo>
                  <a:cubicBezTo>
                    <a:pt x="12793" y="42176"/>
                    <a:pt x="26641" y="32603"/>
                    <a:pt x="41338" y="24479"/>
                  </a:cubicBezTo>
                  <a:cubicBezTo>
                    <a:pt x="55155" y="14929"/>
                    <a:pt x="69860" y="6731"/>
                    <a:pt x="8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9475" y="2811682"/>
              <a:ext cx="56197" cy="33999"/>
            </a:xfrm>
            <a:custGeom>
              <a:avLst/>
              <a:gdLst/>
              <a:ahLst/>
              <a:cxnLst/>
              <a:rect l="l" t="t" r="r" b="b"/>
              <a:pathLst>
                <a:path w="76200" h="46101" extrusionOk="0">
                  <a:moveTo>
                    <a:pt x="76200" y="46101"/>
                  </a:moveTo>
                  <a:cubicBezTo>
                    <a:pt x="63069" y="39260"/>
                    <a:pt x="50347" y="31659"/>
                    <a:pt x="38100" y="23336"/>
                  </a:cubicBezTo>
                  <a:cubicBezTo>
                    <a:pt x="24933" y="16347"/>
                    <a:pt x="12209" y="8553"/>
                    <a:pt x="0" y="0"/>
                  </a:cubicBezTo>
                  <a:cubicBezTo>
                    <a:pt x="14351" y="4186"/>
                    <a:pt x="27949" y="10615"/>
                    <a:pt x="40291" y="19050"/>
                  </a:cubicBezTo>
                  <a:cubicBezTo>
                    <a:pt x="53664" y="26035"/>
                    <a:pt x="65796" y="35174"/>
                    <a:pt x="76200" y="461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2826269" y="2604312"/>
              <a:ext cx="28992" cy="64559"/>
            </a:xfrm>
            <a:custGeom>
              <a:avLst/>
              <a:gdLst/>
              <a:ahLst/>
              <a:cxnLst/>
              <a:rect l="l" t="t" r="r" b="b"/>
              <a:pathLst>
                <a:path w="39311" h="87537" extrusionOk="0">
                  <a:moveTo>
                    <a:pt x="0" y="87535"/>
                  </a:moveTo>
                  <a:cubicBezTo>
                    <a:pt x="1982" y="54550"/>
                    <a:pt x="15936" y="23424"/>
                    <a:pt x="39243" y="0"/>
                  </a:cubicBezTo>
                  <a:cubicBezTo>
                    <a:pt x="40386" y="857"/>
                    <a:pt x="26956" y="17907"/>
                    <a:pt x="16192" y="42196"/>
                  </a:cubicBezTo>
                  <a:cubicBezTo>
                    <a:pt x="5429" y="66484"/>
                    <a:pt x="1429" y="87821"/>
                    <a:pt x="0" y="87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2921870" y="2607195"/>
              <a:ext cx="17381" cy="57392"/>
            </a:xfrm>
            <a:custGeom>
              <a:avLst/>
              <a:gdLst/>
              <a:ahLst/>
              <a:cxnLst/>
              <a:rect l="l" t="t" r="r" b="b"/>
              <a:pathLst>
                <a:path w="23567" h="77819" extrusionOk="0">
                  <a:moveTo>
                    <a:pt x="21146" y="77819"/>
                  </a:moveTo>
                  <a:cubicBezTo>
                    <a:pt x="19824" y="64323"/>
                    <a:pt x="17789" y="50905"/>
                    <a:pt x="15049" y="37624"/>
                  </a:cubicBezTo>
                  <a:cubicBezTo>
                    <a:pt x="10734" y="24813"/>
                    <a:pt x="5710" y="12253"/>
                    <a:pt x="0" y="0"/>
                  </a:cubicBezTo>
                  <a:cubicBezTo>
                    <a:pt x="10070" y="9907"/>
                    <a:pt x="16994" y="22563"/>
                    <a:pt x="19907" y="36386"/>
                  </a:cubicBezTo>
                  <a:cubicBezTo>
                    <a:pt x="24323" y="49786"/>
                    <a:pt x="24753" y="64180"/>
                    <a:pt x="21146" y="77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744305" y="2598497"/>
              <a:ext cx="285137" cy="32449"/>
            </a:xfrm>
            <a:custGeom>
              <a:avLst/>
              <a:gdLst/>
              <a:ahLst/>
              <a:cxnLst/>
              <a:rect l="l" t="t" r="r" b="b"/>
              <a:pathLst>
                <a:path w="386626" h="43999" extrusionOk="0">
                  <a:moveTo>
                    <a:pt x="386621" y="43408"/>
                  </a:moveTo>
                  <a:cubicBezTo>
                    <a:pt x="386621" y="44361"/>
                    <a:pt x="380716" y="44266"/>
                    <a:pt x="370619" y="42361"/>
                  </a:cubicBezTo>
                  <a:cubicBezTo>
                    <a:pt x="356643" y="39271"/>
                    <a:pt x="342869" y="35327"/>
                    <a:pt x="329376" y="30550"/>
                  </a:cubicBezTo>
                  <a:cubicBezTo>
                    <a:pt x="309961" y="23572"/>
                    <a:pt x="289838" y="18749"/>
                    <a:pt x="269369" y="16167"/>
                  </a:cubicBezTo>
                  <a:cubicBezTo>
                    <a:pt x="257650" y="14805"/>
                    <a:pt x="245804" y="14965"/>
                    <a:pt x="234126" y="16643"/>
                  </a:cubicBezTo>
                  <a:cubicBezTo>
                    <a:pt x="221004" y="20131"/>
                    <a:pt x="207716" y="22961"/>
                    <a:pt x="194312" y="25120"/>
                  </a:cubicBezTo>
                  <a:cubicBezTo>
                    <a:pt x="180153" y="24931"/>
                    <a:pt x="166134" y="22289"/>
                    <a:pt x="152878" y="17310"/>
                  </a:cubicBezTo>
                  <a:cubicBezTo>
                    <a:pt x="141475" y="14560"/>
                    <a:pt x="129710" y="13628"/>
                    <a:pt x="118016" y="14548"/>
                  </a:cubicBezTo>
                  <a:cubicBezTo>
                    <a:pt x="97501" y="16346"/>
                    <a:pt x="77267" y="20534"/>
                    <a:pt x="57723" y="27025"/>
                  </a:cubicBezTo>
                  <a:cubicBezTo>
                    <a:pt x="44067" y="31399"/>
                    <a:pt x="30128" y="34836"/>
                    <a:pt x="16003" y="37312"/>
                  </a:cubicBezTo>
                  <a:cubicBezTo>
                    <a:pt x="5812" y="38741"/>
                    <a:pt x="97" y="38455"/>
                    <a:pt x="1" y="37312"/>
                  </a:cubicBezTo>
                  <a:cubicBezTo>
                    <a:pt x="-94" y="36169"/>
                    <a:pt x="5145" y="34550"/>
                    <a:pt x="14670" y="31407"/>
                  </a:cubicBezTo>
                  <a:cubicBezTo>
                    <a:pt x="24195" y="28263"/>
                    <a:pt x="37530" y="23311"/>
                    <a:pt x="54389" y="16834"/>
                  </a:cubicBezTo>
                  <a:cubicBezTo>
                    <a:pt x="74416" y="8617"/>
                    <a:pt x="95470" y="3169"/>
                    <a:pt x="116968" y="641"/>
                  </a:cubicBezTo>
                  <a:cubicBezTo>
                    <a:pt x="130155" y="-718"/>
                    <a:pt x="143475" y="87"/>
                    <a:pt x="156402" y="3022"/>
                  </a:cubicBezTo>
                  <a:cubicBezTo>
                    <a:pt x="168275" y="7297"/>
                    <a:pt x="180746" y="9676"/>
                    <a:pt x="193359" y="10071"/>
                  </a:cubicBezTo>
                  <a:cubicBezTo>
                    <a:pt x="205360" y="9404"/>
                    <a:pt x="217933" y="4070"/>
                    <a:pt x="231935" y="2070"/>
                  </a:cubicBezTo>
                  <a:cubicBezTo>
                    <a:pt x="244921" y="254"/>
                    <a:pt x="258097" y="254"/>
                    <a:pt x="271083" y="2070"/>
                  </a:cubicBezTo>
                  <a:cubicBezTo>
                    <a:pt x="292419" y="5386"/>
                    <a:pt x="313232" y="11470"/>
                    <a:pt x="332995" y="20167"/>
                  </a:cubicBezTo>
                  <a:cubicBezTo>
                    <a:pt x="349664" y="27216"/>
                    <a:pt x="362904" y="32740"/>
                    <a:pt x="372238" y="36360"/>
                  </a:cubicBezTo>
                  <a:cubicBezTo>
                    <a:pt x="381573" y="39979"/>
                    <a:pt x="386812" y="42361"/>
                    <a:pt x="386621" y="434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097465" y="1689289"/>
              <a:ext cx="169365" cy="322714"/>
            </a:xfrm>
            <a:custGeom>
              <a:avLst/>
              <a:gdLst/>
              <a:ahLst/>
              <a:cxnLst/>
              <a:rect l="l" t="t" r="r" b="b"/>
              <a:pathLst>
                <a:path w="229647" h="437578" extrusionOk="0">
                  <a:moveTo>
                    <a:pt x="229648" y="0"/>
                  </a:moveTo>
                  <a:cubicBezTo>
                    <a:pt x="229648" y="0"/>
                    <a:pt x="228886" y="1619"/>
                    <a:pt x="226886" y="4477"/>
                  </a:cubicBezTo>
                  <a:lnTo>
                    <a:pt x="218313" y="16764"/>
                  </a:lnTo>
                  <a:lnTo>
                    <a:pt x="185833" y="61341"/>
                  </a:lnTo>
                  <a:lnTo>
                    <a:pt x="77343" y="207169"/>
                  </a:lnTo>
                  <a:lnTo>
                    <a:pt x="4477" y="303657"/>
                  </a:lnTo>
                  <a:lnTo>
                    <a:pt x="4477" y="302228"/>
                  </a:lnTo>
                  <a:cubicBezTo>
                    <a:pt x="7906" y="342233"/>
                    <a:pt x="10763" y="375952"/>
                    <a:pt x="12859" y="400431"/>
                  </a:cubicBezTo>
                  <a:cubicBezTo>
                    <a:pt x="13716" y="411766"/>
                    <a:pt x="14383" y="421005"/>
                    <a:pt x="14859" y="428054"/>
                  </a:cubicBezTo>
                  <a:cubicBezTo>
                    <a:pt x="15189" y="431220"/>
                    <a:pt x="15189" y="434412"/>
                    <a:pt x="14859" y="437579"/>
                  </a:cubicBezTo>
                  <a:cubicBezTo>
                    <a:pt x="14088" y="434451"/>
                    <a:pt x="13578" y="431265"/>
                    <a:pt x="13335" y="428054"/>
                  </a:cubicBezTo>
                  <a:cubicBezTo>
                    <a:pt x="12478" y="421005"/>
                    <a:pt x="11430" y="411766"/>
                    <a:pt x="10096" y="400431"/>
                  </a:cubicBezTo>
                  <a:cubicBezTo>
                    <a:pt x="7525" y="376047"/>
                    <a:pt x="4096" y="342329"/>
                    <a:pt x="0" y="302419"/>
                  </a:cubicBezTo>
                  <a:lnTo>
                    <a:pt x="0" y="301562"/>
                  </a:lnTo>
                  <a:lnTo>
                    <a:pt x="476" y="300895"/>
                  </a:lnTo>
                  <a:lnTo>
                    <a:pt x="72866" y="203930"/>
                  </a:lnTo>
                  <a:lnTo>
                    <a:pt x="183071" y="59246"/>
                  </a:lnTo>
                  <a:lnTo>
                    <a:pt x="216789" y="15716"/>
                  </a:lnTo>
                  <a:cubicBezTo>
                    <a:pt x="220504" y="10954"/>
                    <a:pt x="223647" y="7048"/>
                    <a:pt x="226314" y="4000"/>
                  </a:cubicBezTo>
                  <a:cubicBezTo>
                    <a:pt x="227276" y="2549"/>
                    <a:pt x="228394" y="1208"/>
                    <a:pt x="2296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502001" y="1684369"/>
              <a:ext cx="169154" cy="322854"/>
            </a:xfrm>
            <a:custGeom>
              <a:avLst/>
              <a:gdLst/>
              <a:ahLst/>
              <a:cxnLst/>
              <a:rect l="l" t="t" r="r" b="b"/>
              <a:pathLst>
                <a:path w="229361" h="437768" extrusionOk="0">
                  <a:moveTo>
                    <a:pt x="0" y="0"/>
                  </a:moveTo>
                  <a:cubicBezTo>
                    <a:pt x="0" y="0"/>
                    <a:pt x="1333" y="1238"/>
                    <a:pt x="3524" y="3905"/>
                  </a:cubicBezTo>
                  <a:lnTo>
                    <a:pt x="13049" y="15621"/>
                  </a:lnTo>
                  <a:lnTo>
                    <a:pt x="46672" y="59246"/>
                  </a:lnTo>
                  <a:lnTo>
                    <a:pt x="156400" y="204121"/>
                  </a:lnTo>
                  <a:lnTo>
                    <a:pt x="228790" y="301085"/>
                  </a:lnTo>
                  <a:lnTo>
                    <a:pt x="229362" y="301752"/>
                  </a:lnTo>
                  <a:lnTo>
                    <a:pt x="229362" y="302609"/>
                  </a:lnTo>
                  <a:cubicBezTo>
                    <a:pt x="225171" y="342519"/>
                    <a:pt x="221742" y="376238"/>
                    <a:pt x="219170" y="400621"/>
                  </a:cubicBezTo>
                  <a:cubicBezTo>
                    <a:pt x="217837" y="412051"/>
                    <a:pt x="216789" y="421196"/>
                    <a:pt x="216027" y="428244"/>
                  </a:cubicBezTo>
                  <a:cubicBezTo>
                    <a:pt x="215732" y="431456"/>
                    <a:pt x="215190" y="434640"/>
                    <a:pt x="214408" y="437769"/>
                  </a:cubicBezTo>
                  <a:cubicBezTo>
                    <a:pt x="214078" y="434603"/>
                    <a:pt x="214078" y="431410"/>
                    <a:pt x="214408" y="428244"/>
                  </a:cubicBezTo>
                  <a:cubicBezTo>
                    <a:pt x="214979" y="421291"/>
                    <a:pt x="215646" y="412051"/>
                    <a:pt x="216408" y="400621"/>
                  </a:cubicBezTo>
                  <a:cubicBezTo>
                    <a:pt x="218503" y="376142"/>
                    <a:pt x="221361" y="342424"/>
                    <a:pt x="224790" y="302419"/>
                  </a:cubicBezTo>
                  <a:lnTo>
                    <a:pt x="225266" y="303943"/>
                  </a:lnTo>
                  <a:lnTo>
                    <a:pt x="152400" y="207359"/>
                  </a:lnTo>
                  <a:lnTo>
                    <a:pt x="43815" y="61531"/>
                  </a:lnTo>
                  <a:lnTo>
                    <a:pt x="11335" y="16954"/>
                  </a:lnTo>
                  <a:lnTo>
                    <a:pt x="2762" y="4667"/>
                  </a:lnTo>
                  <a:cubicBezTo>
                    <a:pt x="1696" y="3203"/>
                    <a:pt x="771" y="164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093107" y="2149156"/>
              <a:ext cx="118436" cy="118436"/>
            </a:xfrm>
            <a:custGeom>
              <a:avLst/>
              <a:gdLst/>
              <a:ahLst/>
              <a:cxnLst/>
              <a:rect l="l" t="t" r="r" b="b"/>
              <a:pathLst>
                <a:path w="160591" h="160591" extrusionOk="0">
                  <a:moveTo>
                    <a:pt x="80391" y="160591"/>
                  </a:moveTo>
                  <a:cubicBezTo>
                    <a:pt x="36045" y="160644"/>
                    <a:pt x="53" y="124737"/>
                    <a:pt x="0" y="80391"/>
                  </a:cubicBezTo>
                  <a:cubicBezTo>
                    <a:pt x="-53" y="36045"/>
                    <a:pt x="35855" y="53"/>
                    <a:pt x="80200" y="0"/>
                  </a:cubicBezTo>
                  <a:cubicBezTo>
                    <a:pt x="124547" y="-53"/>
                    <a:pt x="160539" y="35854"/>
                    <a:pt x="160591" y="80201"/>
                  </a:cubicBezTo>
                  <a:cubicBezTo>
                    <a:pt x="160591" y="80232"/>
                    <a:pt x="160591" y="80264"/>
                    <a:pt x="160591" y="80296"/>
                  </a:cubicBezTo>
                  <a:cubicBezTo>
                    <a:pt x="160539" y="124583"/>
                    <a:pt x="124678" y="160487"/>
                    <a:pt x="80391" y="160591"/>
                  </a:cubicBezTo>
                  <a:close/>
                  <a:moveTo>
                    <a:pt x="80391" y="9620"/>
                  </a:moveTo>
                  <a:cubicBezTo>
                    <a:pt x="41305" y="9568"/>
                    <a:pt x="9578" y="41210"/>
                    <a:pt x="9525" y="80296"/>
                  </a:cubicBezTo>
                  <a:cubicBezTo>
                    <a:pt x="9473" y="119381"/>
                    <a:pt x="41115" y="151109"/>
                    <a:pt x="80201" y="151162"/>
                  </a:cubicBezTo>
                  <a:cubicBezTo>
                    <a:pt x="119287" y="151214"/>
                    <a:pt x="151014" y="119572"/>
                    <a:pt x="151067" y="80486"/>
                  </a:cubicBezTo>
                  <a:cubicBezTo>
                    <a:pt x="151067" y="80423"/>
                    <a:pt x="151067" y="80359"/>
                    <a:pt x="151067" y="80296"/>
                  </a:cubicBezTo>
                  <a:cubicBezTo>
                    <a:pt x="151014" y="41284"/>
                    <a:pt x="119402" y="9673"/>
                    <a:pt x="80391" y="9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111314" y="2165155"/>
              <a:ext cx="84998" cy="81330"/>
            </a:xfrm>
            <a:custGeom>
              <a:avLst/>
              <a:gdLst/>
              <a:ahLst/>
              <a:cxnLst/>
              <a:rect l="l" t="t" r="r" b="b"/>
              <a:pathLst>
                <a:path w="115252" h="110278" extrusionOk="0">
                  <a:moveTo>
                    <a:pt x="0" y="54615"/>
                  </a:moveTo>
                  <a:cubicBezTo>
                    <a:pt x="1133" y="85821"/>
                    <a:pt x="26877" y="110468"/>
                    <a:pt x="58103" y="110241"/>
                  </a:cubicBezTo>
                  <a:cubicBezTo>
                    <a:pt x="88541" y="111348"/>
                    <a:pt x="114113" y="87569"/>
                    <a:pt x="115219" y="57131"/>
                  </a:cubicBezTo>
                  <a:cubicBezTo>
                    <a:pt x="115237" y="56642"/>
                    <a:pt x="115248" y="56152"/>
                    <a:pt x="115253" y="55663"/>
                  </a:cubicBezTo>
                  <a:cubicBezTo>
                    <a:pt x="114120" y="24457"/>
                    <a:pt x="88376" y="-190"/>
                    <a:pt x="57150" y="37"/>
                  </a:cubicBezTo>
                  <a:cubicBezTo>
                    <a:pt x="26712" y="-1069"/>
                    <a:pt x="1140" y="22709"/>
                    <a:pt x="34" y="53148"/>
                  </a:cubicBezTo>
                  <a:cubicBezTo>
                    <a:pt x="16" y="53637"/>
                    <a:pt x="5" y="54126"/>
                    <a:pt x="0" y="546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2948756" y="2009797"/>
              <a:ext cx="344559" cy="226792"/>
            </a:xfrm>
            <a:custGeom>
              <a:avLst/>
              <a:gdLst/>
              <a:ahLst/>
              <a:cxnLst/>
              <a:rect l="l" t="t" r="r" b="b"/>
              <a:pathLst>
                <a:path w="467199" h="307515" extrusionOk="0">
                  <a:moveTo>
                    <a:pt x="111397" y="307515"/>
                  </a:moveTo>
                  <a:cubicBezTo>
                    <a:pt x="78155" y="283607"/>
                    <a:pt x="44722" y="258461"/>
                    <a:pt x="22148" y="223981"/>
                  </a:cubicBezTo>
                  <a:cubicBezTo>
                    <a:pt x="-427" y="189500"/>
                    <a:pt x="-8332" y="143399"/>
                    <a:pt x="10718" y="107395"/>
                  </a:cubicBezTo>
                  <a:cubicBezTo>
                    <a:pt x="27006" y="77486"/>
                    <a:pt x="59200" y="59770"/>
                    <a:pt x="90633" y="46911"/>
                  </a:cubicBezTo>
                  <a:cubicBezTo>
                    <a:pt x="179949" y="9766"/>
                    <a:pt x="276800" y="-5674"/>
                    <a:pt x="373240" y="1858"/>
                  </a:cubicBezTo>
                  <a:cubicBezTo>
                    <a:pt x="398671" y="3858"/>
                    <a:pt x="425627" y="8144"/>
                    <a:pt x="444296" y="25480"/>
                  </a:cubicBezTo>
                  <a:cubicBezTo>
                    <a:pt x="471061" y="50245"/>
                    <a:pt x="471347" y="93107"/>
                    <a:pt x="460488" y="127969"/>
                  </a:cubicBezTo>
                  <a:cubicBezTo>
                    <a:pt x="449630" y="162830"/>
                    <a:pt x="429723" y="194644"/>
                    <a:pt x="422388" y="230458"/>
                  </a:cubicBezTo>
                  <a:cubicBezTo>
                    <a:pt x="384860" y="176165"/>
                    <a:pt x="305136" y="164640"/>
                    <a:pt x="243699" y="188738"/>
                  </a:cubicBezTo>
                  <a:cubicBezTo>
                    <a:pt x="182263" y="212836"/>
                    <a:pt x="150450" y="254365"/>
                    <a:pt x="111397" y="3075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032782" y="2131713"/>
              <a:ext cx="238027" cy="114121"/>
            </a:xfrm>
            <a:custGeom>
              <a:avLst/>
              <a:gdLst/>
              <a:ahLst/>
              <a:cxnLst/>
              <a:rect l="l" t="t" r="r" b="b"/>
              <a:pathLst>
                <a:path w="322749" h="154741" extrusionOk="0">
                  <a:moveTo>
                    <a:pt x="322533" y="65735"/>
                  </a:moveTo>
                  <a:cubicBezTo>
                    <a:pt x="319866" y="68592"/>
                    <a:pt x="302816" y="53638"/>
                    <a:pt x="270717" y="40303"/>
                  </a:cubicBezTo>
                  <a:cubicBezTo>
                    <a:pt x="252112" y="32507"/>
                    <a:pt x="232478" y="27438"/>
                    <a:pt x="212424" y="25254"/>
                  </a:cubicBezTo>
                  <a:cubicBezTo>
                    <a:pt x="163461" y="19266"/>
                    <a:pt x="114124" y="32971"/>
                    <a:pt x="75264" y="63354"/>
                  </a:cubicBezTo>
                  <a:cubicBezTo>
                    <a:pt x="59200" y="75593"/>
                    <a:pt x="44960" y="90058"/>
                    <a:pt x="32973" y="106311"/>
                  </a:cubicBezTo>
                  <a:cubicBezTo>
                    <a:pt x="12304" y="134220"/>
                    <a:pt x="5446" y="155841"/>
                    <a:pt x="1636" y="154698"/>
                  </a:cubicBezTo>
                  <a:cubicBezTo>
                    <a:pt x="-2174" y="153555"/>
                    <a:pt x="-364" y="130124"/>
                    <a:pt x="18305" y="96691"/>
                  </a:cubicBezTo>
                  <a:cubicBezTo>
                    <a:pt x="57663" y="26899"/>
                    <a:pt x="136569" y="-10706"/>
                    <a:pt x="215567" y="2679"/>
                  </a:cubicBezTo>
                  <a:cubicBezTo>
                    <a:pt x="237649" y="6224"/>
                    <a:pt x="258931" y="13640"/>
                    <a:pt x="278432" y="24587"/>
                  </a:cubicBezTo>
                  <a:cubicBezTo>
                    <a:pt x="311580" y="43542"/>
                    <a:pt x="324629" y="63925"/>
                    <a:pt x="322533" y="657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948505" y="1994226"/>
              <a:ext cx="328137" cy="96886"/>
            </a:xfrm>
            <a:custGeom>
              <a:avLst/>
              <a:gdLst/>
              <a:ahLst/>
              <a:cxnLst/>
              <a:rect l="l" t="t" r="r" b="b"/>
              <a:pathLst>
                <a:path w="444932" h="131371" extrusionOk="0">
                  <a:moveTo>
                    <a:pt x="444826" y="46578"/>
                  </a:moveTo>
                  <a:cubicBezTo>
                    <a:pt x="442350" y="49816"/>
                    <a:pt x="420347" y="34100"/>
                    <a:pt x="378151" y="27528"/>
                  </a:cubicBezTo>
                  <a:cubicBezTo>
                    <a:pt x="323191" y="19602"/>
                    <a:pt x="267256" y="21569"/>
                    <a:pt x="212988" y="33338"/>
                  </a:cubicBezTo>
                  <a:cubicBezTo>
                    <a:pt x="182892" y="39369"/>
                    <a:pt x="153259" y="47518"/>
                    <a:pt x="124310" y="57722"/>
                  </a:cubicBezTo>
                  <a:cubicBezTo>
                    <a:pt x="101010" y="65956"/>
                    <a:pt x="78884" y="77195"/>
                    <a:pt x="58492" y="91155"/>
                  </a:cubicBezTo>
                  <a:cubicBezTo>
                    <a:pt x="40966" y="103156"/>
                    <a:pt x="27345" y="114491"/>
                    <a:pt x="17344" y="121635"/>
                  </a:cubicBezTo>
                  <a:cubicBezTo>
                    <a:pt x="7343" y="128779"/>
                    <a:pt x="1342" y="132303"/>
                    <a:pt x="199" y="131160"/>
                  </a:cubicBezTo>
                  <a:cubicBezTo>
                    <a:pt x="-944" y="130017"/>
                    <a:pt x="2866" y="124111"/>
                    <a:pt x="10772" y="114682"/>
                  </a:cubicBezTo>
                  <a:cubicBezTo>
                    <a:pt x="22087" y="101249"/>
                    <a:pt x="34479" y="88761"/>
                    <a:pt x="47824" y="77344"/>
                  </a:cubicBezTo>
                  <a:cubicBezTo>
                    <a:pt x="68184" y="60228"/>
                    <a:pt x="91142" y="46466"/>
                    <a:pt x="115833" y="36577"/>
                  </a:cubicBezTo>
                  <a:cubicBezTo>
                    <a:pt x="145585" y="24594"/>
                    <a:pt x="176388" y="15410"/>
                    <a:pt x="207845" y="9145"/>
                  </a:cubicBezTo>
                  <a:cubicBezTo>
                    <a:pt x="275091" y="-4572"/>
                    <a:pt x="338242" y="-1809"/>
                    <a:pt x="381961" y="10478"/>
                  </a:cubicBezTo>
                  <a:cubicBezTo>
                    <a:pt x="399398" y="14934"/>
                    <a:pt x="415930" y="22378"/>
                    <a:pt x="430825" y="32481"/>
                  </a:cubicBezTo>
                  <a:cubicBezTo>
                    <a:pt x="441397" y="39625"/>
                    <a:pt x="445684" y="45435"/>
                    <a:pt x="444826" y="465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281294" y="2116961"/>
              <a:ext cx="27424" cy="173720"/>
            </a:xfrm>
            <a:custGeom>
              <a:avLst/>
              <a:gdLst/>
              <a:ahLst/>
              <a:cxnLst/>
              <a:rect l="l" t="t" r="r" b="b"/>
              <a:pathLst>
                <a:path w="37185" h="235553" extrusionOk="0">
                  <a:moveTo>
                    <a:pt x="70" y="0"/>
                  </a:moveTo>
                  <a:cubicBezTo>
                    <a:pt x="2033" y="2529"/>
                    <a:pt x="3636" y="5318"/>
                    <a:pt x="4833" y="8287"/>
                  </a:cubicBezTo>
                  <a:cubicBezTo>
                    <a:pt x="7595" y="13716"/>
                    <a:pt x="11119" y="21908"/>
                    <a:pt x="15025" y="32099"/>
                  </a:cubicBezTo>
                  <a:cubicBezTo>
                    <a:pt x="35192" y="85830"/>
                    <a:pt x="41737" y="143720"/>
                    <a:pt x="34075" y="200597"/>
                  </a:cubicBezTo>
                  <a:cubicBezTo>
                    <a:pt x="32946" y="209153"/>
                    <a:pt x="31356" y="217643"/>
                    <a:pt x="29312" y="226028"/>
                  </a:cubicBezTo>
                  <a:cubicBezTo>
                    <a:pt x="28863" y="229322"/>
                    <a:pt x="27932" y="232531"/>
                    <a:pt x="26550" y="235553"/>
                  </a:cubicBezTo>
                  <a:cubicBezTo>
                    <a:pt x="25693" y="235553"/>
                    <a:pt x="28455" y="222123"/>
                    <a:pt x="30550" y="200596"/>
                  </a:cubicBezTo>
                  <a:cubicBezTo>
                    <a:pt x="36306" y="144251"/>
                    <a:pt x="29974" y="87326"/>
                    <a:pt x="11977" y="33623"/>
                  </a:cubicBezTo>
                  <a:cubicBezTo>
                    <a:pt x="4833" y="13145"/>
                    <a:pt x="-692" y="381"/>
                    <a:pt x="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2307271" y="2190945"/>
              <a:ext cx="18913" cy="3918"/>
            </a:xfrm>
            <a:custGeom>
              <a:avLst/>
              <a:gdLst/>
              <a:ahLst/>
              <a:cxnLst/>
              <a:rect l="l" t="t" r="r" b="b"/>
              <a:pathLst>
                <a:path w="25645" h="5312" extrusionOk="0">
                  <a:moveTo>
                    <a:pt x="25641" y="2907"/>
                  </a:moveTo>
                  <a:cubicBezTo>
                    <a:pt x="25641" y="4336"/>
                    <a:pt x="19735" y="4622"/>
                    <a:pt x="12877" y="5002"/>
                  </a:cubicBezTo>
                  <a:cubicBezTo>
                    <a:pt x="6019" y="5384"/>
                    <a:pt x="399" y="5669"/>
                    <a:pt x="18" y="4240"/>
                  </a:cubicBezTo>
                  <a:cubicBezTo>
                    <a:pt x="-363" y="2812"/>
                    <a:pt x="5257" y="430"/>
                    <a:pt x="12687" y="49"/>
                  </a:cubicBezTo>
                  <a:cubicBezTo>
                    <a:pt x="20116" y="-332"/>
                    <a:pt x="25831" y="1573"/>
                    <a:pt x="25641" y="29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2583922" y="2160140"/>
              <a:ext cx="117744" cy="117715"/>
            </a:xfrm>
            <a:custGeom>
              <a:avLst/>
              <a:gdLst/>
              <a:ahLst/>
              <a:cxnLst/>
              <a:rect l="l" t="t" r="r" b="b"/>
              <a:pathLst>
                <a:path w="159653" h="159613" extrusionOk="0">
                  <a:moveTo>
                    <a:pt x="80353" y="159614"/>
                  </a:moveTo>
                  <a:cubicBezTo>
                    <a:pt x="77209" y="159614"/>
                    <a:pt x="74161" y="159614"/>
                    <a:pt x="70828" y="159137"/>
                  </a:cubicBezTo>
                  <a:cubicBezTo>
                    <a:pt x="27026" y="154167"/>
                    <a:pt x="-4454" y="114630"/>
                    <a:pt x="516" y="70828"/>
                  </a:cubicBezTo>
                  <a:cubicBezTo>
                    <a:pt x="5486" y="27026"/>
                    <a:pt x="45024" y="-4454"/>
                    <a:pt x="88826" y="516"/>
                  </a:cubicBezTo>
                  <a:cubicBezTo>
                    <a:pt x="132628" y="5486"/>
                    <a:pt x="164107" y="45024"/>
                    <a:pt x="159137" y="88826"/>
                  </a:cubicBezTo>
                  <a:cubicBezTo>
                    <a:pt x="159133" y="88863"/>
                    <a:pt x="159129" y="88901"/>
                    <a:pt x="159125" y="88938"/>
                  </a:cubicBezTo>
                  <a:cubicBezTo>
                    <a:pt x="154490" y="129127"/>
                    <a:pt x="120522" y="159494"/>
                    <a:pt x="80067" y="159614"/>
                  </a:cubicBezTo>
                  <a:close/>
                  <a:moveTo>
                    <a:pt x="80353" y="9595"/>
                  </a:moveTo>
                  <a:cubicBezTo>
                    <a:pt x="41583" y="9406"/>
                    <a:pt x="10001" y="40681"/>
                    <a:pt x="9812" y="79451"/>
                  </a:cubicBezTo>
                  <a:cubicBezTo>
                    <a:pt x="9733" y="95618"/>
                    <a:pt x="15237" y="111316"/>
                    <a:pt x="25394" y="123895"/>
                  </a:cubicBezTo>
                  <a:cubicBezTo>
                    <a:pt x="49671" y="154073"/>
                    <a:pt x="93768" y="158968"/>
                    <a:pt x="124073" y="134849"/>
                  </a:cubicBezTo>
                  <a:cubicBezTo>
                    <a:pt x="138676" y="123253"/>
                    <a:pt x="148066" y="106323"/>
                    <a:pt x="150171" y="87795"/>
                  </a:cubicBezTo>
                  <a:lnTo>
                    <a:pt x="150171" y="87795"/>
                  </a:lnTo>
                  <a:cubicBezTo>
                    <a:pt x="154524" y="49254"/>
                    <a:pt x="126880" y="14454"/>
                    <a:pt x="88354" y="9976"/>
                  </a:cubicBezTo>
                  <a:cubicBezTo>
                    <a:pt x="85600" y="9702"/>
                    <a:pt x="82834" y="9575"/>
                    <a:pt x="80067" y="95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2600623" y="2178371"/>
              <a:ext cx="84787" cy="81053"/>
            </a:xfrm>
            <a:custGeom>
              <a:avLst/>
              <a:gdLst/>
              <a:ahLst/>
              <a:cxnLst/>
              <a:rect l="l" t="t" r="r" b="b"/>
              <a:pathLst>
                <a:path w="114966" h="109902" extrusionOk="0">
                  <a:moveTo>
                    <a:pt x="114967" y="52614"/>
                  </a:moveTo>
                  <a:cubicBezTo>
                    <a:pt x="114972" y="83773"/>
                    <a:pt x="90018" y="109193"/>
                    <a:pt x="58864" y="109764"/>
                  </a:cubicBezTo>
                  <a:cubicBezTo>
                    <a:pt x="28534" y="111898"/>
                    <a:pt x="2216" y="89040"/>
                    <a:pt x="82" y="58709"/>
                  </a:cubicBezTo>
                  <a:cubicBezTo>
                    <a:pt x="48" y="58234"/>
                    <a:pt x="21" y="57758"/>
                    <a:pt x="0" y="57281"/>
                  </a:cubicBezTo>
                  <a:cubicBezTo>
                    <a:pt x="295" y="26247"/>
                    <a:pt x="25078" y="1001"/>
                    <a:pt x="56102" y="131"/>
                  </a:cubicBezTo>
                  <a:cubicBezTo>
                    <a:pt x="86489" y="-1952"/>
                    <a:pt x="112812" y="20992"/>
                    <a:pt x="114896" y="51379"/>
                  </a:cubicBezTo>
                  <a:cubicBezTo>
                    <a:pt x="114924" y="51790"/>
                    <a:pt x="114948" y="52202"/>
                    <a:pt x="114967" y="526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2481804" y="2003837"/>
              <a:ext cx="330909" cy="84098"/>
            </a:xfrm>
            <a:custGeom>
              <a:avLst/>
              <a:gdLst/>
              <a:ahLst/>
              <a:cxnLst/>
              <a:rect l="l" t="t" r="r" b="b"/>
              <a:pathLst>
                <a:path w="448690" h="114031" extrusionOk="0">
                  <a:moveTo>
                    <a:pt x="448372" y="113850"/>
                  </a:moveTo>
                  <a:cubicBezTo>
                    <a:pt x="445038" y="116231"/>
                    <a:pt x="429322" y="94800"/>
                    <a:pt x="391222" y="74798"/>
                  </a:cubicBezTo>
                  <a:cubicBezTo>
                    <a:pt x="341502" y="50048"/>
                    <a:pt x="287764" y="34372"/>
                    <a:pt x="232535" y="28506"/>
                  </a:cubicBezTo>
                  <a:cubicBezTo>
                    <a:pt x="202049" y="24740"/>
                    <a:pt x="171330" y="23180"/>
                    <a:pt x="140619" y="23839"/>
                  </a:cubicBezTo>
                  <a:cubicBezTo>
                    <a:pt x="115924" y="24367"/>
                    <a:pt x="91401" y="28080"/>
                    <a:pt x="67657" y="34888"/>
                  </a:cubicBezTo>
                  <a:cubicBezTo>
                    <a:pt x="47274" y="40889"/>
                    <a:pt x="30796" y="47270"/>
                    <a:pt x="19080" y="50985"/>
                  </a:cubicBezTo>
                  <a:cubicBezTo>
                    <a:pt x="7364" y="54700"/>
                    <a:pt x="506" y="56129"/>
                    <a:pt x="30" y="54509"/>
                  </a:cubicBezTo>
                  <a:cubicBezTo>
                    <a:pt x="-446" y="52890"/>
                    <a:pt x="4792" y="48699"/>
                    <a:pt x="15270" y="42222"/>
                  </a:cubicBezTo>
                  <a:cubicBezTo>
                    <a:pt x="30258" y="33010"/>
                    <a:pt x="45961" y="25015"/>
                    <a:pt x="62228" y="18314"/>
                  </a:cubicBezTo>
                  <a:cubicBezTo>
                    <a:pt x="86976" y="8524"/>
                    <a:pt x="113106" y="2675"/>
                    <a:pt x="139666" y="979"/>
                  </a:cubicBezTo>
                  <a:cubicBezTo>
                    <a:pt x="171659" y="-967"/>
                    <a:pt x="203763" y="-10"/>
                    <a:pt x="235583" y="3836"/>
                  </a:cubicBezTo>
                  <a:cubicBezTo>
                    <a:pt x="303782" y="11933"/>
                    <a:pt x="362932" y="34412"/>
                    <a:pt x="400556" y="59748"/>
                  </a:cubicBezTo>
                  <a:cubicBezTo>
                    <a:pt x="415732" y="69429"/>
                    <a:pt x="429108" y="81677"/>
                    <a:pt x="440085" y="95943"/>
                  </a:cubicBezTo>
                  <a:cubicBezTo>
                    <a:pt x="447324" y="106230"/>
                    <a:pt x="449610" y="113088"/>
                    <a:pt x="448372" y="1138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467174" y="2019810"/>
              <a:ext cx="351521" cy="206810"/>
            </a:xfrm>
            <a:custGeom>
              <a:avLst/>
              <a:gdLst/>
              <a:ahLst/>
              <a:cxnLst/>
              <a:rect l="l" t="t" r="r" b="b"/>
              <a:pathLst>
                <a:path w="476638" h="280420" extrusionOk="0">
                  <a:moveTo>
                    <a:pt x="63193" y="255656"/>
                  </a:moveTo>
                  <a:cubicBezTo>
                    <a:pt x="39094" y="222413"/>
                    <a:pt x="14901" y="188028"/>
                    <a:pt x="4614" y="148309"/>
                  </a:cubicBezTo>
                  <a:cubicBezTo>
                    <a:pt x="-5673" y="108590"/>
                    <a:pt x="518" y="62012"/>
                    <a:pt x="30522" y="34009"/>
                  </a:cubicBezTo>
                  <a:cubicBezTo>
                    <a:pt x="55382" y="10768"/>
                    <a:pt x="91387" y="4291"/>
                    <a:pt x="125772" y="1719"/>
                  </a:cubicBezTo>
                  <a:cubicBezTo>
                    <a:pt x="222270" y="-5521"/>
                    <a:pt x="319111" y="10178"/>
                    <a:pt x="408379" y="47534"/>
                  </a:cubicBezTo>
                  <a:cubicBezTo>
                    <a:pt x="431810" y="57059"/>
                    <a:pt x="456004" y="70013"/>
                    <a:pt x="468386" y="92207"/>
                  </a:cubicBezTo>
                  <a:cubicBezTo>
                    <a:pt x="486103" y="124211"/>
                    <a:pt x="472863" y="164978"/>
                    <a:pt x="451622" y="194696"/>
                  </a:cubicBezTo>
                  <a:cubicBezTo>
                    <a:pt x="430381" y="224414"/>
                    <a:pt x="401425" y="248417"/>
                    <a:pt x="383042" y="280421"/>
                  </a:cubicBezTo>
                  <a:cubicBezTo>
                    <a:pt x="364468" y="217079"/>
                    <a:pt x="292459" y="181170"/>
                    <a:pt x="226546" y="185171"/>
                  </a:cubicBezTo>
                  <a:cubicBezTo>
                    <a:pt x="160633" y="189171"/>
                    <a:pt x="117390" y="218127"/>
                    <a:pt x="63669" y="2564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519790" y="2146118"/>
              <a:ext cx="242375" cy="109845"/>
            </a:xfrm>
            <a:custGeom>
              <a:avLst/>
              <a:gdLst/>
              <a:ahLst/>
              <a:cxnLst/>
              <a:rect l="l" t="t" r="r" b="b"/>
              <a:pathLst>
                <a:path w="328644" h="148943" extrusionOk="0">
                  <a:moveTo>
                    <a:pt x="661" y="103843"/>
                  </a:moveTo>
                  <a:cubicBezTo>
                    <a:pt x="-768" y="103177"/>
                    <a:pt x="-6" y="96985"/>
                    <a:pt x="4185" y="86508"/>
                  </a:cubicBezTo>
                  <a:cubicBezTo>
                    <a:pt x="10708" y="71785"/>
                    <a:pt x="20098" y="58510"/>
                    <a:pt x="31808" y="47455"/>
                  </a:cubicBezTo>
                  <a:cubicBezTo>
                    <a:pt x="49252" y="30890"/>
                    <a:pt x="70129" y="18370"/>
                    <a:pt x="92958" y="10784"/>
                  </a:cubicBezTo>
                  <a:cubicBezTo>
                    <a:pt x="106319" y="6008"/>
                    <a:pt x="120193" y="2811"/>
                    <a:pt x="134297" y="1259"/>
                  </a:cubicBezTo>
                  <a:cubicBezTo>
                    <a:pt x="149526" y="-593"/>
                    <a:pt x="164934" y="-401"/>
                    <a:pt x="180112" y="1830"/>
                  </a:cubicBezTo>
                  <a:cubicBezTo>
                    <a:pt x="233828" y="9432"/>
                    <a:pt x="281212" y="40952"/>
                    <a:pt x="308985" y="87555"/>
                  </a:cubicBezTo>
                  <a:cubicBezTo>
                    <a:pt x="317216" y="101130"/>
                    <a:pt x="323259" y="115916"/>
                    <a:pt x="326892" y="131371"/>
                  </a:cubicBezTo>
                  <a:cubicBezTo>
                    <a:pt x="329273" y="142229"/>
                    <a:pt x="328988" y="148516"/>
                    <a:pt x="327464" y="148897"/>
                  </a:cubicBezTo>
                  <a:cubicBezTo>
                    <a:pt x="323559" y="150135"/>
                    <a:pt x="316605" y="126894"/>
                    <a:pt x="294412" y="97271"/>
                  </a:cubicBezTo>
                  <a:cubicBezTo>
                    <a:pt x="281450" y="80261"/>
                    <a:pt x="265817" y="65464"/>
                    <a:pt x="248120" y="53456"/>
                  </a:cubicBezTo>
                  <a:cubicBezTo>
                    <a:pt x="226550" y="39178"/>
                    <a:pt x="202091" y="29843"/>
                    <a:pt x="176492" y="26119"/>
                  </a:cubicBezTo>
                  <a:cubicBezTo>
                    <a:pt x="163313" y="24141"/>
                    <a:pt x="149937" y="23821"/>
                    <a:pt x="136678" y="25167"/>
                  </a:cubicBezTo>
                  <a:cubicBezTo>
                    <a:pt x="124217" y="26167"/>
                    <a:pt x="111895" y="28465"/>
                    <a:pt x="99911" y="32025"/>
                  </a:cubicBezTo>
                  <a:cubicBezTo>
                    <a:pt x="79440" y="37951"/>
                    <a:pt x="60252" y="47641"/>
                    <a:pt x="43333" y="60600"/>
                  </a:cubicBezTo>
                  <a:cubicBezTo>
                    <a:pt x="14282" y="83079"/>
                    <a:pt x="4471" y="105653"/>
                    <a:pt x="661" y="1038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862892" y="1682822"/>
              <a:ext cx="28590" cy="96449"/>
            </a:xfrm>
            <a:custGeom>
              <a:avLst/>
              <a:gdLst/>
              <a:ahLst/>
              <a:cxnLst/>
              <a:rect l="l" t="t" r="r" b="b"/>
              <a:pathLst>
                <a:path w="38766" h="130778" extrusionOk="0">
                  <a:moveTo>
                    <a:pt x="0" y="0"/>
                  </a:moveTo>
                  <a:lnTo>
                    <a:pt x="38767" y="0"/>
                  </a:lnTo>
                  <a:lnTo>
                    <a:pt x="38767" y="130778"/>
                  </a:lnTo>
                  <a:lnTo>
                    <a:pt x="0" y="1307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874140" y="2859763"/>
              <a:ext cx="28590" cy="24656"/>
            </a:xfrm>
            <a:custGeom>
              <a:avLst/>
              <a:gdLst/>
              <a:ahLst/>
              <a:cxnLst/>
              <a:rect l="l" t="t" r="r" b="b"/>
              <a:pathLst>
                <a:path w="38766" h="33432" extrusionOk="0">
                  <a:moveTo>
                    <a:pt x="0" y="0"/>
                  </a:moveTo>
                  <a:lnTo>
                    <a:pt x="38767" y="0"/>
                  </a:lnTo>
                  <a:lnTo>
                    <a:pt x="38767" y="33433"/>
                  </a:lnTo>
                  <a:lnTo>
                    <a:pt x="0" y="334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2872523" y="2708840"/>
              <a:ext cx="28590" cy="72284"/>
            </a:xfrm>
            <a:custGeom>
              <a:avLst/>
              <a:gdLst/>
              <a:ahLst/>
              <a:cxnLst/>
              <a:rect l="l" t="t" r="r" b="b"/>
              <a:pathLst>
                <a:path w="38766" h="98012" extrusionOk="0">
                  <a:moveTo>
                    <a:pt x="0" y="0"/>
                  </a:moveTo>
                  <a:lnTo>
                    <a:pt x="38767" y="0"/>
                  </a:lnTo>
                  <a:lnTo>
                    <a:pt x="38767" y="98012"/>
                  </a:lnTo>
                  <a:lnTo>
                    <a:pt x="0" y="980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3126848" y="2180366"/>
              <a:ext cx="50999" cy="50999"/>
            </a:xfrm>
            <a:custGeom>
              <a:avLst/>
              <a:gdLst/>
              <a:ahLst/>
              <a:cxnLst/>
              <a:rect l="l" t="t" r="r" b="b"/>
              <a:pathLst>
                <a:path w="69151" h="69151" extrusionOk="0">
                  <a:moveTo>
                    <a:pt x="69151" y="34576"/>
                  </a:moveTo>
                  <a:cubicBezTo>
                    <a:pt x="69151" y="53672"/>
                    <a:pt x="53671" y="69152"/>
                    <a:pt x="34576" y="69152"/>
                  </a:cubicBezTo>
                  <a:cubicBezTo>
                    <a:pt x="15480" y="69152"/>
                    <a:pt x="0" y="53671"/>
                    <a:pt x="0" y="34576"/>
                  </a:cubicBezTo>
                  <a:cubicBezTo>
                    <a:pt x="0" y="15480"/>
                    <a:pt x="15480" y="0"/>
                    <a:pt x="34576" y="0"/>
                  </a:cubicBezTo>
                  <a:cubicBezTo>
                    <a:pt x="34607" y="0"/>
                    <a:pt x="34639" y="0"/>
                    <a:pt x="34671" y="0"/>
                  </a:cubicBezTo>
                  <a:cubicBezTo>
                    <a:pt x="53714" y="0"/>
                    <a:pt x="69151" y="15437"/>
                    <a:pt x="69152" y="34480"/>
                  </a:cubicBezTo>
                  <a:cubicBezTo>
                    <a:pt x="69152" y="34512"/>
                    <a:pt x="69152" y="34544"/>
                    <a:pt x="69152" y="3457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972801" y="2030176"/>
              <a:ext cx="353749" cy="355732"/>
            </a:xfrm>
            <a:custGeom>
              <a:avLst/>
              <a:gdLst/>
              <a:ahLst/>
              <a:cxnLst/>
              <a:rect l="l" t="t" r="r" b="b"/>
              <a:pathLst>
                <a:path w="479659" h="482349" extrusionOk="0">
                  <a:moveTo>
                    <a:pt x="479627" y="241515"/>
                  </a:moveTo>
                  <a:cubicBezTo>
                    <a:pt x="479520" y="240247"/>
                    <a:pt x="479520" y="238973"/>
                    <a:pt x="479627" y="237705"/>
                  </a:cubicBezTo>
                  <a:cubicBezTo>
                    <a:pt x="479627" y="234943"/>
                    <a:pt x="479151" y="231133"/>
                    <a:pt x="478769" y="226370"/>
                  </a:cubicBezTo>
                  <a:cubicBezTo>
                    <a:pt x="478769" y="223894"/>
                    <a:pt x="478769" y="221036"/>
                    <a:pt x="478198" y="218083"/>
                  </a:cubicBezTo>
                  <a:cubicBezTo>
                    <a:pt x="477627" y="215131"/>
                    <a:pt x="477245" y="211702"/>
                    <a:pt x="476674" y="208558"/>
                  </a:cubicBezTo>
                  <a:cubicBezTo>
                    <a:pt x="475585" y="200256"/>
                    <a:pt x="473898" y="192043"/>
                    <a:pt x="471626" y="183984"/>
                  </a:cubicBezTo>
                  <a:cubicBezTo>
                    <a:pt x="466052" y="161713"/>
                    <a:pt x="457123" y="140419"/>
                    <a:pt x="445146" y="120833"/>
                  </a:cubicBezTo>
                  <a:cubicBezTo>
                    <a:pt x="386832" y="23426"/>
                    <a:pt x="267570" y="-18860"/>
                    <a:pt x="160920" y="20059"/>
                  </a:cubicBezTo>
                  <a:cubicBezTo>
                    <a:pt x="150382" y="23894"/>
                    <a:pt x="140105" y="28412"/>
                    <a:pt x="130154" y="33584"/>
                  </a:cubicBezTo>
                  <a:cubicBezTo>
                    <a:pt x="120196" y="39259"/>
                    <a:pt x="110648" y="45625"/>
                    <a:pt x="101579" y="52634"/>
                  </a:cubicBezTo>
                  <a:cubicBezTo>
                    <a:pt x="92147" y="59638"/>
                    <a:pt x="83175" y="67243"/>
                    <a:pt x="74719" y="75399"/>
                  </a:cubicBezTo>
                  <a:cubicBezTo>
                    <a:pt x="66427" y="84014"/>
                    <a:pt x="58727" y="93179"/>
                    <a:pt x="51668" y="102831"/>
                  </a:cubicBezTo>
                  <a:cubicBezTo>
                    <a:pt x="36950" y="122543"/>
                    <a:pt x="25531" y="144514"/>
                    <a:pt x="17855" y="167887"/>
                  </a:cubicBezTo>
                  <a:cubicBezTo>
                    <a:pt x="1600" y="216214"/>
                    <a:pt x="1600" y="268531"/>
                    <a:pt x="17855" y="316858"/>
                  </a:cubicBezTo>
                  <a:cubicBezTo>
                    <a:pt x="25535" y="340239"/>
                    <a:pt x="36919" y="362236"/>
                    <a:pt x="51573" y="382009"/>
                  </a:cubicBezTo>
                  <a:cubicBezTo>
                    <a:pt x="58693" y="391608"/>
                    <a:pt x="66425" y="400740"/>
                    <a:pt x="74719" y="409345"/>
                  </a:cubicBezTo>
                  <a:cubicBezTo>
                    <a:pt x="83174" y="417532"/>
                    <a:pt x="92146" y="425168"/>
                    <a:pt x="101579" y="432205"/>
                  </a:cubicBezTo>
                  <a:cubicBezTo>
                    <a:pt x="110661" y="439053"/>
                    <a:pt x="120209" y="445259"/>
                    <a:pt x="130154" y="450779"/>
                  </a:cubicBezTo>
                  <a:cubicBezTo>
                    <a:pt x="140067" y="456030"/>
                    <a:pt x="150349" y="460551"/>
                    <a:pt x="160920" y="464304"/>
                  </a:cubicBezTo>
                  <a:cubicBezTo>
                    <a:pt x="267693" y="502752"/>
                    <a:pt x="386737" y="460142"/>
                    <a:pt x="444861" y="362673"/>
                  </a:cubicBezTo>
                  <a:cubicBezTo>
                    <a:pt x="456838" y="343087"/>
                    <a:pt x="465766" y="321793"/>
                    <a:pt x="471340" y="299522"/>
                  </a:cubicBezTo>
                  <a:cubicBezTo>
                    <a:pt x="473621" y="291465"/>
                    <a:pt x="475308" y="283251"/>
                    <a:pt x="476388" y="274947"/>
                  </a:cubicBezTo>
                  <a:cubicBezTo>
                    <a:pt x="476960" y="271424"/>
                    <a:pt x="477627" y="268090"/>
                    <a:pt x="477912" y="265423"/>
                  </a:cubicBezTo>
                  <a:cubicBezTo>
                    <a:pt x="478198" y="262756"/>
                    <a:pt x="477912" y="259612"/>
                    <a:pt x="478484" y="257136"/>
                  </a:cubicBezTo>
                  <a:cubicBezTo>
                    <a:pt x="478484" y="252278"/>
                    <a:pt x="479151" y="248563"/>
                    <a:pt x="479341" y="245801"/>
                  </a:cubicBezTo>
                  <a:cubicBezTo>
                    <a:pt x="479240" y="244501"/>
                    <a:pt x="479240" y="243196"/>
                    <a:pt x="479341" y="241896"/>
                  </a:cubicBezTo>
                  <a:cubicBezTo>
                    <a:pt x="479445" y="243196"/>
                    <a:pt x="479445" y="244502"/>
                    <a:pt x="479341" y="245801"/>
                  </a:cubicBezTo>
                  <a:cubicBezTo>
                    <a:pt x="479341" y="248563"/>
                    <a:pt x="479341" y="252374"/>
                    <a:pt x="479341" y="257136"/>
                  </a:cubicBezTo>
                  <a:cubicBezTo>
                    <a:pt x="479341" y="259708"/>
                    <a:pt x="479341" y="262470"/>
                    <a:pt x="479341" y="265518"/>
                  </a:cubicBezTo>
                  <a:cubicBezTo>
                    <a:pt x="479341" y="268566"/>
                    <a:pt x="478484" y="271995"/>
                    <a:pt x="478008" y="275615"/>
                  </a:cubicBezTo>
                  <a:cubicBezTo>
                    <a:pt x="477148" y="283978"/>
                    <a:pt x="475619" y="292260"/>
                    <a:pt x="473436" y="300380"/>
                  </a:cubicBezTo>
                  <a:cubicBezTo>
                    <a:pt x="468104" y="322954"/>
                    <a:pt x="459334" y="344574"/>
                    <a:pt x="447432" y="364483"/>
                  </a:cubicBezTo>
                  <a:cubicBezTo>
                    <a:pt x="412303" y="423913"/>
                    <a:pt x="353321" y="465374"/>
                    <a:pt x="285507" y="478307"/>
                  </a:cubicBezTo>
                  <a:cubicBezTo>
                    <a:pt x="243195" y="486153"/>
                    <a:pt x="199553" y="482536"/>
                    <a:pt x="159110" y="467829"/>
                  </a:cubicBezTo>
                  <a:cubicBezTo>
                    <a:pt x="148326" y="463958"/>
                    <a:pt x="137823" y="459343"/>
                    <a:pt x="127678" y="454018"/>
                  </a:cubicBezTo>
                  <a:cubicBezTo>
                    <a:pt x="117337" y="448426"/>
                    <a:pt x="107434" y="442057"/>
                    <a:pt x="98056" y="434968"/>
                  </a:cubicBezTo>
                  <a:cubicBezTo>
                    <a:pt x="88423" y="427889"/>
                    <a:pt x="79289" y="420156"/>
                    <a:pt x="70719" y="411822"/>
                  </a:cubicBezTo>
                  <a:cubicBezTo>
                    <a:pt x="62185" y="403072"/>
                    <a:pt x="54260" y="393747"/>
                    <a:pt x="47002" y="383914"/>
                  </a:cubicBezTo>
                  <a:cubicBezTo>
                    <a:pt x="31996" y="363689"/>
                    <a:pt x="20352" y="341174"/>
                    <a:pt x="12521" y="317239"/>
                  </a:cubicBezTo>
                  <a:cubicBezTo>
                    <a:pt x="-4174" y="267811"/>
                    <a:pt x="-4174" y="214267"/>
                    <a:pt x="12521" y="164839"/>
                  </a:cubicBezTo>
                  <a:cubicBezTo>
                    <a:pt x="20392" y="140920"/>
                    <a:pt x="32032" y="118412"/>
                    <a:pt x="47002" y="98164"/>
                  </a:cubicBezTo>
                  <a:cubicBezTo>
                    <a:pt x="54285" y="88350"/>
                    <a:pt x="62208" y="79027"/>
                    <a:pt x="70719" y="70256"/>
                  </a:cubicBezTo>
                  <a:cubicBezTo>
                    <a:pt x="79313" y="61949"/>
                    <a:pt x="88445" y="54217"/>
                    <a:pt x="98056" y="47110"/>
                  </a:cubicBezTo>
                  <a:cubicBezTo>
                    <a:pt x="107495" y="40108"/>
                    <a:pt x="117391" y="33744"/>
                    <a:pt x="127678" y="28060"/>
                  </a:cubicBezTo>
                  <a:cubicBezTo>
                    <a:pt x="137826" y="22767"/>
                    <a:pt x="148329" y="18184"/>
                    <a:pt x="159110" y="14344"/>
                  </a:cubicBezTo>
                  <a:cubicBezTo>
                    <a:pt x="199609" y="-284"/>
                    <a:pt x="243285" y="-3803"/>
                    <a:pt x="285602" y="4152"/>
                  </a:cubicBezTo>
                  <a:cubicBezTo>
                    <a:pt x="353517" y="17160"/>
                    <a:pt x="412528" y="58815"/>
                    <a:pt x="447527" y="118452"/>
                  </a:cubicBezTo>
                  <a:cubicBezTo>
                    <a:pt x="459425" y="138329"/>
                    <a:pt x="468196" y="159917"/>
                    <a:pt x="473531" y="182460"/>
                  </a:cubicBezTo>
                  <a:cubicBezTo>
                    <a:pt x="475715" y="190612"/>
                    <a:pt x="477244" y="198925"/>
                    <a:pt x="478103" y="207320"/>
                  </a:cubicBezTo>
                  <a:cubicBezTo>
                    <a:pt x="478579" y="210940"/>
                    <a:pt x="479246" y="214274"/>
                    <a:pt x="479436" y="217321"/>
                  </a:cubicBezTo>
                  <a:cubicBezTo>
                    <a:pt x="479627" y="220370"/>
                    <a:pt x="479436" y="223227"/>
                    <a:pt x="479436" y="225703"/>
                  </a:cubicBezTo>
                  <a:cubicBezTo>
                    <a:pt x="479436" y="230561"/>
                    <a:pt x="479436" y="234276"/>
                    <a:pt x="479436" y="237133"/>
                  </a:cubicBezTo>
                  <a:cubicBezTo>
                    <a:pt x="479641" y="238584"/>
                    <a:pt x="479705" y="240052"/>
                    <a:pt x="479627" y="2415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991172" y="2048908"/>
              <a:ext cx="317820" cy="317090"/>
            </a:xfrm>
            <a:custGeom>
              <a:avLst/>
              <a:gdLst/>
              <a:ahLst/>
              <a:cxnLst/>
              <a:rect l="l" t="t" r="r" b="b"/>
              <a:pathLst>
                <a:path w="430942" h="429952" extrusionOk="0">
                  <a:moveTo>
                    <a:pt x="430540" y="216133"/>
                  </a:moveTo>
                  <a:cubicBezTo>
                    <a:pt x="430439" y="215278"/>
                    <a:pt x="430439" y="214415"/>
                    <a:pt x="430540" y="213561"/>
                  </a:cubicBezTo>
                  <a:cubicBezTo>
                    <a:pt x="430540" y="211561"/>
                    <a:pt x="430540" y="209084"/>
                    <a:pt x="429874" y="205941"/>
                  </a:cubicBezTo>
                  <a:cubicBezTo>
                    <a:pt x="429207" y="202798"/>
                    <a:pt x="429302" y="198321"/>
                    <a:pt x="429017" y="193558"/>
                  </a:cubicBezTo>
                  <a:cubicBezTo>
                    <a:pt x="428731" y="188796"/>
                    <a:pt x="427207" y="183081"/>
                    <a:pt x="426159" y="176890"/>
                  </a:cubicBezTo>
                  <a:cubicBezTo>
                    <a:pt x="425111" y="170698"/>
                    <a:pt x="422920" y="163840"/>
                    <a:pt x="421111" y="156316"/>
                  </a:cubicBezTo>
                  <a:cubicBezTo>
                    <a:pt x="419301" y="148791"/>
                    <a:pt x="415681" y="141171"/>
                    <a:pt x="412538" y="132694"/>
                  </a:cubicBezTo>
                  <a:cubicBezTo>
                    <a:pt x="404129" y="114095"/>
                    <a:pt x="393374" y="96650"/>
                    <a:pt x="380534" y="80782"/>
                  </a:cubicBezTo>
                  <a:cubicBezTo>
                    <a:pt x="364546" y="61853"/>
                    <a:pt x="345484" y="45753"/>
                    <a:pt x="324146" y="33157"/>
                  </a:cubicBezTo>
                  <a:cubicBezTo>
                    <a:pt x="271999" y="2697"/>
                    <a:pt x="209381" y="-4226"/>
                    <a:pt x="151839" y="14107"/>
                  </a:cubicBezTo>
                  <a:cubicBezTo>
                    <a:pt x="86715" y="34954"/>
                    <a:pt x="35666" y="85967"/>
                    <a:pt x="14774" y="151077"/>
                  </a:cubicBezTo>
                  <a:cubicBezTo>
                    <a:pt x="-3563" y="208650"/>
                    <a:pt x="3359" y="271298"/>
                    <a:pt x="33824" y="323479"/>
                  </a:cubicBezTo>
                  <a:cubicBezTo>
                    <a:pt x="46420" y="344817"/>
                    <a:pt x="62520" y="363879"/>
                    <a:pt x="81449" y="379867"/>
                  </a:cubicBezTo>
                  <a:cubicBezTo>
                    <a:pt x="97349" y="392709"/>
                    <a:pt x="114826" y="403465"/>
                    <a:pt x="133456" y="411871"/>
                  </a:cubicBezTo>
                  <a:cubicBezTo>
                    <a:pt x="141838" y="415015"/>
                    <a:pt x="149553" y="418348"/>
                    <a:pt x="157078" y="420444"/>
                  </a:cubicBezTo>
                  <a:cubicBezTo>
                    <a:pt x="164602" y="422539"/>
                    <a:pt x="171270" y="424635"/>
                    <a:pt x="177556" y="425492"/>
                  </a:cubicBezTo>
                  <a:lnTo>
                    <a:pt x="194225" y="428350"/>
                  </a:lnTo>
                  <a:lnTo>
                    <a:pt x="206608" y="429207"/>
                  </a:lnTo>
                  <a:lnTo>
                    <a:pt x="214228" y="429874"/>
                  </a:lnTo>
                  <a:lnTo>
                    <a:pt x="216800" y="429874"/>
                  </a:lnTo>
                  <a:cubicBezTo>
                    <a:pt x="215946" y="429979"/>
                    <a:pt x="215082" y="429979"/>
                    <a:pt x="214228" y="429874"/>
                  </a:cubicBezTo>
                  <a:lnTo>
                    <a:pt x="206512" y="429874"/>
                  </a:lnTo>
                  <a:cubicBezTo>
                    <a:pt x="203179" y="429874"/>
                    <a:pt x="198988" y="429874"/>
                    <a:pt x="194130" y="429874"/>
                  </a:cubicBezTo>
                  <a:lnTo>
                    <a:pt x="177176" y="427492"/>
                  </a:lnTo>
                  <a:cubicBezTo>
                    <a:pt x="170794" y="426730"/>
                    <a:pt x="164031" y="424540"/>
                    <a:pt x="156411" y="422825"/>
                  </a:cubicBezTo>
                  <a:cubicBezTo>
                    <a:pt x="148791" y="421111"/>
                    <a:pt x="140885" y="417586"/>
                    <a:pt x="132313" y="414538"/>
                  </a:cubicBezTo>
                  <a:cubicBezTo>
                    <a:pt x="113319" y="406248"/>
                    <a:pt x="95484" y="395522"/>
                    <a:pt x="79258" y="382630"/>
                  </a:cubicBezTo>
                  <a:cubicBezTo>
                    <a:pt x="59833" y="366530"/>
                    <a:pt x="43334" y="347196"/>
                    <a:pt x="30490" y="325480"/>
                  </a:cubicBezTo>
                  <a:cubicBezTo>
                    <a:pt x="15582" y="300602"/>
                    <a:pt x="5862" y="272964"/>
                    <a:pt x="1915" y="244231"/>
                  </a:cubicBezTo>
                  <a:cubicBezTo>
                    <a:pt x="-2315" y="212453"/>
                    <a:pt x="482" y="180133"/>
                    <a:pt x="10107" y="149553"/>
                  </a:cubicBezTo>
                  <a:cubicBezTo>
                    <a:pt x="31555" y="83275"/>
                    <a:pt x="83598" y="31374"/>
                    <a:pt x="149934" y="10107"/>
                  </a:cubicBezTo>
                  <a:cubicBezTo>
                    <a:pt x="180514" y="482"/>
                    <a:pt x="212834" y="-2315"/>
                    <a:pt x="244612" y="1915"/>
                  </a:cubicBezTo>
                  <a:cubicBezTo>
                    <a:pt x="273345" y="5862"/>
                    <a:pt x="300983" y="15582"/>
                    <a:pt x="325860" y="30490"/>
                  </a:cubicBezTo>
                  <a:cubicBezTo>
                    <a:pt x="347577" y="43334"/>
                    <a:pt x="366911" y="59833"/>
                    <a:pt x="383010" y="79258"/>
                  </a:cubicBezTo>
                  <a:cubicBezTo>
                    <a:pt x="395903" y="95484"/>
                    <a:pt x="406629" y="113319"/>
                    <a:pt x="414919" y="132313"/>
                  </a:cubicBezTo>
                  <a:cubicBezTo>
                    <a:pt x="417968" y="140885"/>
                    <a:pt x="421206" y="148791"/>
                    <a:pt x="423206" y="156411"/>
                  </a:cubicBezTo>
                  <a:cubicBezTo>
                    <a:pt x="425206" y="164031"/>
                    <a:pt x="427111" y="170794"/>
                    <a:pt x="427873" y="177175"/>
                  </a:cubicBezTo>
                  <a:cubicBezTo>
                    <a:pt x="428636" y="183557"/>
                    <a:pt x="429588" y="189082"/>
                    <a:pt x="430255" y="194035"/>
                  </a:cubicBezTo>
                  <a:cubicBezTo>
                    <a:pt x="430921" y="198988"/>
                    <a:pt x="430255" y="203560"/>
                    <a:pt x="430731" y="206512"/>
                  </a:cubicBezTo>
                  <a:cubicBezTo>
                    <a:pt x="431207" y="209465"/>
                    <a:pt x="430731" y="212227"/>
                    <a:pt x="430731" y="214228"/>
                  </a:cubicBezTo>
                  <a:cubicBezTo>
                    <a:pt x="430726" y="214867"/>
                    <a:pt x="430662" y="215505"/>
                    <a:pt x="430541" y="2161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3176757" y="2278849"/>
              <a:ext cx="14541" cy="16297"/>
            </a:xfrm>
            <a:custGeom>
              <a:avLst/>
              <a:gdLst/>
              <a:ahLst/>
              <a:cxnLst/>
              <a:rect l="l" t="t" r="r" b="b"/>
              <a:pathLst>
                <a:path w="19716" h="22097" extrusionOk="0">
                  <a:moveTo>
                    <a:pt x="0" y="0"/>
                  </a:moveTo>
                  <a:lnTo>
                    <a:pt x="19717" y="0"/>
                  </a:lnTo>
                  <a:lnTo>
                    <a:pt x="19717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3154685" y="2278849"/>
              <a:ext cx="14541" cy="16297"/>
            </a:xfrm>
            <a:custGeom>
              <a:avLst/>
              <a:gdLst/>
              <a:ahLst/>
              <a:cxnLst/>
              <a:rect l="l" t="t" r="r" b="b"/>
              <a:pathLst>
                <a:path w="19716" h="22097" extrusionOk="0">
                  <a:moveTo>
                    <a:pt x="0" y="0"/>
                  </a:moveTo>
                  <a:lnTo>
                    <a:pt x="19717" y="0"/>
                  </a:lnTo>
                  <a:lnTo>
                    <a:pt x="19717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3196440" y="2278849"/>
              <a:ext cx="86965" cy="16297"/>
            </a:xfrm>
            <a:custGeom>
              <a:avLst/>
              <a:gdLst/>
              <a:ahLst/>
              <a:cxnLst/>
              <a:rect l="l" t="t" r="r" b="b"/>
              <a:pathLst>
                <a:path w="117919" h="22097" extrusionOk="0">
                  <a:moveTo>
                    <a:pt x="0" y="0"/>
                  </a:moveTo>
                  <a:lnTo>
                    <a:pt x="117919" y="0"/>
                  </a:lnTo>
                  <a:lnTo>
                    <a:pt x="117919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226034" y="2308513"/>
              <a:ext cx="86965" cy="16297"/>
            </a:xfrm>
            <a:custGeom>
              <a:avLst/>
              <a:gdLst/>
              <a:ahLst/>
              <a:cxnLst/>
              <a:rect l="l" t="t" r="r" b="b"/>
              <a:pathLst>
                <a:path w="117919" h="22097" extrusionOk="0">
                  <a:moveTo>
                    <a:pt x="0" y="0"/>
                  </a:moveTo>
                  <a:lnTo>
                    <a:pt x="117920" y="0"/>
                  </a:lnTo>
                  <a:lnTo>
                    <a:pt x="117920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3198549" y="2308513"/>
              <a:ext cx="22970" cy="16297"/>
            </a:xfrm>
            <a:custGeom>
              <a:avLst/>
              <a:gdLst/>
              <a:ahLst/>
              <a:cxnLst/>
              <a:rect l="l" t="t" r="r" b="b"/>
              <a:pathLst>
                <a:path w="31146" h="22097" extrusionOk="0">
                  <a:moveTo>
                    <a:pt x="0" y="0"/>
                  </a:moveTo>
                  <a:lnTo>
                    <a:pt x="31147" y="0"/>
                  </a:lnTo>
                  <a:lnTo>
                    <a:pt x="31147" y="22098"/>
                  </a:lnTo>
                  <a:lnTo>
                    <a:pt x="0" y="220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2120582" y="3513923"/>
              <a:ext cx="1534824" cy="798777"/>
            </a:xfrm>
            <a:custGeom>
              <a:avLst/>
              <a:gdLst/>
              <a:ahLst/>
              <a:cxnLst/>
              <a:rect l="l" t="t" r="r" b="b"/>
              <a:pathLst>
                <a:path w="2081117" h="1083087" extrusionOk="0">
                  <a:moveTo>
                    <a:pt x="0" y="173641"/>
                  </a:moveTo>
                  <a:lnTo>
                    <a:pt x="449771" y="1083088"/>
                  </a:lnTo>
                  <a:lnTo>
                    <a:pt x="1613630" y="1083088"/>
                  </a:lnTo>
                  <a:lnTo>
                    <a:pt x="2081117" y="0"/>
                  </a:lnTo>
                  <a:lnTo>
                    <a:pt x="0" y="1736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2883700" y="3166598"/>
              <a:ext cx="1007199" cy="1049733"/>
            </a:xfrm>
            <a:custGeom>
              <a:avLst/>
              <a:gdLst/>
              <a:ahLst/>
              <a:cxnLst/>
              <a:rect l="l" t="t" r="r" b="b"/>
              <a:pathLst>
                <a:path w="1365694" h="1423367" extrusionOk="0">
                  <a:moveTo>
                    <a:pt x="1365695" y="308896"/>
                  </a:moveTo>
                  <a:cubicBezTo>
                    <a:pt x="1365695" y="308896"/>
                    <a:pt x="1007269" y="4096"/>
                    <a:pt x="533114" y="0"/>
                  </a:cubicBezTo>
                  <a:cubicBezTo>
                    <a:pt x="533114" y="0"/>
                    <a:pt x="743903" y="121634"/>
                    <a:pt x="664655" y="262604"/>
                  </a:cubicBezTo>
                  <a:cubicBezTo>
                    <a:pt x="585406" y="403574"/>
                    <a:pt x="248126" y="608076"/>
                    <a:pt x="241745" y="613886"/>
                  </a:cubicBezTo>
                  <a:cubicBezTo>
                    <a:pt x="235363" y="619697"/>
                    <a:pt x="93536" y="716185"/>
                    <a:pt x="0" y="735521"/>
                  </a:cubicBezTo>
                  <a:lnTo>
                    <a:pt x="0" y="1420844"/>
                  </a:lnTo>
                  <a:cubicBezTo>
                    <a:pt x="0" y="1420844"/>
                    <a:pt x="186785" y="1444085"/>
                    <a:pt x="335185" y="1349502"/>
                  </a:cubicBezTo>
                  <a:cubicBezTo>
                    <a:pt x="483584" y="1254919"/>
                    <a:pt x="747808" y="1223867"/>
                    <a:pt x="747808" y="1223867"/>
                  </a:cubicBezTo>
                  <a:cubicBezTo>
                    <a:pt x="747808" y="1223867"/>
                    <a:pt x="1175099" y="704374"/>
                    <a:pt x="1254728" y="565499"/>
                  </a:cubicBezTo>
                  <a:cubicBezTo>
                    <a:pt x="1355312" y="391096"/>
                    <a:pt x="1365695" y="308896"/>
                    <a:pt x="1365695" y="3088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855432" y="3166598"/>
              <a:ext cx="1007129" cy="1049733"/>
            </a:xfrm>
            <a:custGeom>
              <a:avLst/>
              <a:gdLst/>
              <a:ahLst/>
              <a:cxnLst/>
              <a:rect l="l" t="t" r="r" b="b"/>
              <a:pathLst>
                <a:path w="1365599" h="1423367" extrusionOk="0">
                  <a:moveTo>
                    <a:pt x="0" y="308896"/>
                  </a:moveTo>
                  <a:cubicBezTo>
                    <a:pt x="0" y="308896"/>
                    <a:pt x="358426" y="4096"/>
                    <a:pt x="832580" y="0"/>
                  </a:cubicBezTo>
                  <a:cubicBezTo>
                    <a:pt x="832580" y="0"/>
                    <a:pt x="621887" y="121634"/>
                    <a:pt x="701135" y="262604"/>
                  </a:cubicBezTo>
                  <a:cubicBezTo>
                    <a:pt x="780383" y="403574"/>
                    <a:pt x="1117759" y="608076"/>
                    <a:pt x="1123855" y="613886"/>
                  </a:cubicBezTo>
                  <a:cubicBezTo>
                    <a:pt x="1129951" y="619697"/>
                    <a:pt x="1272159" y="716185"/>
                    <a:pt x="1365599" y="735521"/>
                  </a:cubicBezTo>
                  <a:lnTo>
                    <a:pt x="1365599" y="1420844"/>
                  </a:lnTo>
                  <a:cubicBezTo>
                    <a:pt x="1365599" y="1420844"/>
                    <a:pt x="1178814" y="1444085"/>
                    <a:pt x="1030510" y="1349502"/>
                  </a:cubicBezTo>
                  <a:cubicBezTo>
                    <a:pt x="882206" y="1254919"/>
                    <a:pt x="617792" y="1223867"/>
                    <a:pt x="617792" y="1223867"/>
                  </a:cubicBezTo>
                  <a:cubicBezTo>
                    <a:pt x="617792" y="1223867"/>
                    <a:pt x="190500" y="704374"/>
                    <a:pt x="111062" y="565499"/>
                  </a:cubicBezTo>
                  <a:cubicBezTo>
                    <a:pt x="10573" y="391096"/>
                    <a:pt x="0" y="308896"/>
                    <a:pt x="0" y="3088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702129" y="3698587"/>
              <a:ext cx="108882" cy="511116"/>
            </a:xfrm>
            <a:custGeom>
              <a:avLst/>
              <a:gdLst/>
              <a:ahLst/>
              <a:cxnLst/>
              <a:rect l="l" t="t" r="r" b="b"/>
              <a:pathLst>
                <a:path w="147637" h="693039" extrusionOk="0">
                  <a:moveTo>
                    <a:pt x="144018" y="693039"/>
                  </a:moveTo>
                  <a:cubicBezTo>
                    <a:pt x="143875" y="690533"/>
                    <a:pt x="143875" y="688021"/>
                    <a:pt x="144018" y="685514"/>
                  </a:cubicBezTo>
                  <a:cubicBezTo>
                    <a:pt x="144018" y="680085"/>
                    <a:pt x="144018" y="672941"/>
                    <a:pt x="143542" y="663988"/>
                  </a:cubicBezTo>
                  <a:cubicBezTo>
                    <a:pt x="143542" y="644938"/>
                    <a:pt x="143542" y="617792"/>
                    <a:pt x="142780" y="584549"/>
                  </a:cubicBezTo>
                  <a:cubicBezTo>
                    <a:pt x="142780" y="517112"/>
                    <a:pt x="142780" y="424529"/>
                    <a:pt x="142018" y="321850"/>
                  </a:cubicBezTo>
                  <a:lnTo>
                    <a:pt x="142875" y="323755"/>
                  </a:lnTo>
                  <a:lnTo>
                    <a:pt x="137446" y="318802"/>
                  </a:lnTo>
                  <a:lnTo>
                    <a:pt x="762" y="194977"/>
                  </a:lnTo>
                  <a:lnTo>
                    <a:pt x="0" y="194215"/>
                  </a:lnTo>
                  <a:lnTo>
                    <a:pt x="0" y="193262"/>
                  </a:lnTo>
                  <a:cubicBezTo>
                    <a:pt x="3810" y="136112"/>
                    <a:pt x="6858" y="87535"/>
                    <a:pt x="9525" y="53150"/>
                  </a:cubicBezTo>
                  <a:cubicBezTo>
                    <a:pt x="10763" y="36671"/>
                    <a:pt x="11716" y="23431"/>
                    <a:pt x="12383" y="13906"/>
                  </a:cubicBezTo>
                  <a:cubicBezTo>
                    <a:pt x="12383" y="9716"/>
                    <a:pt x="13145" y="6287"/>
                    <a:pt x="13335" y="3524"/>
                  </a:cubicBezTo>
                  <a:cubicBezTo>
                    <a:pt x="13411" y="2334"/>
                    <a:pt x="13602" y="1153"/>
                    <a:pt x="13907" y="0"/>
                  </a:cubicBezTo>
                  <a:cubicBezTo>
                    <a:pt x="14073" y="1201"/>
                    <a:pt x="14073" y="2419"/>
                    <a:pt x="13907" y="3620"/>
                  </a:cubicBezTo>
                  <a:cubicBezTo>
                    <a:pt x="13907" y="6287"/>
                    <a:pt x="13907" y="9716"/>
                    <a:pt x="13907" y="14002"/>
                  </a:cubicBezTo>
                  <a:cubicBezTo>
                    <a:pt x="13907" y="23527"/>
                    <a:pt x="12954" y="36767"/>
                    <a:pt x="12192" y="53340"/>
                  </a:cubicBezTo>
                  <a:cubicBezTo>
                    <a:pt x="10478" y="87725"/>
                    <a:pt x="7906" y="135922"/>
                    <a:pt x="4953" y="193453"/>
                  </a:cubicBezTo>
                  <a:lnTo>
                    <a:pt x="4191" y="191738"/>
                  </a:lnTo>
                  <a:cubicBezTo>
                    <a:pt x="44291" y="227933"/>
                    <a:pt x="91345" y="270320"/>
                    <a:pt x="141351" y="315563"/>
                  </a:cubicBezTo>
                  <a:lnTo>
                    <a:pt x="146780" y="320421"/>
                  </a:lnTo>
                  <a:lnTo>
                    <a:pt x="147638" y="321183"/>
                  </a:lnTo>
                  <a:lnTo>
                    <a:pt x="147638" y="322231"/>
                  </a:lnTo>
                  <a:cubicBezTo>
                    <a:pt x="147638" y="424910"/>
                    <a:pt x="147066" y="517493"/>
                    <a:pt x="146876" y="584930"/>
                  </a:cubicBezTo>
                  <a:cubicBezTo>
                    <a:pt x="146876" y="618172"/>
                    <a:pt x="146209" y="645128"/>
                    <a:pt x="146114" y="664369"/>
                  </a:cubicBezTo>
                  <a:cubicBezTo>
                    <a:pt x="146114" y="673322"/>
                    <a:pt x="146114" y="680466"/>
                    <a:pt x="145637" y="685895"/>
                  </a:cubicBezTo>
                  <a:cubicBezTo>
                    <a:pt x="145328" y="688323"/>
                    <a:pt x="144786" y="690715"/>
                    <a:pt x="144018" y="6930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960883" y="3698306"/>
              <a:ext cx="108812" cy="511397"/>
            </a:xfrm>
            <a:custGeom>
              <a:avLst/>
              <a:gdLst/>
              <a:ahLst/>
              <a:cxnLst/>
              <a:rect l="l" t="t" r="r" b="b"/>
              <a:pathLst>
                <a:path w="147542" h="693420" extrusionOk="0">
                  <a:moveTo>
                    <a:pt x="2476" y="693420"/>
                  </a:moveTo>
                  <a:cubicBezTo>
                    <a:pt x="2050" y="690936"/>
                    <a:pt x="1890" y="688414"/>
                    <a:pt x="2000" y="685895"/>
                  </a:cubicBezTo>
                  <a:cubicBezTo>
                    <a:pt x="2000" y="680466"/>
                    <a:pt x="2000" y="673322"/>
                    <a:pt x="1524" y="664369"/>
                  </a:cubicBezTo>
                  <a:cubicBezTo>
                    <a:pt x="1524" y="645319"/>
                    <a:pt x="1048" y="618173"/>
                    <a:pt x="762" y="584930"/>
                  </a:cubicBezTo>
                  <a:cubicBezTo>
                    <a:pt x="762" y="517493"/>
                    <a:pt x="286" y="424910"/>
                    <a:pt x="0" y="322231"/>
                  </a:cubicBezTo>
                  <a:lnTo>
                    <a:pt x="0" y="321183"/>
                  </a:lnTo>
                  <a:lnTo>
                    <a:pt x="762" y="320421"/>
                  </a:lnTo>
                  <a:lnTo>
                    <a:pt x="6191" y="315563"/>
                  </a:lnTo>
                  <a:cubicBezTo>
                    <a:pt x="56197" y="270320"/>
                    <a:pt x="103251" y="227933"/>
                    <a:pt x="143351" y="191738"/>
                  </a:cubicBezTo>
                  <a:lnTo>
                    <a:pt x="142684" y="193453"/>
                  </a:lnTo>
                  <a:cubicBezTo>
                    <a:pt x="139637" y="136303"/>
                    <a:pt x="137160" y="87725"/>
                    <a:pt x="135350" y="53340"/>
                  </a:cubicBezTo>
                  <a:cubicBezTo>
                    <a:pt x="134588" y="36767"/>
                    <a:pt x="134017" y="23527"/>
                    <a:pt x="133636" y="14002"/>
                  </a:cubicBezTo>
                  <a:cubicBezTo>
                    <a:pt x="133636" y="9716"/>
                    <a:pt x="133636" y="6287"/>
                    <a:pt x="133636" y="3620"/>
                  </a:cubicBezTo>
                  <a:cubicBezTo>
                    <a:pt x="133532" y="2415"/>
                    <a:pt x="133532" y="1204"/>
                    <a:pt x="133636" y="0"/>
                  </a:cubicBezTo>
                  <a:cubicBezTo>
                    <a:pt x="133636" y="0"/>
                    <a:pt x="133636" y="1238"/>
                    <a:pt x="134207" y="3524"/>
                  </a:cubicBezTo>
                  <a:cubicBezTo>
                    <a:pt x="134779" y="5810"/>
                    <a:pt x="134779" y="9716"/>
                    <a:pt x="135160" y="13907"/>
                  </a:cubicBezTo>
                  <a:cubicBezTo>
                    <a:pt x="135826" y="23432"/>
                    <a:pt x="136874" y="36671"/>
                    <a:pt x="138017" y="53150"/>
                  </a:cubicBezTo>
                  <a:cubicBezTo>
                    <a:pt x="140303" y="87535"/>
                    <a:pt x="143446" y="135731"/>
                    <a:pt x="147542" y="193262"/>
                  </a:cubicBezTo>
                  <a:lnTo>
                    <a:pt x="147542" y="194215"/>
                  </a:lnTo>
                  <a:lnTo>
                    <a:pt x="146780" y="194977"/>
                  </a:lnTo>
                  <a:lnTo>
                    <a:pt x="10001" y="318802"/>
                  </a:lnTo>
                  <a:lnTo>
                    <a:pt x="4572" y="323755"/>
                  </a:lnTo>
                  <a:lnTo>
                    <a:pt x="5429" y="321850"/>
                  </a:lnTo>
                  <a:cubicBezTo>
                    <a:pt x="5429" y="424529"/>
                    <a:pt x="4858" y="517112"/>
                    <a:pt x="4667" y="584550"/>
                  </a:cubicBezTo>
                  <a:cubicBezTo>
                    <a:pt x="4667" y="617792"/>
                    <a:pt x="4096" y="644747"/>
                    <a:pt x="3905" y="663988"/>
                  </a:cubicBezTo>
                  <a:cubicBezTo>
                    <a:pt x="3905" y="672942"/>
                    <a:pt x="3905" y="680085"/>
                    <a:pt x="3905" y="685514"/>
                  </a:cubicBezTo>
                  <a:cubicBezTo>
                    <a:pt x="3661" y="688186"/>
                    <a:pt x="3182" y="690831"/>
                    <a:pt x="2477" y="6934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434879" y="3293128"/>
              <a:ext cx="302272" cy="775947"/>
            </a:xfrm>
            <a:custGeom>
              <a:avLst/>
              <a:gdLst/>
              <a:ahLst/>
              <a:cxnLst/>
              <a:rect l="l" t="t" r="r" b="b"/>
              <a:pathLst>
                <a:path w="409860" h="1052131" extrusionOk="0">
                  <a:moveTo>
                    <a:pt x="409861" y="0"/>
                  </a:moveTo>
                  <a:cubicBezTo>
                    <a:pt x="409428" y="920"/>
                    <a:pt x="408884" y="1784"/>
                    <a:pt x="408241" y="2572"/>
                  </a:cubicBezTo>
                  <a:lnTo>
                    <a:pt x="402907" y="9906"/>
                  </a:lnTo>
                  <a:cubicBezTo>
                    <a:pt x="397859" y="16478"/>
                    <a:pt x="390906" y="25813"/>
                    <a:pt x="381953" y="37624"/>
                  </a:cubicBezTo>
                  <a:cubicBezTo>
                    <a:pt x="363474" y="61817"/>
                    <a:pt x="336995" y="96488"/>
                    <a:pt x="304324" y="139065"/>
                  </a:cubicBezTo>
                  <a:cubicBezTo>
                    <a:pt x="238315" y="224790"/>
                    <a:pt x="147256" y="342519"/>
                    <a:pt x="47149" y="472440"/>
                  </a:cubicBezTo>
                  <a:lnTo>
                    <a:pt x="3524" y="528733"/>
                  </a:lnTo>
                  <a:lnTo>
                    <a:pt x="4001" y="527209"/>
                  </a:lnTo>
                  <a:cubicBezTo>
                    <a:pt x="4001" y="675132"/>
                    <a:pt x="3429" y="806196"/>
                    <a:pt x="3238" y="900779"/>
                  </a:cubicBezTo>
                  <a:cubicBezTo>
                    <a:pt x="3238" y="947642"/>
                    <a:pt x="2667" y="985361"/>
                    <a:pt x="2477" y="1011841"/>
                  </a:cubicBezTo>
                  <a:cubicBezTo>
                    <a:pt x="2477" y="1024604"/>
                    <a:pt x="2477" y="1034605"/>
                    <a:pt x="2000" y="1041749"/>
                  </a:cubicBezTo>
                  <a:lnTo>
                    <a:pt x="2000" y="1049560"/>
                  </a:lnTo>
                  <a:cubicBezTo>
                    <a:pt x="2124" y="1050413"/>
                    <a:pt x="2124" y="1051279"/>
                    <a:pt x="2000" y="1052131"/>
                  </a:cubicBezTo>
                  <a:cubicBezTo>
                    <a:pt x="2000" y="1052131"/>
                    <a:pt x="2000" y="1051274"/>
                    <a:pt x="2000" y="1049560"/>
                  </a:cubicBezTo>
                  <a:cubicBezTo>
                    <a:pt x="2000" y="1047845"/>
                    <a:pt x="2000" y="1044988"/>
                    <a:pt x="2000" y="1041749"/>
                  </a:cubicBezTo>
                  <a:cubicBezTo>
                    <a:pt x="2000" y="1034605"/>
                    <a:pt x="2000" y="1024604"/>
                    <a:pt x="1524" y="1011841"/>
                  </a:cubicBezTo>
                  <a:cubicBezTo>
                    <a:pt x="1524" y="985361"/>
                    <a:pt x="1048" y="947642"/>
                    <a:pt x="762" y="900779"/>
                  </a:cubicBezTo>
                  <a:cubicBezTo>
                    <a:pt x="762" y="806196"/>
                    <a:pt x="286" y="675132"/>
                    <a:pt x="0" y="527209"/>
                  </a:cubicBezTo>
                  <a:lnTo>
                    <a:pt x="0" y="526352"/>
                  </a:lnTo>
                  <a:lnTo>
                    <a:pt x="0" y="525685"/>
                  </a:lnTo>
                  <a:cubicBezTo>
                    <a:pt x="13906" y="507682"/>
                    <a:pt x="28575" y="488728"/>
                    <a:pt x="43529" y="469392"/>
                  </a:cubicBezTo>
                  <a:lnTo>
                    <a:pt x="302228" y="136684"/>
                  </a:lnTo>
                  <a:lnTo>
                    <a:pt x="380714" y="36386"/>
                  </a:lnTo>
                  <a:lnTo>
                    <a:pt x="402336" y="9239"/>
                  </a:lnTo>
                  <a:lnTo>
                    <a:pt x="408146" y="2286"/>
                  </a:lnTo>
                  <a:cubicBezTo>
                    <a:pt x="408620" y="1455"/>
                    <a:pt x="409196" y="687"/>
                    <a:pt x="409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992586" y="3976953"/>
              <a:ext cx="22619" cy="168031"/>
            </a:xfrm>
            <a:custGeom>
              <a:avLst/>
              <a:gdLst/>
              <a:ahLst/>
              <a:cxnLst/>
              <a:rect l="l" t="t" r="r" b="b"/>
              <a:pathLst>
                <a:path w="30670" h="227838" extrusionOk="0">
                  <a:moveTo>
                    <a:pt x="0" y="0"/>
                  </a:moveTo>
                  <a:lnTo>
                    <a:pt x="30670" y="0"/>
                  </a:lnTo>
                  <a:lnTo>
                    <a:pt x="30670" y="227838"/>
                  </a:lnTo>
                  <a:lnTo>
                    <a:pt x="0" y="2278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2644839" y="3765086"/>
              <a:ext cx="29925" cy="65891"/>
            </a:xfrm>
            <a:custGeom>
              <a:avLst/>
              <a:gdLst/>
              <a:ahLst/>
              <a:cxnLst/>
              <a:rect l="l" t="t" r="r" b="b"/>
              <a:pathLst>
                <a:path w="40576" h="89344" extrusionOk="0">
                  <a:moveTo>
                    <a:pt x="0" y="0"/>
                  </a:moveTo>
                  <a:lnTo>
                    <a:pt x="40576" y="0"/>
                  </a:lnTo>
                  <a:lnTo>
                    <a:pt x="40576" y="89344"/>
                  </a:lnTo>
                  <a:lnTo>
                    <a:pt x="0" y="893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326555" y="3203433"/>
              <a:ext cx="277194" cy="69404"/>
            </a:xfrm>
            <a:custGeom>
              <a:avLst/>
              <a:gdLst/>
              <a:ahLst/>
              <a:cxnLst/>
              <a:rect l="l" t="t" r="r" b="b"/>
              <a:pathLst>
                <a:path w="375856" h="94107" extrusionOk="0">
                  <a:moveTo>
                    <a:pt x="375856" y="45911"/>
                  </a:moveTo>
                  <a:cubicBezTo>
                    <a:pt x="375856" y="45911"/>
                    <a:pt x="374618" y="47339"/>
                    <a:pt x="371951" y="49625"/>
                  </a:cubicBezTo>
                  <a:lnTo>
                    <a:pt x="360140" y="59150"/>
                  </a:lnTo>
                  <a:lnTo>
                    <a:pt x="316230" y="93440"/>
                  </a:lnTo>
                  <a:lnTo>
                    <a:pt x="315468" y="94107"/>
                  </a:lnTo>
                  <a:lnTo>
                    <a:pt x="314516" y="94107"/>
                  </a:lnTo>
                  <a:lnTo>
                    <a:pt x="193453" y="59246"/>
                  </a:lnTo>
                  <a:cubicBezTo>
                    <a:pt x="139827" y="43529"/>
                    <a:pt x="91345" y="29051"/>
                    <a:pt x="56388" y="18383"/>
                  </a:cubicBezTo>
                  <a:lnTo>
                    <a:pt x="14954" y="5429"/>
                  </a:lnTo>
                  <a:cubicBezTo>
                    <a:pt x="9814" y="4082"/>
                    <a:pt x="4808" y="2264"/>
                    <a:pt x="0" y="0"/>
                  </a:cubicBezTo>
                  <a:cubicBezTo>
                    <a:pt x="5256" y="783"/>
                    <a:pt x="10446" y="1961"/>
                    <a:pt x="15526" y="3524"/>
                  </a:cubicBezTo>
                  <a:lnTo>
                    <a:pt x="57341" y="14954"/>
                  </a:lnTo>
                  <a:cubicBezTo>
                    <a:pt x="92583" y="24479"/>
                    <a:pt x="141256" y="38767"/>
                    <a:pt x="194881" y="54483"/>
                  </a:cubicBezTo>
                  <a:lnTo>
                    <a:pt x="315659" y="90392"/>
                  </a:lnTo>
                  <a:lnTo>
                    <a:pt x="313944" y="90392"/>
                  </a:lnTo>
                  <a:lnTo>
                    <a:pt x="358807" y="57436"/>
                  </a:lnTo>
                  <a:lnTo>
                    <a:pt x="371285" y="48578"/>
                  </a:lnTo>
                  <a:cubicBezTo>
                    <a:pt x="372714" y="47535"/>
                    <a:pt x="374246" y="46642"/>
                    <a:pt x="375857" y="459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483945" y="3495436"/>
              <a:ext cx="157493" cy="198798"/>
            </a:xfrm>
            <a:custGeom>
              <a:avLst/>
              <a:gdLst/>
              <a:ahLst/>
              <a:cxnLst/>
              <a:rect l="l" t="t" r="r" b="b"/>
              <a:pathLst>
                <a:path w="213550" h="269557" extrusionOk="0">
                  <a:moveTo>
                    <a:pt x="0" y="252127"/>
                  </a:moveTo>
                  <a:lnTo>
                    <a:pt x="23813" y="269557"/>
                  </a:lnTo>
                  <a:lnTo>
                    <a:pt x="213550" y="20288"/>
                  </a:lnTo>
                  <a:lnTo>
                    <a:pt x="190500" y="0"/>
                  </a:lnTo>
                  <a:lnTo>
                    <a:pt x="0" y="2521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647961" y="3462676"/>
              <a:ext cx="24868" cy="24871"/>
            </a:xfrm>
            <a:custGeom>
              <a:avLst/>
              <a:gdLst/>
              <a:ahLst/>
              <a:cxnLst/>
              <a:rect l="l" t="t" r="r" b="b"/>
              <a:pathLst>
                <a:path w="33719" h="33723" extrusionOk="0">
                  <a:moveTo>
                    <a:pt x="33692" y="15911"/>
                  </a:moveTo>
                  <a:cubicBezTo>
                    <a:pt x="34218" y="25208"/>
                    <a:pt x="27108" y="33170"/>
                    <a:pt x="17812" y="33696"/>
                  </a:cubicBezTo>
                  <a:cubicBezTo>
                    <a:pt x="8516" y="34222"/>
                    <a:pt x="553" y="27112"/>
                    <a:pt x="27" y="17816"/>
                  </a:cubicBezTo>
                  <a:cubicBezTo>
                    <a:pt x="-498" y="8520"/>
                    <a:pt x="6611" y="557"/>
                    <a:pt x="15907" y="31"/>
                  </a:cubicBezTo>
                  <a:cubicBezTo>
                    <a:pt x="16247" y="12"/>
                    <a:pt x="16587" y="3"/>
                    <a:pt x="16928" y="5"/>
                  </a:cubicBezTo>
                  <a:cubicBezTo>
                    <a:pt x="25941" y="-209"/>
                    <a:pt x="33432" y="6900"/>
                    <a:pt x="33692" y="159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020060" y="3295097"/>
              <a:ext cx="302836" cy="776228"/>
            </a:xfrm>
            <a:custGeom>
              <a:avLst/>
              <a:gdLst/>
              <a:ahLst/>
              <a:cxnLst/>
              <a:rect l="l" t="t" r="r" b="b"/>
              <a:pathLst>
                <a:path w="410625" h="1052512" extrusionOk="0">
                  <a:moveTo>
                    <a:pt x="3" y="0"/>
                  </a:moveTo>
                  <a:cubicBezTo>
                    <a:pt x="3" y="0"/>
                    <a:pt x="765" y="762"/>
                    <a:pt x="2098" y="2286"/>
                  </a:cubicBezTo>
                  <a:lnTo>
                    <a:pt x="7813" y="9239"/>
                  </a:lnTo>
                  <a:lnTo>
                    <a:pt x="29435" y="36481"/>
                  </a:lnTo>
                  <a:lnTo>
                    <a:pt x="108302" y="136970"/>
                  </a:lnTo>
                  <a:cubicBezTo>
                    <a:pt x="174977" y="222695"/>
                    <a:pt x="266131" y="339852"/>
                    <a:pt x="367001" y="469678"/>
                  </a:cubicBezTo>
                  <a:lnTo>
                    <a:pt x="410625" y="525971"/>
                  </a:lnTo>
                  <a:lnTo>
                    <a:pt x="410625" y="526637"/>
                  </a:lnTo>
                  <a:lnTo>
                    <a:pt x="410625" y="527495"/>
                  </a:lnTo>
                  <a:cubicBezTo>
                    <a:pt x="410625" y="675418"/>
                    <a:pt x="410054" y="806482"/>
                    <a:pt x="409768" y="901065"/>
                  </a:cubicBezTo>
                  <a:cubicBezTo>
                    <a:pt x="409768" y="947928"/>
                    <a:pt x="409197" y="985647"/>
                    <a:pt x="409101" y="1012127"/>
                  </a:cubicBezTo>
                  <a:cubicBezTo>
                    <a:pt x="409101" y="1024890"/>
                    <a:pt x="409101" y="1034891"/>
                    <a:pt x="409101" y="1042035"/>
                  </a:cubicBezTo>
                  <a:lnTo>
                    <a:pt x="409101" y="1049846"/>
                  </a:lnTo>
                  <a:cubicBezTo>
                    <a:pt x="409218" y="1050731"/>
                    <a:pt x="409218" y="1051627"/>
                    <a:pt x="409101" y="1052513"/>
                  </a:cubicBezTo>
                  <a:cubicBezTo>
                    <a:pt x="408962" y="1051629"/>
                    <a:pt x="408962" y="1050729"/>
                    <a:pt x="409101" y="1049846"/>
                  </a:cubicBezTo>
                  <a:cubicBezTo>
                    <a:pt x="409101" y="1047845"/>
                    <a:pt x="409101" y="1045273"/>
                    <a:pt x="409101" y="1042035"/>
                  </a:cubicBezTo>
                  <a:cubicBezTo>
                    <a:pt x="409101" y="1034891"/>
                    <a:pt x="409101" y="1024890"/>
                    <a:pt x="409101" y="1012127"/>
                  </a:cubicBezTo>
                  <a:cubicBezTo>
                    <a:pt x="409101" y="985647"/>
                    <a:pt x="409101" y="947928"/>
                    <a:pt x="408339" y="901065"/>
                  </a:cubicBezTo>
                  <a:cubicBezTo>
                    <a:pt x="408339" y="806482"/>
                    <a:pt x="407863" y="675418"/>
                    <a:pt x="407482" y="527495"/>
                  </a:cubicBezTo>
                  <a:lnTo>
                    <a:pt x="408054" y="529019"/>
                  </a:lnTo>
                  <a:lnTo>
                    <a:pt x="364429" y="472726"/>
                  </a:lnTo>
                  <a:lnTo>
                    <a:pt x="107254" y="139351"/>
                  </a:lnTo>
                  <a:lnTo>
                    <a:pt x="29625" y="37910"/>
                  </a:lnTo>
                  <a:lnTo>
                    <a:pt x="8765" y="10192"/>
                  </a:lnTo>
                  <a:lnTo>
                    <a:pt x="3432" y="2857"/>
                  </a:lnTo>
                  <a:cubicBezTo>
                    <a:pt x="1082" y="1080"/>
                    <a:pt x="-61" y="127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153476" y="3205471"/>
              <a:ext cx="277269" cy="69404"/>
            </a:xfrm>
            <a:custGeom>
              <a:avLst/>
              <a:gdLst/>
              <a:ahLst/>
              <a:cxnLst/>
              <a:rect l="l" t="t" r="r" b="b"/>
              <a:pathLst>
                <a:path w="375958" h="94107" extrusionOk="0">
                  <a:moveTo>
                    <a:pt x="6" y="45815"/>
                  </a:moveTo>
                  <a:cubicBezTo>
                    <a:pt x="1660" y="46560"/>
                    <a:pt x="3225" y="47486"/>
                    <a:pt x="4674" y="48578"/>
                  </a:cubicBezTo>
                  <a:cubicBezTo>
                    <a:pt x="8007" y="51054"/>
                    <a:pt x="12198" y="53912"/>
                    <a:pt x="17151" y="57436"/>
                  </a:cubicBezTo>
                  <a:lnTo>
                    <a:pt x="62014" y="90392"/>
                  </a:lnTo>
                  <a:lnTo>
                    <a:pt x="60300" y="90392"/>
                  </a:lnTo>
                  <a:lnTo>
                    <a:pt x="181077" y="54483"/>
                  </a:lnTo>
                  <a:cubicBezTo>
                    <a:pt x="234702" y="38767"/>
                    <a:pt x="283280" y="24860"/>
                    <a:pt x="318618" y="14954"/>
                  </a:cubicBezTo>
                  <a:lnTo>
                    <a:pt x="360432" y="3524"/>
                  </a:lnTo>
                  <a:cubicBezTo>
                    <a:pt x="365512" y="1961"/>
                    <a:pt x="370702" y="783"/>
                    <a:pt x="375958" y="0"/>
                  </a:cubicBezTo>
                  <a:cubicBezTo>
                    <a:pt x="371122" y="2275"/>
                    <a:pt x="366083" y="4092"/>
                    <a:pt x="360909" y="5429"/>
                  </a:cubicBezTo>
                  <a:lnTo>
                    <a:pt x="319570" y="18383"/>
                  </a:lnTo>
                  <a:cubicBezTo>
                    <a:pt x="284518" y="29051"/>
                    <a:pt x="236036" y="43529"/>
                    <a:pt x="182410" y="59246"/>
                  </a:cubicBezTo>
                  <a:lnTo>
                    <a:pt x="61347" y="94107"/>
                  </a:lnTo>
                  <a:lnTo>
                    <a:pt x="60395" y="94107"/>
                  </a:lnTo>
                  <a:lnTo>
                    <a:pt x="59633" y="93440"/>
                  </a:lnTo>
                  <a:lnTo>
                    <a:pt x="15818" y="59150"/>
                  </a:lnTo>
                  <a:cubicBezTo>
                    <a:pt x="11055" y="55340"/>
                    <a:pt x="7150" y="52197"/>
                    <a:pt x="4007" y="49625"/>
                  </a:cubicBezTo>
                  <a:cubicBezTo>
                    <a:pt x="864" y="47054"/>
                    <a:pt x="-89" y="46006"/>
                    <a:pt x="6" y="458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115943" y="3497405"/>
              <a:ext cx="157493" cy="198798"/>
            </a:xfrm>
            <a:custGeom>
              <a:avLst/>
              <a:gdLst/>
              <a:ahLst/>
              <a:cxnLst/>
              <a:rect l="l" t="t" r="r" b="b"/>
              <a:pathLst>
                <a:path w="213550" h="269557" extrusionOk="0">
                  <a:moveTo>
                    <a:pt x="213551" y="252127"/>
                  </a:moveTo>
                  <a:lnTo>
                    <a:pt x="189738" y="269557"/>
                  </a:lnTo>
                  <a:lnTo>
                    <a:pt x="0" y="20288"/>
                  </a:lnTo>
                  <a:lnTo>
                    <a:pt x="22955" y="0"/>
                  </a:lnTo>
                  <a:lnTo>
                    <a:pt x="213551" y="2521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2084662" y="3464577"/>
              <a:ext cx="24726" cy="23603"/>
            </a:xfrm>
            <a:custGeom>
              <a:avLst/>
              <a:gdLst/>
              <a:ahLst/>
              <a:cxnLst/>
              <a:rect l="l" t="t" r="r" b="b"/>
              <a:pathLst>
                <a:path w="33527" h="32004" extrusionOk="0">
                  <a:moveTo>
                    <a:pt x="33528" y="16002"/>
                  </a:moveTo>
                  <a:cubicBezTo>
                    <a:pt x="33528" y="24840"/>
                    <a:pt x="26023" y="32004"/>
                    <a:pt x="16764" y="32004"/>
                  </a:cubicBezTo>
                  <a:cubicBezTo>
                    <a:pt x="7506" y="32004"/>
                    <a:pt x="0" y="24840"/>
                    <a:pt x="0" y="16002"/>
                  </a:cubicBezTo>
                  <a:cubicBezTo>
                    <a:pt x="0" y="7165"/>
                    <a:pt x="7506" y="0"/>
                    <a:pt x="16764" y="0"/>
                  </a:cubicBezTo>
                  <a:cubicBezTo>
                    <a:pt x="26023" y="0"/>
                    <a:pt x="33528" y="7165"/>
                    <a:pt x="33528" y="160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734605" y="3347044"/>
              <a:ext cx="316462" cy="223595"/>
            </a:xfrm>
            <a:custGeom>
              <a:avLst/>
              <a:gdLst/>
              <a:ahLst/>
              <a:cxnLst/>
              <a:rect l="l" t="t" r="r" b="b"/>
              <a:pathLst>
                <a:path w="429101" h="303180" extrusionOk="0">
                  <a:moveTo>
                    <a:pt x="0" y="8382"/>
                  </a:moveTo>
                  <a:cubicBezTo>
                    <a:pt x="0" y="8382"/>
                    <a:pt x="125730" y="88011"/>
                    <a:pt x="218027" y="84582"/>
                  </a:cubicBezTo>
                  <a:cubicBezTo>
                    <a:pt x="310324" y="81153"/>
                    <a:pt x="429101" y="0"/>
                    <a:pt x="429101" y="0"/>
                  </a:cubicBezTo>
                  <a:lnTo>
                    <a:pt x="339566" y="303181"/>
                  </a:lnTo>
                  <a:lnTo>
                    <a:pt x="94774" y="2967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620025" y="3098608"/>
              <a:ext cx="198466" cy="599051"/>
            </a:xfrm>
            <a:custGeom>
              <a:avLst/>
              <a:gdLst/>
              <a:ahLst/>
              <a:cxnLst/>
              <a:rect l="l" t="t" r="r" b="b"/>
              <a:pathLst>
                <a:path w="269107" h="812272" extrusionOk="0">
                  <a:moveTo>
                    <a:pt x="111728" y="663533"/>
                  </a:moveTo>
                  <a:cubicBezTo>
                    <a:pt x="111728" y="663533"/>
                    <a:pt x="52197" y="779929"/>
                    <a:pt x="136684" y="808028"/>
                  </a:cubicBezTo>
                  <a:cubicBezTo>
                    <a:pt x="186959" y="823511"/>
                    <a:pt x="240266" y="795308"/>
                    <a:pt x="255750" y="745033"/>
                  </a:cubicBezTo>
                  <a:cubicBezTo>
                    <a:pt x="256434" y="742813"/>
                    <a:pt x="257036" y="740569"/>
                    <a:pt x="257556" y="738304"/>
                  </a:cubicBezTo>
                  <a:cubicBezTo>
                    <a:pt x="266319" y="703253"/>
                    <a:pt x="273082" y="664771"/>
                    <a:pt x="266414" y="648007"/>
                  </a:cubicBezTo>
                  <a:cubicBezTo>
                    <a:pt x="252603" y="613527"/>
                    <a:pt x="145447" y="223859"/>
                    <a:pt x="135446" y="159185"/>
                  </a:cubicBezTo>
                  <a:cubicBezTo>
                    <a:pt x="132779" y="142611"/>
                    <a:pt x="109061" y="51076"/>
                    <a:pt x="106204" y="38027"/>
                  </a:cubicBezTo>
                  <a:cubicBezTo>
                    <a:pt x="92583" y="-23029"/>
                    <a:pt x="95" y="-5979"/>
                    <a:pt x="0" y="56600"/>
                  </a:cubicBezTo>
                  <a:cubicBezTo>
                    <a:pt x="0" y="75079"/>
                    <a:pt x="2096" y="139944"/>
                    <a:pt x="3524" y="151850"/>
                  </a:cubicBezTo>
                  <a:cubicBezTo>
                    <a:pt x="23241" y="312823"/>
                    <a:pt x="47244" y="397024"/>
                    <a:pt x="67342" y="481225"/>
                  </a:cubicBezTo>
                  <a:cubicBezTo>
                    <a:pt x="92869" y="587905"/>
                    <a:pt x="111728" y="663628"/>
                    <a:pt x="111728" y="66362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2618549" y="3096783"/>
              <a:ext cx="201467" cy="602097"/>
            </a:xfrm>
            <a:custGeom>
              <a:avLst/>
              <a:gdLst/>
              <a:ahLst/>
              <a:cxnLst/>
              <a:rect l="l" t="t" r="r" b="b"/>
              <a:pathLst>
                <a:path w="273176" h="816403" extrusionOk="0">
                  <a:moveTo>
                    <a:pt x="113729" y="666005"/>
                  </a:moveTo>
                  <a:cubicBezTo>
                    <a:pt x="113729" y="666005"/>
                    <a:pt x="113252" y="664481"/>
                    <a:pt x="112395" y="661433"/>
                  </a:cubicBezTo>
                  <a:cubicBezTo>
                    <a:pt x="111538" y="658385"/>
                    <a:pt x="110395" y="653813"/>
                    <a:pt x="108871" y="648098"/>
                  </a:cubicBezTo>
                  <a:cubicBezTo>
                    <a:pt x="105823" y="636097"/>
                    <a:pt x="101441" y="618761"/>
                    <a:pt x="95917" y="596663"/>
                  </a:cubicBezTo>
                  <a:cubicBezTo>
                    <a:pt x="84773" y="551610"/>
                    <a:pt x="68675" y="486935"/>
                    <a:pt x="48958" y="407020"/>
                  </a:cubicBezTo>
                  <a:cubicBezTo>
                    <a:pt x="39433" y="366920"/>
                    <a:pt x="29908" y="322819"/>
                    <a:pt x="21241" y="275004"/>
                  </a:cubicBezTo>
                  <a:cubicBezTo>
                    <a:pt x="16986" y="251128"/>
                    <a:pt x="13049" y="226363"/>
                    <a:pt x="9430" y="200709"/>
                  </a:cubicBezTo>
                  <a:cubicBezTo>
                    <a:pt x="5114" y="174421"/>
                    <a:pt x="2442" y="147890"/>
                    <a:pt x="1429" y="121270"/>
                  </a:cubicBezTo>
                  <a:cubicBezTo>
                    <a:pt x="953" y="107650"/>
                    <a:pt x="476" y="93838"/>
                    <a:pt x="0" y="79932"/>
                  </a:cubicBezTo>
                  <a:cubicBezTo>
                    <a:pt x="0" y="72883"/>
                    <a:pt x="0" y="65930"/>
                    <a:pt x="0" y="58786"/>
                  </a:cubicBezTo>
                  <a:lnTo>
                    <a:pt x="953" y="47547"/>
                  </a:lnTo>
                  <a:cubicBezTo>
                    <a:pt x="1810" y="43927"/>
                    <a:pt x="2953" y="40403"/>
                    <a:pt x="4001" y="36784"/>
                  </a:cubicBezTo>
                  <a:cubicBezTo>
                    <a:pt x="16813" y="7793"/>
                    <a:pt x="49501" y="-6781"/>
                    <a:pt x="79629" y="3065"/>
                  </a:cubicBezTo>
                  <a:cubicBezTo>
                    <a:pt x="94606" y="8684"/>
                    <a:pt x="105885" y="21279"/>
                    <a:pt x="109823" y="36784"/>
                  </a:cubicBezTo>
                  <a:cubicBezTo>
                    <a:pt x="113824" y="51452"/>
                    <a:pt x="117253" y="66121"/>
                    <a:pt x="121063" y="80980"/>
                  </a:cubicBezTo>
                  <a:cubicBezTo>
                    <a:pt x="128302" y="110793"/>
                    <a:pt x="136589" y="140797"/>
                    <a:pt x="142113" y="171848"/>
                  </a:cubicBezTo>
                  <a:cubicBezTo>
                    <a:pt x="155162" y="233189"/>
                    <a:pt x="171260" y="292625"/>
                    <a:pt x="186214" y="349966"/>
                  </a:cubicBezTo>
                  <a:cubicBezTo>
                    <a:pt x="201168" y="407306"/>
                    <a:pt x="216408" y="462551"/>
                    <a:pt x="230981" y="515034"/>
                  </a:cubicBezTo>
                  <a:lnTo>
                    <a:pt x="252698" y="591234"/>
                  </a:lnTo>
                  <a:cubicBezTo>
                    <a:pt x="256445" y="603934"/>
                    <a:pt x="260064" y="616126"/>
                    <a:pt x="263557" y="627810"/>
                  </a:cubicBezTo>
                  <a:cubicBezTo>
                    <a:pt x="265367" y="633811"/>
                    <a:pt x="267176" y="639716"/>
                    <a:pt x="269272" y="645431"/>
                  </a:cubicBezTo>
                  <a:cubicBezTo>
                    <a:pt x="270395" y="648544"/>
                    <a:pt x="271317" y="651725"/>
                    <a:pt x="272034" y="654956"/>
                  </a:cubicBezTo>
                  <a:cubicBezTo>
                    <a:pt x="272749" y="658082"/>
                    <a:pt x="273132" y="661275"/>
                    <a:pt x="273177" y="664481"/>
                  </a:cubicBezTo>
                  <a:cubicBezTo>
                    <a:pt x="272913" y="688059"/>
                    <a:pt x="269714" y="711512"/>
                    <a:pt x="263652" y="734299"/>
                  </a:cubicBezTo>
                  <a:cubicBezTo>
                    <a:pt x="259458" y="755994"/>
                    <a:pt x="248446" y="775783"/>
                    <a:pt x="232219" y="790782"/>
                  </a:cubicBezTo>
                  <a:cubicBezTo>
                    <a:pt x="224619" y="797675"/>
                    <a:pt x="216051" y="803419"/>
                    <a:pt x="206788" y="807832"/>
                  </a:cubicBezTo>
                  <a:cubicBezTo>
                    <a:pt x="197888" y="811745"/>
                    <a:pt x="188500" y="814436"/>
                    <a:pt x="178879" y="815833"/>
                  </a:cubicBezTo>
                  <a:cubicBezTo>
                    <a:pt x="161046" y="817839"/>
                    <a:pt x="143018" y="814525"/>
                    <a:pt x="127063" y="806308"/>
                  </a:cubicBezTo>
                  <a:cubicBezTo>
                    <a:pt x="112976" y="799325"/>
                    <a:pt x="102248" y="787021"/>
                    <a:pt x="97250" y="772113"/>
                  </a:cubicBezTo>
                  <a:cubicBezTo>
                    <a:pt x="93334" y="759819"/>
                    <a:pt x="92036" y="746840"/>
                    <a:pt x="93440" y="734013"/>
                  </a:cubicBezTo>
                  <a:cubicBezTo>
                    <a:pt x="95360" y="716311"/>
                    <a:pt x="99753" y="698966"/>
                    <a:pt x="106489" y="682483"/>
                  </a:cubicBezTo>
                  <a:cubicBezTo>
                    <a:pt x="108776" y="676864"/>
                    <a:pt x="110681" y="672958"/>
                    <a:pt x="112109" y="669815"/>
                  </a:cubicBezTo>
                  <a:cubicBezTo>
                    <a:pt x="112765" y="668411"/>
                    <a:pt x="113496" y="667044"/>
                    <a:pt x="114300" y="665719"/>
                  </a:cubicBezTo>
                  <a:lnTo>
                    <a:pt x="112586" y="670006"/>
                  </a:lnTo>
                  <a:cubicBezTo>
                    <a:pt x="111347" y="672863"/>
                    <a:pt x="109538" y="677149"/>
                    <a:pt x="107442" y="682865"/>
                  </a:cubicBezTo>
                  <a:cubicBezTo>
                    <a:pt x="101184" y="699343"/>
                    <a:pt x="97117" y="716572"/>
                    <a:pt x="95345" y="734109"/>
                  </a:cubicBezTo>
                  <a:cubicBezTo>
                    <a:pt x="94096" y="746736"/>
                    <a:pt x="95491" y="759485"/>
                    <a:pt x="99441" y="771542"/>
                  </a:cubicBezTo>
                  <a:cubicBezTo>
                    <a:pt x="104278" y="785732"/>
                    <a:pt x="114558" y="797417"/>
                    <a:pt x="128016" y="804023"/>
                  </a:cubicBezTo>
                  <a:cubicBezTo>
                    <a:pt x="143527" y="811691"/>
                    <a:pt x="160947" y="814639"/>
                    <a:pt x="178117" y="812500"/>
                  </a:cubicBezTo>
                  <a:cubicBezTo>
                    <a:pt x="187399" y="811143"/>
                    <a:pt x="196442" y="808482"/>
                    <a:pt x="204978" y="804594"/>
                  </a:cubicBezTo>
                  <a:cubicBezTo>
                    <a:pt x="213894" y="800278"/>
                    <a:pt x="222139" y="794696"/>
                    <a:pt x="229457" y="788021"/>
                  </a:cubicBezTo>
                  <a:cubicBezTo>
                    <a:pt x="245030" y="773407"/>
                    <a:pt x="255568" y="754232"/>
                    <a:pt x="259556" y="733252"/>
                  </a:cubicBezTo>
                  <a:cubicBezTo>
                    <a:pt x="265566" y="710811"/>
                    <a:pt x="268765" y="687711"/>
                    <a:pt x="269081" y="664482"/>
                  </a:cubicBezTo>
                  <a:cubicBezTo>
                    <a:pt x="268883" y="658590"/>
                    <a:pt x="267625" y="652782"/>
                    <a:pt x="265367" y="647337"/>
                  </a:cubicBezTo>
                  <a:cubicBezTo>
                    <a:pt x="263176" y="641431"/>
                    <a:pt x="261366" y="635430"/>
                    <a:pt x="259556" y="629429"/>
                  </a:cubicBezTo>
                  <a:lnTo>
                    <a:pt x="248603" y="593139"/>
                  </a:lnTo>
                  <a:cubicBezTo>
                    <a:pt x="241554" y="568374"/>
                    <a:pt x="234220" y="542752"/>
                    <a:pt x="226695" y="516939"/>
                  </a:cubicBezTo>
                  <a:cubicBezTo>
                    <a:pt x="211931" y="464456"/>
                    <a:pt x="196882" y="409211"/>
                    <a:pt x="181642" y="351871"/>
                  </a:cubicBezTo>
                  <a:cubicBezTo>
                    <a:pt x="166402" y="294530"/>
                    <a:pt x="150495" y="235190"/>
                    <a:pt x="137351" y="173467"/>
                  </a:cubicBezTo>
                  <a:cubicBezTo>
                    <a:pt x="131921" y="142606"/>
                    <a:pt x="123539" y="112603"/>
                    <a:pt x="116396" y="82885"/>
                  </a:cubicBezTo>
                  <a:cubicBezTo>
                    <a:pt x="112586" y="68121"/>
                    <a:pt x="109061" y="53167"/>
                    <a:pt x="105156" y="38784"/>
                  </a:cubicBezTo>
                  <a:cubicBezTo>
                    <a:pt x="101727" y="24748"/>
                    <a:pt x="91556" y="13329"/>
                    <a:pt x="78010" y="8304"/>
                  </a:cubicBezTo>
                  <a:cubicBezTo>
                    <a:pt x="50333" y="-557"/>
                    <a:pt x="20413" y="12763"/>
                    <a:pt x="8477" y="39260"/>
                  </a:cubicBezTo>
                  <a:cubicBezTo>
                    <a:pt x="4566" y="52505"/>
                    <a:pt x="3368" y="66403"/>
                    <a:pt x="4953" y="80122"/>
                  </a:cubicBezTo>
                  <a:cubicBezTo>
                    <a:pt x="5429" y="94124"/>
                    <a:pt x="5810" y="107840"/>
                    <a:pt x="6287" y="121461"/>
                  </a:cubicBezTo>
                  <a:cubicBezTo>
                    <a:pt x="7199" y="147922"/>
                    <a:pt x="9808" y="174296"/>
                    <a:pt x="14097" y="200423"/>
                  </a:cubicBezTo>
                  <a:cubicBezTo>
                    <a:pt x="17653" y="225823"/>
                    <a:pt x="21463" y="250556"/>
                    <a:pt x="25527" y="274623"/>
                  </a:cubicBezTo>
                  <a:cubicBezTo>
                    <a:pt x="33623" y="322248"/>
                    <a:pt x="43148" y="366539"/>
                    <a:pt x="52578" y="406640"/>
                  </a:cubicBezTo>
                  <a:lnTo>
                    <a:pt x="98012" y="596568"/>
                  </a:lnTo>
                  <a:cubicBezTo>
                    <a:pt x="103251" y="618857"/>
                    <a:pt x="107537" y="636192"/>
                    <a:pt x="110109" y="648193"/>
                  </a:cubicBezTo>
                  <a:cubicBezTo>
                    <a:pt x="111443" y="654004"/>
                    <a:pt x="112490" y="658481"/>
                    <a:pt x="113157" y="661719"/>
                  </a:cubicBezTo>
                  <a:cubicBezTo>
                    <a:pt x="113824" y="664957"/>
                    <a:pt x="113729" y="666005"/>
                    <a:pt x="113729" y="666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637106" y="3122875"/>
              <a:ext cx="51421" cy="51421"/>
            </a:xfrm>
            <a:custGeom>
              <a:avLst/>
              <a:gdLst/>
              <a:ahLst/>
              <a:cxnLst/>
              <a:rect l="l" t="t" r="r" b="b"/>
              <a:pathLst>
                <a:path w="69723" h="69723" extrusionOk="0">
                  <a:moveTo>
                    <a:pt x="69723" y="34766"/>
                  </a:moveTo>
                  <a:cubicBezTo>
                    <a:pt x="69776" y="54020"/>
                    <a:pt x="54210" y="69670"/>
                    <a:pt x="34957" y="69723"/>
                  </a:cubicBezTo>
                  <a:cubicBezTo>
                    <a:pt x="15703" y="69776"/>
                    <a:pt x="53" y="54210"/>
                    <a:pt x="0" y="34957"/>
                  </a:cubicBezTo>
                  <a:cubicBezTo>
                    <a:pt x="-52" y="15703"/>
                    <a:pt x="15513" y="53"/>
                    <a:pt x="34766" y="0"/>
                  </a:cubicBezTo>
                  <a:cubicBezTo>
                    <a:pt x="34798" y="0"/>
                    <a:pt x="34830" y="0"/>
                    <a:pt x="34861" y="0"/>
                  </a:cubicBezTo>
                  <a:cubicBezTo>
                    <a:pt x="54062" y="-52"/>
                    <a:pt x="69670" y="15470"/>
                    <a:pt x="69723" y="34671"/>
                  </a:cubicBezTo>
                  <a:cubicBezTo>
                    <a:pt x="69723" y="34703"/>
                    <a:pt x="69723" y="34735"/>
                    <a:pt x="69723" y="347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719281" y="3616413"/>
              <a:ext cx="51280" cy="51280"/>
            </a:xfrm>
            <a:custGeom>
              <a:avLst/>
              <a:gdLst/>
              <a:ahLst/>
              <a:cxnLst/>
              <a:rect l="l" t="t" r="r" b="b"/>
              <a:pathLst>
                <a:path w="69532" h="69532" extrusionOk="0">
                  <a:moveTo>
                    <a:pt x="69532" y="34766"/>
                  </a:moveTo>
                  <a:cubicBezTo>
                    <a:pt x="69532" y="53967"/>
                    <a:pt x="53967" y="69532"/>
                    <a:pt x="34766" y="69532"/>
                  </a:cubicBezTo>
                  <a:cubicBezTo>
                    <a:pt x="15565" y="69532"/>
                    <a:pt x="0" y="53967"/>
                    <a:pt x="0" y="34766"/>
                  </a:cubicBezTo>
                  <a:cubicBezTo>
                    <a:pt x="0" y="15565"/>
                    <a:pt x="15565" y="0"/>
                    <a:pt x="34766" y="0"/>
                  </a:cubicBezTo>
                  <a:cubicBezTo>
                    <a:pt x="53967" y="0"/>
                    <a:pt x="69532" y="15565"/>
                    <a:pt x="69532" y="347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712813" y="3592864"/>
              <a:ext cx="81626" cy="24516"/>
            </a:xfrm>
            <a:custGeom>
              <a:avLst/>
              <a:gdLst/>
              <a:ahLst/>
              <a:cxnLst/>
              <a:rect l="l" t="t" r="r" b="b"/>
              <a:pathLst>
                <a:path w="110680" h="33242" extrusionOk="0">
                  <a:moveTo>
                    <a:pt x="110681" y="33242"/>
                  </a:moveTo>
                  <a:cubicBezTo>
                    <a:pt x="91638" y="30133"/>
                    <a:pt x="72899" y="25385"/>
                    <a:pt x="54674" y="19050"/>
                  </a:cubicBezTo>
                  <a:cubicBezTo>
                    <a:pt x="35935" y="14283"/>
                    <a:pt x="17643" y="7910"/>
                    <a:pt x="0" y="0"/>
                  </a:cubicBezTo>
                  <a:cubicBezTo>
                    <a:pt x="19061" y="3170"/>
                    <a:pt x="37827" y="7917"/>
                    <a:pt x="56102" y="14192"/>
                  </a:cubicBezTo>
                  <a:cubicBezTo>
                    <a:pt x="74807" y="18968"/>
                    <a:pt x="93067" y="25341"/>
                    <a:pt x="110680" y="33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701707" y="3390276"/>
              <a:ext cx="25148" cy="25148"/>
            </a:xfrm>
            <a:custGeom>
              <a:avLst/>
              <a:gdLst/>
              <a:ahLst/>
              <a:cxnLst/>
              <a:rect l="l" t="t" r="r" b="b"/>
              <a:pathLst>
                <a:path w="34099" h="34099" extrusionOk="0">
                  <a:moveTo>
                    <a:pt x="34099" y="17050"/>
                  </a:moveTo>
                  <a:cubicBezTo>
                    <a:pt x="34099" y="26466"/>
                    <a:pt x="26466" y="34099"/>
                    <a:pt x="17050" y="34099"/>
                  </a:cubicBezTo>
                  <a:cubicBezTo>
                    <a:pt x="7634" y="34099"/>
                    <a:pt x="0" y="26466"/>
                    <a:pt x="0" y="17050"/>
                  </a:cubicBezTo>
                  <a:cubicBezTo>
                    <a:pt x="0" y="7633"/>
                    <a:pt x="7634" y="0"/>
                    <a:pt x="17050" y="0"/>
                  </a:cubicBezTo>
                  <a:cubicBezTo>
                    <a:pt x="26466" y="0"/>
                    <a:pt x="34099" y="7633"/>
                    <a:pt x="34099" y="17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741705" y="3533184"/>
              <a:ext cx="25148" cy="25148"/>
            </a:xfrm>
            <a:custGeom>
              <a:avLst/>
              <a:gdLst/>
              <a:ahLst/>
              <a:cxnLst/>
              <a:rect l="l" t="t" r="r" b="b"/>
              <a:pathLst>
                <a:path w="34099" h="34099" extrusionOk="0">
                  <a:moveTo>
                    <a:pt x="34099" y="17145"/>
                  </a:moveTo>
                  <a:cubicBezTo>
                    <a:pt x="34047" y="26561"/>
                    <a:pt x="26371" y="34152"/>
                    <a:pt x="16954" y="34099"/>
                  </a:cubicBezTo>
                  <a:cubicBezTo>
                    <a:pt x="7538" y="34046"/>
                    <a:pt x="-52" y="26370"/>
                    <a:pt x="0" y="16954"/>
                  </a:cubicBezTo>
                  <a:cubicBezTo>
                    <a:pt x="53" y="7576"/>
                    <a:pt x="7670" y="0"/>
                    <a:pt x="17050" y="0"/>
                  </a:cubicBezTo>
                  <a:cubicBezTo>
                    <a:pt x="26466" y="0"/>
                    <a:pt x="34099" y="7633"/>
                    <a:pt x="34100" y="17050"/>
                  </a:cubicBezTo>
                  <a:cubicBezTo>
                    <a:pt x="34100" y="17082"/>
                    <a:pt x="34099" y="17113"/>
                    <a:pt x="34099" y="17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968642" y="3112295"/>
              <a:ext cx="180082" cy="602152"/>
            </a:xfrm>
            <a:custGeom>
              <a:avLst/>
              <a:gdLst/>
              <a:ahLst/>
              <a:cxnLst/>
              <a:rect l="l" t="t" r="r" b="b"/>
              <a:pathLst>
                <a:path w="244179" h="816477" extrusionOk="0">
                  <a:moveTo>
                    <a:pt x="157698" y="665180"/>
                  </a:moveTo>
                  <a:cubicBezTo>
                    <a:pt x="157698" y="665180"/>
                    <a:pt x="222182" y="778908"/>
                    <a:pt x="138648" y="810627"/>
                  </a:cubicBezTo>
                  <a:cubicBezTo>
                    <a:pt x="87308" y="830153"/>
                    <a:pt x="30539" y="798816"/>
                    <a:pt x="14823" y="746142"/>
                  </a:cubicBezTo>
                  <a:cubicBezTo>
                    <a:pt x="4631" y="711471"/>
                    <a:pt x="-4227" y="673371"/>
                    <a:pt x="2155" y="656226"/>
                  </a:cubicBezTo>
                  <a:cubicBezTo>
                    <a:pt x="14537" y="621174"/>
                    <a:pt x="105025" y="227601"/>
                    <a:pt x="112264" y="162355"/>
                  </a:cubicBezTo>
                  <a:cubicBezTo>
                    <a:pt x="114169" y="145591"/>
                    <a:pt x="133981" y="53199"/>
                    <a:pt x="136362" y="40054"/>
                  </a:cubicBezTo>
                  <a:cubicBezTo>
                    <a:pt x="147411" y="-21477"/>
                    <a:pt x="240470" y="-8428"/>
                    <a:pt x="243232" y="54056"/>
                  </a:cubicBezTo>
                  <a:cubicBezTo>
                    <a:pt x="243995" y="72534"/>
                    <a:pt x="244661" y="137400"/>
                    <a:pt x="243709" y="149306"/>
                  </a:cubicBezTo>
                  <a:cubicBezTo>
                    <a:pt x="230850" y="311231"/>
                    <a:pt x="210466" y="396099"/>
                    <a:pt x="193988" y="481062"/>
                  </a:cubicBezTo>
                  <a:cubicBezTo>
                    <a:pt x="173033" y="588789"/>
                    <a:pt x="157317" y="665180"/>
                    <a:pt x="157317" y="66518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966223" y="3109532"/>
              <a:ext cx="184263" cy="605439"/>
            </a:xfrm>
            <a:custGeom>
              <a:avLst/>
              <a:gdLst/>
              <a:ahLst/>
              <a:cxnLst/>
              <a:rect l="l" t="t" r="r" b="b"/>
              <a:pathLst>
                <a:path w="249848" h="820934" extrusionOk="0">
                  <a:moveTo>
                    <a:pt x="160975" y="668924"/>
                  </a:moveTo>
                  <a:cubicBezTo>
                    <a:pt x="160975" y="668924"/>
                    <a:pt x="160975" y="667305"/>
                    <a:pt x="161641" y="664257"/>
                  </a:cubicBezTo>
                  <a:lnTo>
                    <a:pt x="164118" y="650636"/>
                  </a:lnTo>
                  <a:lnTo>
                    <a:pt x="173643" y="598534"/>
                  </a:lnTo>
                  <a:lnTo>
                    <a:pt x="210981" y="406796"/>
                  </a:lnTo>
                  <a:cubicBezTo>
                    <a:pt x="218696" y="366315"/>
                    <a:pt x="226316" y="321833"/>
                    <a:pt x="232412" y="273446"/>
                  </a:cubicBezTo>
                  <a:cubicBezTo>
                    <a:pt x="235556" y="249443"/>
                    <a:pt x="238318" y="224488"/>
                    <a:pt x="240699" y="198865"/>
                  </a:cubicBezTo>
                  <a:cubicBezTo>
                    <a:pt x="243892" y="172573"/>
                    <a:pt x="245387" y="146102"/>
                    <a:pt x="245176" y="119617"/>
                  </a:cubicBezTo>
                  <a:cubicBezTo>
                    <a:pt x="245176" y="105997"/>
                    <a:pt x="245176" y="92185"/>
                    <a:pt x="244699" y="78279"/>
                  </a:cubicBezTo>
                  <a:cubicBezTo>
                    <a:pt x="245698" y="64476"/>
                    <a:pt x="243916" y="50614"/>
                    <a:pt x="239461" y="37512"/>
                  </a:cubicBezTo>
                  <a:cubicBezTo>
                    <a:pt x="226421" y="11542"/>
                    <a:pt x="195969" y="-507"/>
                    <a:pt x="168690" y="9508"/>
                  </a:cubicBezTo>
                  <a:cubicBezTo>
                    <a:pt x="155405" y="15182"/>
                    <a:pt x="145731" y="26990"/>
                    <a:pt x="142782" y="41131"/>
                  </a:cubicBezTo>
                  <a:cubicBezTo>
                    <a:pt x="139544" y="55705"/>
                    <a:pt x="136686" y="70754"/>
                    <a:pt x="133257" y="85708"/>
                  </a:cubicBezTo>
                  <a:cubicBezTo>
                    <a:pt x="127352" y="115712"/>
                    <a:pt x="120303" y="146001"/>
                    <a:pt x="116112" y="177053"/>
                  </a:cubicBezTo>
                  <a:cubicBezTo>
                    <a:pt x="105635" y="239347"/>
                    <a:pt x="92014" y="299259"/>
                    <a:pt x="79441" y="357266"/>
                  </a:cubicBezTo>
                  <a:cubicBezTo>
                    <a:pt x="66868" y="415273"/>
                    <a:pt x="53914" y="470994"/>
                    <a:pt x="41341" y="524049"/>
                  </a:cubicBezTo>
                  <a:cubicBezTo>
                    <a:pt x="34959" y="550528"/>
                    <a:pt x="28768" y="576436"/>
                    <a:pt x="22291" y="601487"/>
                  </a:cubicBezTo>
                  <a:cubicBezTo>
                    <a:pt x="19147" y="614060"/>
                    <a:pt x="16004" y="626347"/>
                    <a:pt x="12766" y="638539"/>
                  </a:cubicBezTo>
                  <a:cubicBezTo>
                    <a:pt x="11147" y="644635"/>
                    <a:pt x="9622" y="650636"/>
                    <a:pt x="7718" y="656542"/>
                  </a:cubicBezTo>
                  <a:cubicBezTo>
                    <a:pt x="5685" y="662128"/>
                    <a:pt x="4654" y="668028"/>
                    <a:pt x="4670" y="673972"/>
                  </a:cubicBezTo>
                  <a:cubicBezTo>
                    <a:pt x="5983" y="697135"/>
                    <a:pt x="10174" y="720044"/>
                    <a:pt x="17147" y="742171"/>
                  </a:cubicBezTo>
                  <a:cubicBezTo>
                    <a:pt x="22002" y="762993"/>
                    <a:pt x="33342" y="781737"/>
                    <a:pt x="49532" y="795702"/>
                  </a:cubicBezTo>
                  <a:cubicBezTo>
                    <a:pt x="57130" y="802051"/>
                    <a:pt x="65598" y="807279"/>
                    <a:pt x="74678" y="811227"/>
                  </a:cubicBezTo>
                  <a:cubicBezTo>
                    <a:pt x="83400" y="814720"/>
                    <a:pt x="92571" y="816964"/>
                    <a:pt x="101920" y="817895"/>
                  </a:cubicBezTo>
                  <a:cubicBezTo>
                    <a:pt x="119133" y="819376"/>
                    <a:pt x="136400" y="815731"/>
                    <a:pt x="151545" y="807418"/>
                  </a:cubicBezTo>
                  <a:cubicBezTo>
                    <a:pt x="164845" y="800269"/>
                    <a:pt x="174776" y="788146"/>
                    <a:pt x="179167" y="773699"/>
                  </a:cubicBezTo>
                  <a:cubicBezTo>
                    <a:pt x="182533" y="761487"/>
                    <a:pt x="183376" y="748718"/>
                    <a:pt x="181644" y="736170"/>
                  </a:cubicBezTo>
                  <a:cubicBezTo>
                    <a:pt x="179131" y="718694"/>
                    <a:pt x="174327" y="701624"/>
                    <a:pt x="167356" y="685402"/>
                  </a:cubicBezTo>
                  <a:cubicBezTo>
                    <a:pt x="164975" y="679783"/>
                    <a:pt x="163070" y="675877"/>
                    <a:pt x="161737" y="672829"/>
                  </a:cubicBezTo>
                  <a:lnTo>
                    <a:pt x="159737" y="668543"/>
                  </a:lnTo>
                  <a:cubicBezTo>
                    <a:pt x="159737" y="668543"/>
                    <a:pt x="160689" y="669876"/>
                    <a:pt x="162213" y="672543"/>
                  </a:cubicBezTo>
                  <a:cubicBezTo>
                    <a:pt x="163737" y="675210"/>
                    <a:pt x="165737" y="679401"/>
                    <a:pt x="168309" y="685021"/>
                  </a:cubicBezTo>
                  <a:cubicBezTo>
                    <a:pt x="175684" y="701202"/>
                    <a:pt x="180811" y="718315"/>
                    <a:pt x="183549" y="735885"/>
                  </a:cubicBezTo>
                  <a:cubicBezTo>
                    <a:pt x="185467" y="748599"/>
                    <a:pt x="184721" y="761574"/>
                    <a:pt x="181358" y="773985"/>
                  </a:cubicBezTo>
                  <a:cubicBezTo>
                    <a:pt x="176941" y="789135"/>
                    <a:pt x="166653" y="801891"/>
                    <a:pt x="152783" y="809418"/>
                  </a:cubicBezTo>
                  <a:cubicBezTo>
                    <a:pt x="137153" y="818145"/>
                    <a:pt x="119291" y="822055"/>
                    <a:pt x="101443" y="820657"/>
                  </a:cubicBezTo>
                  <a:cubicBezTo>
                    <a:pt x="91645" y="819777"/>
                    <a:pt x="82022" y="817500"/>
                    <a:pt x="72868" y="813894"/>
                  </a:cubicBezTo>
                  <a:cubicBezTo>
                    <a:pt x="42566" y="801288"/>
                    <a:pt x="20217" y="774823"/>
                    <a:pt x="12861" y="742838"/>
                  </a:cubicBezTo>
                  <a:cubicBezTo>
                    <a:pt x="5684" y="720355"/>
                    <a:pt x="1364" y="697058"/>
                    <a:pt x="2" y="673496"/>
                  </a:cubicBezTo>
                  <a:cubicBezTo>
                    <a:pt x="-26" y="670305"/>
                    <a:pt x="229" y="667117"/>
                    <a:pt x="764" y="663971"/>
                  </a:cubicBezTo>
                  <a:cubicBezTo>
                    <a:pt x="1362" y="660750"/>
                    <a:pt x="2157" y="657569"/>
                    <a:pt x="3145" y="654446"/>
                  </a:cubicBezTo>
                  <a:cubicBezTo>
                    <a:pt x="4955" y="648636"/>
                    <a:pt x="6479" y="642635"/>
                    <a:pt x="8098" y="636634"/>
                  </a:cubicBezTo>
                  <a:cubicBezTo>
                    <a:pt x="11147" y="624442"/>
                    <a:pt x="14290" y="612155"/>
                    <a:pt x="17623" y="599582"/>
                  </a:cubicBezTo>
                  <a:cubicBezTo>
                    <a:pt x="23529" y="574531"/>
                    <a:pt x="29720" y="548623"/>
                    <a:pt x="36007" y="522144"/>
                  </a:cubicBezTo>
                  <a:cubicBezTo>
                    <a:pt x="48389" y="469090"/>
                    <a:pt x="61057" y="413273"/>
                    <a:pt x="74107" y="355361"/>
                  </a:cubicBezTo>
                  <a:cubicBezTo>
                    <a:pt x="87156" y="297449"/>
                    <a:pt x="100205" y="237346"/>
                    <a:pt x="110683" y="175529"/>
                  </a:cubicBezTo>
                  <a:cubicBezTo>
                    <a:pt x="114779" y="144192"/>
                    <a:pt x="121922" y="113902"/>
                    <a:pt x="127828" y="83803"/>
                  </a:cubicBezTo>
                  <a:cubicBezTo>
                    <a:pt x="131066" y="68849"/>
                    <a:pt x="133829" y="53990"/>
                    <a:pt x="137353" y="39131"/>
                  </a:cubicBezTo>
                  <a:cubicBezTo>
                    <a:pt x="140675" y="23548"/>
                    <a:pt x="151317" y="10529"/>
                    <a:pt x="165928" y="4174"/>
                  </a:cubicBezTo>
                  <a:cubicBezTo>
                    <a:pt x="196333" y="-7604"/>
                    <a:pt x="230651" y="6340"/>
                    <a:pt x="244223" y="35988"/>
                  </a:cubicBezTo>
                  <a:cubicBezTo>
                    <a:pt x="245462" y="39512"/>
                    <a:pt x="246700" y="42941"/>
                    <a:pt x="247747" y="46465"/>
                  </a:cubicBezTo>
                  <a:lnTo>
                    <a:pt x="249272" y="57419"/>
                  </a:lnTo>
                  <a:cubicBezTo>
                    <a:pt x="249272" y="64563"/>
                    <a:pt x="249272" y="71516"/>
                    <a:pt x="249843" y="78565"/>
                  </a:cubicBezTo>
                  <a:cubicBezTo>
                    <a:pt x="249843" y="92471"/>
                    <a:pt x="249843" y="106282"/>
                    <a:pt x="249843" y="119998"/>
                  </a:cubicBezTo>
                  <a:cubicBezTo>
                    <a:pt x="249949" y="146613"/>
                    <a:pt x="248390" y="173208"/>
                    <a:pt x="245176" y="199627"/>
                  </a:cubicBezTo>
                  <a:cubicBezTo>
                    <a:pt x="242604" y="225345"/>
                    <a:pt x="239842" y="250300"/>
                    <a:pt x="236603" y="274303"/>
                  </a:cubicBezTo>
                  <a:cubicBezTo>
                    <a:pt x="230317" y="322500"/>
                    <a:pt x="222411" y="366982"/>
                    <a:pt x="214505" y="407653"/>
                  </a:cubicBezTo>
                  <a:lnTo>
                    <a:pt x="175643" y="599106"/>
                  </a:lnTo>
                  <a:cubicBezTo>
                    <a:pt x="170976" y="621490"/>
                    <a:pt x="167356" y="638920"/>
                    <a:pt x="164785" y="651017"/>
                  </a:cubicBezTo>
                  <a:cubicBezTo>
                    <a:pt x="163547" y="656827"/>
                    <a:pt x="162594" y="661304"/>
                    <a:pt x="161832" y="664543"/>
                  </a:cubicBezTo>
                  <a:cubicBezTo>
                    <a:pt x="161070" y="667781"/>
                    <a:pt x="160975" y="668924"/>
                    <a:pt x="160975" y="6689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080293" y="3136488"/>
              <a:ext cx="51278" cy="51281"/>
            </a:xfrm>
            <a:custGeom>
              <a:avLst/>
              <a:gdLst/>
              <a:ahLst/>
              <a:cxnLst/>
              <a:rect l="l" t="t" r="r" b="b"/>
              <a:pathLst>
                <a:path w="69529" h="69533" extrusionOk="0">
                  <a:moveTo>
                    <a:pt x="27" y="36228"/>
                  </a:moveTo>
                  <a:cubicBezTo>
                    <a:pt x="834" y="55412"/>
                    <a:pt x="17040" y="70309"/>
                    <a:pt x="36224" y="69502"/>
                  </a:cubicBezTo>
                  <a:cubicBezTo>
                    <a:pt x="55408" y="68695"/>
                    <a:pt x="70305" y="52490"/>
                    <a:pt x="69498" y="33306"/>
                  </a:cubicBezTo>
                  <a:cubicBezTo>
                    <a:pt x="68692" y="14122"/>
                    <a:pt x="52486" y="-776"/>
                    <a:pt x="33302" y="31"/>
                  </a:cubicBezTo>
                  <a:cubicBezTo>
                    <a:pt x="33291" y="32"/>
                    <a:pt x="33281" y="32"/>
                    <a:pt x="33270" y="33"/>
                  </a:cubicBezTo>
                  <a:cubicBezTo>
                    <a:pt x="14123" y="908"/>
                    <a:pt x="-726" y="17076"/>
                    <a:pt x="27" y="36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3019272" y="3633048"/>
              <a:ext cx="51281" cy="51281"/>
            </a:xfrm>
            <a:custGeom>
              <a:avLst/>
              <a:gdLst/>
              <a:ahLst/>
              <a:cxnLst/>
              <a:rect l="l" t="t" r="r" b="b"/>
              <a:pathLst>
                <a:path w="69533" h="69533" extrusionOk="0">
                  <a:moveTo>
                    <a:pt x="35" y="36323"/>
                  </a:moveTo>
                  <a:cubicBezTo>
                    <a:pt x="894" y="55504"/>
                    <a:pt x="17141" y="70358"/>
                    <a:pt x="36322" y="69498"/>
                  </a:cubicBezTo>
                  <a:cubicBezTo>
                    <a:pt x="55504" y="68639"/>
                    <a:pt x="70357" y="52393"/>
                    <a:pt x="69498" y="33211"/>
                  </a:cubicBezTo>
                  <a:cubicBezTo>
                    <a:pt x="68640" y="14055"/>
                    <a:pt x="52435" y="-789"/>
                    <a:pt x="33278" y="32"/>
                  </a:cubicBezTo>
                  <a:cubicBezTo>
                    <a:pt x="14094" y="855"/>
                    <a:pt x="-790" y="17073"/>
                    <a:pt x="33" y="36256"/>
                  </a:cubicBezTo>
                  <a:cubicBezTo>
                    <a:pt x="33" y="36278"/>
                    <a:pt x="35" y="36300"/>
                    <a:pt x="35" y="36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994343" y="3608329"/>
              <a:ext cx="80503" cy="27888"/>
            </a:xfrm>
            <a:custGeom>
              <a:avLst/>
              <a:gdLst/>
              <a:ahLst/>
              <a:cxnLst/>
              <a:rect l="l" t="t" r="r" b="b"/>
              <a:pathLst>
                <a:path w="109156" h="37814" extrusionOk="0">
                  <a:moveTo>
                    <a:pt x="0" y="37814"/>
                  </a:moveTo>
                  <a:cubicBezTo>
                    <a:pt x="17284" y="29176"/>
                    <a:pt x="35292" y="22068"/>
                    <a:pt x="53816" y="16573"/>
                  </a:cubicBezTo>
                  <a:cubicBezTo>
                    <a:pt x="71741" y="9435"/>
                    <a:pt x="90259" y="3889"/>
                    <a:pt x="109157" y="0"/>
                  </a:cubicBezTo>
                  <a:cubicBezTo>
                    <a:pt x="91868" y="8554"/>
                    <a:pt x="73899" y="15658"/>
                    <a:pt x="55436" y="21241"/>
                  </a:cubicBezTo>
                  <a:cubicBezTo>
                    <a:pt x="37440" y="28268"/>
                    <a:pt x="18900" y="33811"/>
                    <a:pt x="0" y="378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067520" y="3400608"/>
              <a:ext cx="25148" cy="25148"/>
            </a:xfrm>
            <a:custGeom>
              <a:avLst/>
              <a:gdLst/>
              <a:ahLst/>
              <a:cxnLst/>
              <a:rect l="l" t="t" r="r" b="b"/>
              <a:pathLst>
                <a:path w="34099" h="34099" extrusionOk="0">
                  <a:moveTo>
                    <a:pt x="34100" y="17050"/>
                  </a:moveTo>
                  <a:cubicBezTo>
                    <a:pt x="34100" y="26466"/>
                    <a:pt x="26466" y="34099"/>
                    <a:pt x="17050" y="34099"/>
                  </a:cubicBezTo>
                  <a:cubicBezTo>
                    <a:pt x="7633" y="34099"/>
                    <a:pt x="0" y="26466"/>
                    <a:pt x="0" y="17050"/>
                  </a:cubicBezTo>
                  <a:cubicBezTo>
                    <a:pt x="0" y="7633"/>
                    <a:pt x="7633" y="0"/>
                    <a:pt x="17050" y="0"/>
                  </a:cubicBezTo>
                  <a:cubicBezTo>
                    <a:pt x="26466" y="0"/>
                    <a:pt x="34100" y="7633"/>
                    <a:pt x="34100" y="17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3026749" y="3545837"/>
              <a:ext cx="25289" cy="25289"/>
            </a:xfrm>
            <a:custGeom>
              <a:avLst/>
              <a:gdLst/>
              <a:ahLst/>
              <a:cxnLst/>
              <a:rect l="l" t="t" r="r" b="b"/>
              <a:pathLst>
                <a:path w="34290" h="34290" extrusionOk="0">
                  <a:moveTo>
                    <a:pt x="34290" y="17050"/>
                  </a:moveTo>
                  <a:cubicBezTo>
                    <a:pt x="34342" y="26519"/>
                    <a:pt x="26709" y="34237"/>
                    <a:pt x="17240" y="34290"/>
                  </a:cubicBezTo>
                  <a:cubicBezTo>
                    <a:pt x="7771" y="34342"/>
                    <a:pt x="53" y="26709"/>
                    <a:pt x="0" y="17240"/>
                  </a:cubicBezTo>
                  <a:cubicBezTo>
                    <a:pt x="-52" y="7771"/>
                    <a:pt x="7581" y="53"/>
                    <a:pt x="17050" y="0"/>
                  </a:cubicBezTo>
                  <a:cubicBezTo>
                    <a:pt x="17081" y="0"/>
                    <a:pt x="17113" y="0"/>
                    <a:pt x="17145" y="0"/>
                  </a:cubicBezTo>
                  <a:cubicBezTo>
                    <a:pt x="26577" y="0"/>
                    <a:pt x="34237" y="7618"/>
                    <a:pt x="34290" y="17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2035724" y="1149832"/>
              <a:ext cx="827668" cy="587690"/>
              <a:chOff x="2183420" y="1130657"/>
              <a:chExt cx="1121502" cy="796328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2282033" y="1212048"/>
                <a:ext cx="908569" cy="641581"/>
              </a:xfrm>
              <a:custGeom>
                <a:avLst/>
                <a:gdLst/>
                <a:ahLst/>
                <a:cxnLst/>
                <a:rect l="l" t="t" r="r" b="b"/>
                <a:pathLst>
                  <a:path w="908569" h="641581" extrusionOk="0">
                    <a:moveTo>
                      <a:pt x="896386" y="44648"/>
                    </a:moveTo>
                    <a:cubicBezTo>
                      <a:pt x="891676" y="38264"/>
                      <a:pt x="886243" y="32446"/>
                      <a:pt x="880194" y="27313"/>
                    </a:cubicBezTo>
                    <a:cubicBezTo>
                      <a:pt x="861798" y="13741"/>
                      <a:pt x="839937" y="5651"/>
                      <a:pt x="817138" y="3977"/>
                    </a:cubicBezTo>
                    <a:cubicBezTo>
                      <a:pt x="757988" y="-3453"/>
                      <a:pt x="671215" y="12644"/>
                      <a:pt x="572346" y="51030"/>
                    </a:cubicBezTo>
                    <a:cubicBezTo>
                      <a:pt x="456477" y="97210"/>
                      <a:pt x="347507" y="159099"/>
                      <a:pt x="248495" y="234958"/>
                    </a:cubicBezTo>
                    <a:cubicBezTo>
                      <a:pt x="189785" y="279046"/>
                      <a:pt x="136007" y="329343"/>
                      <a:pt x="88095" y="384977"/>
                    </a:cubicBezTo>
                    <a:cubicBezTo>
                      <a:pt x="62743" y="414312"/>
                      <a:pt x="41145" y="446693"/>
                      <a:pt x="23801" y="481370"/>
                    </a:cubicBezTo>
                    <a:cubicBezTo>
                      <a:pt x="15132" y="499034"/>
                      <a:pt x="9221" y="517922"/>
                      <a:pt x="6275" y="537377"/>
                    </a:cubicBezTo>
                    <a:cubicBezTo>
                      <a:pt x="4941" y="547142"/>
                      <a:pt x="4941" y="557043"/>
                      <a:pt x="6275" y="566809"/>
                    </a:cubicBezTo>
                    <a:cubicBezTo>
                      <a:pt x="8957" y="586514"/>
                      <a:pt x="19948" y="604127"/>
                      <a:pt x="36469" y="615196"/>
                    </a:cubicBezTo>
                    <a:cubicBezTo>
                      <a:pt x="44635" y="620668"/>
                      <a:pt x="53512" y="624994"/>
                      <a:pt x="62853" y="628055"/>
                    </a:cubicBezTo>
                    <a:cubicBezTo>
                      <a:pt x="81673" y="633847"/>
                      <a:pt x="101265" y="636737"/>
                      <a:pt x="120956" y="636627"/>
                    </a:cubicBezTo>
                    <a:cubicBezTo>
                      <a:pt x="159740" y="636292"/>
                      <a:pt x="198330" y="631109"/>
                      <a:pt x="235827" y="621197"/>
                    </a:cubicBezTo>
                    <a:cubicBezTo>
                      <a:pt x="306942" y="602563"/>
                      <a:pt x="375829" y="576279"/>
                      <a:pt x="441282" y="542806"/>
                    </a:cubicBezTo>
                    <a:cubicBezTo>
                      <a:pt x="552871" y="487344"/>
                      <a:pt x="656324" y="416837"/>
                      <a:pt x="748749" y="333256"/>
                    </a:cubicBezTo>
                    <a:cubicBezTo>
                      <a:pt x="826663" y="261342"/>
                      <a:pt x="879241" y="190381"/>
                      <a:pt x="898482" y="134088"/>
                    </a:cubicBezTo>
                    <a:cubicBezTo>
                      <a:pt x="906950" y="112939"/>
                      <a:pt x="909294" y="89832"/>
                      <a:pt x="905244" y="67413"/>
                    </a:cubicBezTo>
                    <a:cubicBezTo>
                      <a:pt x="903269" y="59718"/>
                      <a:pt x="900425" y="52272"/>
                      <a:pt x="896767" y="45220"/>
                    </a:cubicBezTo>
                    <a:lnTo>
                      <a:pt x="899815" y="50459"/>
                    </a:lnTo>
                    <a:cubicBezTo>
                      <a:pt x="901101" y="52594"/>
                      <a:pt x="902155" y="54861"/>
                      <a:pt x="902958" y="57221"/>
                    </a:cubicBezTo>
                    <a:cubicBezTo>
                      <a:pt x="904340" y="60286"/>
                      <a:pt x="905424" y="63475"/>
                      <a:pt x="906197" y="66746"/>
                    </a:cubicBezTo>
                    <a:cubicBezTo>
                      <a:pt x="910761" y="89452"/>
                      <a:pt x="908711" y="112990"/>
                      <a:pt x="900291" y="134564"/>
                    </a:cubicBezTo>
                    <a:cubicBezTo>
                      <a:pt x="881241" y="191714"/>
                      <a:pt x="828949" y="263152"/>
                      <a:pt x="751130" y="335637"/>
                    </a:cubicBezTo>
                    <a:cubicBezTo>
                      <a:pt x="658649" y="419927"/>
                      <a:pt x="554956" y="491022"/>
                      <a:pt x="442996" y="546902"/>
                    </a:cubicBezTo>
                    <a:cubicBezTo>
                      <a:pt x="377265" y="580588"/>
                      <a:pt x="308095" y="607094"/>
                      <a:pt x="236684" y="625959"/>
                    </a:cubicBezTo>
                    <a:cubicBezTo>
                      <a:pt x="198785" y="635994"/>
                      <a:pt x="159778" y="641242"/>
                      <a:pt x="120575" y="641580"/>
                    </a:cubicBezTo>
                    <a:cubicBezTo>
                      <a:pt x="100366" y="641656"/>
                      <a:pt x="80262" y="638670"/>
                      <a:pt x="60948" y="632722"/>
                    </a:cubicBezTo>
                    <a:cubicBezTo>
                      <a:pt x="51145" y="629516"/>
                      <a:pt x="41821" y="624998"/>
                      <a:pt x="33230" y="619292"/>
                    </a:cubicBezTo>
                    <a:cubicBezTo>
                      <a:pt x="24709" y="613184"/>
                      <a:pt x="17381" y="605565"/>
                      <a:pt x="11609" y="596813"/>
                    </a:cubicBezTo>
                    <a:cubicBezTo>
                      <a:pt x="6289" y="587811"/>
                      <a:pt x="2703" y="577893"/>
                      <a:pt x="1036" y="567571"/>
                    </a:cubicBezTo>
                    <a:cubicBezTo>
                      <a:pt x="-345" y="557330"/>
                      <a:pt x="-345" y="546951"/>
                      <a:pt x="1036" y="536710"/>
                    </a:cubicBezTo>
                    <a:cubicBezTo>
                      <a:pt x="4237" y="516839"/>
                      <a:pt x="10435" y="497570"/>
                      <a:pt x="19419" y="479560"/>
                    </a:cubicBezTo>
                    <a:cubicBezTo>
                      <a:pt x="36875" y="444469"/>
                      <a:pt x="58702" y="411729"/>
                      <a:pt x="84380" y="382119"/>
                    </a:cubicBezTo>
                    <a:cubicBezTo>
                      <a:pt x="132761" y="326225"/>
                      <a:pt x="187053" y="275734"/>
                      <a:pt x="246305" y="231529"/>
                    </a:cubicBezTo>
                    <a:cubicBezTo>
                      <a:pt x="345550" y="155551"/>
                      <a:pt x="454861" y="93716"/>
                      <a:pt x="571107" y="47792"/>
                    </a:cubicBezTo>
                    <a:cubicBezTo>
                      <a:pt x="670453" y="9692"/>
                      <a:pt x="757702" y="-6025"/>
                      <a:pt x="817329" y="2072"/>
                    </a:cubicBezTo>
                    <a:cubicBezTo>
                      <a:pt x="840392" y="3945"/>
                      <a:pt x="862422" y="12446"/>
                      <a:pt x="880765" y="26551"/>
                    </a:cubicBezTo>
                    <a:cubicBezTo>
                      <a:pt x="883491" y="28691"/>
                      <a:pt x="886011" y="31083"/>
                      <a:pt x="888290" y="33695"/>
                    </a:cubicBezTo>
                    <a:cubicBezTo>
                      <a:pt x="890050" y="35493"/>
                      <a:pt x="891614" y="37472"/>
                      <a:pt x="892957" y="39600"/>
                    </a:cubicBezTo>
                    <a:cubicBezTo>
                      <a:pt x="895338" y="42934"/>
                      <a:pt x="896386" y="44648"/>
                      <a:pt x="896386" y="4464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2183420" y="1130657"/>
                <a:ext cx="1121502" cy="796328"/>
              </a:xfrm>
              <a:custGeom>
                <a:avLst/>
                <a:gdLst/>
                <a:ahLst/>
                <a:cxnLst/>
                <a:rect l="l" t="t" r="r" b="b"/>
                <a:pathLst>
                  <a:path w="1121502" h="796328" extrusionOk="0">
                    <a:moveTo>
                      <a:pt x="1106346" y="57364"/>
                    </a:moveTo>
                    <a:cubicBezTo>
                      <a:pt x="1100526" y="49418"/>
                      <a:pt x="1093850" y="42135"/>
                      <a:pt x="1086439" y="35647"/>
                    </a:cubicBezTo>
                    <a:cubicBezTo>
                      <a:pt x="1077229" y="28067"/>
                      <a:pt x="1066919" y="21932"/>
                      <a:pt x="1055863" y="17454"/>
                    </a:cubicBezTo>
                    <a:cubicBezTo>
                      <a:pt x="1040586" y="11318"/>
                      <a:pt x="1024578" y="7188"/>
                      <a:pt x="1008238" y="5167"/>
                    </a:cubicBezTo>
                    <a:cubicBezTo>
                      <a:pt x="934991" y="-5501"/>
                      <a:pt x="827263" y="13168"/>
                      <a:pt x="704010" y="60126"/>
                    </a:cubicBezTo>
                    <a:cubicBezTo>
                      <a:pt x="637041" y="86026"/>
                      <a:pt x="572037" y="116745"/>
                      <a:pt x="509509" y="152043"/>
                    </a:cubicBezTo>
                    <a:cubicBezTo>
                      <a:pt x="437432" y="192249"/>
                      <a:pt x="368355" y="237611"/>
                      <a:pt x="302817" y="287774"/>
                    </a:cubicBezTo>
                    <a:cubicBezTo>
                      <a:pt x="230133" y="342664"/>
                      <a:pt x="163752" y="405436"/>
                      <a:pt x="104887" y="474940"/>
                    </a:cubicBezTo>
                    <a:cubicBezTo>
                      <a:pt x="73719" y="511661"/>
                      <a:pt x="47375" y="552217"/>
                      <a:pt x="26497" y="595622"/>
                    </a:cubicBezTo>
                    <a:cubicBezTo>
                      <a:pt x="15906" y="617683"/>
                      <a:pt x="8866" y="641278"/>
                      <a:pt x="5637" y="665535"/>
                    </a:cubicBezTo>
                    <a:cubicBezTo>
                      <a:pt x="4128" y="677692"/>
                      <a:pt x="4288" y="689998"/>
                      <a:pt x="6113" y="702111"/>
                    </a:cubicBezTo>
                    <a:cubicBezTo>
                      <a:pt x="8280" y="714169"/>
                      <a:pt x="12569" y="725747"/>
                      <a:pt x="18782" y="736306"/>
                    </a:cubicBezTo>
                    <a:cubicBezTo>
                      <a:pt x="25584" y="746536"/>
                      <a:pt x="34089" y="755524"/>
                      <a:pt x="43928" y="762881"/>
                    </a:cubicBezTo>
                    <a:cubicBezTo>
                      <a:pt x="54030" y="769813"/>
                      <a:pt x="65019" y="775356"/>
                      <a:pt x="76598" y="779359"/>
                    </a:cubicBezTo>
                    <a:cubicBezTo>
                      <a:pt x="99827" y="787096"/>
                      <a:pt x="124125" y="791145"/>
                      <a:pt x="148607" y="791361"/>
                    </a:cubicBezTo>
                    <a:cubicBezTo>
                      <a:pt x="196776" y="791693"/>
                      <a:pt x="244790" y="785867"/>
                      <a:pt x="291482" y="774025"/>
                    </a:cubicBezTo>
                    <a:cubicBezTo>
                      <a:pt x="379899" y="751528"/>
                      <a:pt x="465569" y="719362"/>
                      <a:pt x="546943" y="678108"/>
                    </a:cubicBezTo>
                    <a:cubicBezTo>
                      <a:pt x="620655" y="641269"/>
                      <a:pt x="691610" y="599155"/>
                      <a:pt x="759255" y="552093"/>
                    </a:cubicBezTo>
                    <a:cubicBezTo>
                      <a:pt x="818475" y="511250"/>
                      <a:pt x="874660" y="466174"/>
                      <a:pt x="927371" y="417219"/>
                    </a:cubicBezTo>
                    <a:cubicBezTo>
                      <a:pt x="1023574" y="327398"/>
                      <a:pt x="1087772" y="238530"/>
                      <a:pt x="1110346" y="168140"/>
                    </a:cubicBezTo>
                    <a:cubicBezTo>
                      <a:pt x="1115460" y="152715"/>
                      <a:pt x="1118659" y="136720"/>
                      <a:pt x="1119871" y="120515"/>
                    </a:cubicBezTo>
                    <a:cubicBezTo>
                      <a:pt x="1120666" y="108591"/>
                      <a:pt x="1119670" y="96616"/>
                      <a:pt x="1116919" y="84987"/>
                    </a:cubicBezTo>
                    <a:cubicBezTo>
                      <a:pt x="1114377" y="75466"/>
                      <a:pt x="1110767" y="66263"/>
                      <a:pt x="1106155" y="57555"/>
                    </a:cubicBezTo>
                    <a:cubicBezTo>
                      <a:pt x="1106155" y="57555"/>
                      <a:pt x="1107489" y="59745"/>
                      <a:pt x="1109870" y="64127"/>
                    </a:cubicBezTo>
                    <a:cubicBezTo>
                      <a:pt x="1111462" y="66790"/>
                      <a:pt x="1112802" y="69596"/>
                      <a:pt x="1113871" y="72509"/>
                    </a:cubicBezTo>
                    <a:cubicBezTo>
                      <a:pt x="1115558" y="76448"/>
                      <a:pt x="1116897" y="80528"/>
                      <a:pt x="1117871" y="84701"/>
                    </a:cubicBezTo>
                    <a:cubicBezTo>
                      <a:pt x="1120853" y="96391"/>
                      <a:pt x="1122009" y="108472"/>
                      <a:pt x="1121300" y="120515"/>
                    </a:cubicBezTo>
                    <a:cubicBezTo>
                      <a:pt x="1120176" y="136950"/>
                      <a:pt x="1116975" y="153176"/>
                      <a:pt x="1111775" y="168807"/>
                    </a:cubicBezTo>
                    <a:cubicBezTo>
                      <a:pt x="1089487" y="239958"/>
                      <a:pt x="1025479" y="329493"/>
                      <a:pt x="929276" y="419886"/>
                    </a:cubicBezTo>
                    <a:cubicBezTo>
                      <a:pt x="876905" y="469019"/>
                      <a:pt x="821037" y="514286"/>
                      <a:pt x="762112" y="555331"/>
                    </a:cubicBezTo>
                    <a:cubicBezTo>
                      <a:pt x="694240" y="602756"/>
                      <a:pt x="622994" y="645160"/>
                      <a:pt x="548943" y="682204"/>
                    </a:cubicBezTo>
                    <a:cubicBezTo>
                      <a:pt x="467348" y="723776"/>
                      <a:pt x="381379" y="756138"/>
                      <a:pt x="292625" y="778693"/>
                    </a:cubicBezTo>
                    <a:cubicBezTo>
                      <a:pt x="245577" y="790737"/>
                      <a:pt x="197171" y="796660"/>
                      <a:pt x="148607" y="796314"/>
                    </a:cubicBezTo>
                    <a:cubicBezTo>
                      <a:pt x="123571" y="796114"/>
                      <a:pt x="98723" y="791967"/>
                      <a:pt x="74979" y="784026"/>
                    </a:cubicBezTo>
                    <a:cubicBezTo>
                      <a:pt x="62959" y="779857"/>
                      <a:pt x="51553" y="774091"/>
                      <a:pt x="41070" y="766881"/>
                    </a:cubicBezTo>
                    <a:cubicBezTo>
                      <a:pt x="30726" y="759176"/>
                      <a:pt x="21799" y="749733"/>
                      <a:pt x="14686" y="738973"/>
                    </a:cubicBezTo>
                    <a:cubicBezTo>
                      <a:pt x="8128" y="727854"/>
                      <a:pt x="3581" y="715666"/>
                      <a:pt x="1255" y="702969"/>
                    </a:cubicBezTo>
                    <a:cubicBezTo>
                      <a:pt x="-418" y="690324"/>
                      <a:pt x="-418" y="677514"/>
                      <a:pt x="1255" y="664869"/>
                    </a:cubicBezTo>
                    <a:cubicBezTo>
                      <a:pt x="4637" y="640097"/>
                      <a:pt x="11834" y="615999"/>
                      <a:pt x="22591" y="593431"/>
                    </a:cubicBezTo>
                    <a:cubicBezTo>
                      <a:pt x="43670" y="549693"/>
                      <a:pt x="70237" y="508819"/>
                      <a:pt x="101649" y="471797"/>
                    </a:cubicBezTo>
                    <a:cubicBezTo>
                      <a:pt x="160921" y="402011"/>
                      <a:pt x="227751" y="339015"/>
                      <a:pt x="300912" y="283964"/>
                    </a:cubicBezTo>
                    <a:cubicBezTo>
                      <a:pt x="366694" y="233721"/>
                      <a:pt x="436062" y="188357"/>
                      <a:pt x="508462" y="148233"/>
                    </a:cubicBezTo>
                    <a:cubicBezTo>
                      <a:pt x="571101" y="113097"/>
                      <a:pt x="636200" y="82537"/>
                      <a:pt x="703248" y="56793"/>
                    </a:cubicBezTo>
                    <a:cubicBezTo>
                      <a:pt x="827073" y="10215"/>
                      <a:pt x="935277" y="-8073"/>
                      <a:pt x="1009000" y="3262"/>
                    </a:cubicBezTo>
                    <a:cubicBezTo>
                      <a:pt x="1025349" y="5498"/>
                      <a:pt x="1041350" y="9787"/>
                      <a:pt x="1056626" y="16026"/>
                    </a:cubicBezTo>
                    <a:cubicBezTo>
                      <a:pt x="1067757" y="20782"/>
                      <a:pt x="1078099" y="27206"/>
                      <a:pt x="1087296" y="35076"/>
                    </a:cubicBezTo>
                    <a:cubicBezTo>
                      <a:pt x="1090750" y="37749"/>
                      <a:pt x="1093939" y="40747"/>
                      <a:pt x="1096821" y="44029"/>
                    </a:cubicBezTo>
                    <a:cubicBezTo>
                      <a:pt x="1099025" y="46250"/>
                      <a:pt x="1100974" y="48710"/>
                      <a:pt x="1102631" y="5136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6"/>
              <p:cNvSpPr/>
              <p:nvPr/>
            </p:nvSpPr>
            <p:spPr>
              <a:xfrm>
                <a:off x="2569052" y="1499866"/>
                <a:ext cx="563027" cy="399678"/>
              </a:xfrm>
              <a:custGeom>
                <a:avLst/>
                <a:gdLst/>
                <a:ahLst/>
                <a:cxnLst/>
                <a:rect l="l" t="t" r="r" b="b"/>
                <a:pathLst>
                  <a:path w="563027" h="399678" extrusionOk="0">
                    <a:moveTo>
                      <a:pt x="554788" y="28959"/>
                    </a:moveTo>
                    <a:cubicBezTo>
                      <a:pt x="551711" y="25141"/>
                      <a:pt x="548335" y="21573"/>
                      <a:pt x="544692" y="18291"/>
                    </a:cubicBezTo>
                    <a:cubicBezTo>
                      <a:pt x="533404" y="9812"/>
                      <a:pt x="519983" y="4634"/>
                      <a:pt x="505925" y="3337"/>
                    </a:cubicBezTo>
                    <a:cubicBezTo>
                      <a:pt x="469349" y="-1806"/>
                      <a:pt x="415533" y="7623"/>
                      <a:pt x="354192" y="31150"/>
                    </a:cubicBezTo>
                    <a:cubicBezTo>
                      <a:pt x="282472" y="59652"/>
                      <a:pt x="215133" y="98131"/>
                      <a:pt x="154167" y="145450"/>
                    </a:cubicBezTo>
                    <a:cubicBezTo>
                      <a:pt x="117841" y="172861"/>
                      <a:pt x="84652" y="204197"/>
                      <a:pt x="55202" y="238890"/>
                    </a:cubicBezTo>
                    <a:cubicBezTo>
                      <a:pt x="39722" y="257193"/>
                      <a:pt x="26631" y="277389"/>
                      <a:pt x="16245" y="298993"/>
                    </a:cubicBezTo>
                    <a:cubicBezTo>
                      <a:pt x="11001" y="309906"/>
                      <a:pt x="7498" y="321572"/>
                      <a:pt x="5862" y="333569"/>
                    </a:cubicBezTo>
                    <a:cubicBezTo>
                      <a:pt x="5049" y="339542"/>
                      <a:pt x="5049" y="345598"/>
                      <a:pt x="5862" y="351571"/>
                    </a:cubicBezTo>
                    <a:cubicBezTo>
                      <a:pt x="7780" y="363481"/>
                      <a:pt x="14404" y="374121"/>
                      <a:pt x="24246" y="381099"/>
                    </a:cubicBezTo>
                    <a:cubicBezTo>
                      <a:pt x="29191" y="384506"/>
                      <a:pt x="34573" y="387229"/>
                      <a:pt x="40248" y="389195"/>
                    </a:cubicBezTo>
                    <a:cubicBezTo>
                      <a:pt x="51773" y="393013"/>
                      <a:pt x="63825" y="395005"/>
                      <a:pt x="75966" y="395100"/>
                    </a:cubicBezTo>
                    <a:cubicBezTo>
                      <a:pt x="99920" y="395285"/>
                      <a:pt x="123800" y="392405"/>
                      <a:pt x="147023" y="386528"/>
                    </a:cubicBezTo>
                    <a:cubicBezTo>
                      <a:pt x="191120" y="375367"/>
                      <a:pt x="233857" y="359396"/>
                      <a:pt x="274467" y="338903"/>
                    </a:cubicBezTo>
                    <a:cubicBezTo>
                      <a:pt x="343766" y="304699"/>
                      <a:pt x="407897" y="260898"/>
                      <a:pt x="464967" y="208791"/>
                    </a:cubicBezTo>
                    <a:cubicBezTo>
                      <a:pt x="513069" y="164024"/>
                      <a:pt x="545263" y="119733"/>
                      <a:pt x="556598" y="84966"/>
                    </a:cubicBezTo>
                    <a:cubicBezTo>
                      <a:pt x="564418" y="67291"/>
                      <a:pt x="563858" y="47033"/>
                      <a:pt x="555074" y="29817"/>
                    </a:cubicBezTo>
                    <a:cubicBezTo>
                      <a:pt x="557878" y="33936"/>
                      <a:pt x="559941" y="38513"/>
                      <a:pt x="561170" y="43342"/>
                    </a:cubicBezTo>
                    <a:cubicBezTo>
                      <a:pt x="564356" y="57403"/>
                      <a:pt x="563430" y="72084"/>
                      <a:pt x="558503" y="85633"/>
                    </a:cubicBezTo>
                    <a:cubicBezTo>
                      <a:pt x="547454" y="121352"/>
                      <a:pt x="515450" y="166310"/>
                      <a:pt x="467348" y="211649"/>
                    </a:cubicBezTo>
                    <a:cubicBezTo>
                      <a:pt x="410418" y="264346"/>
                      <a:pt x="346274" y="308670"/>
                      <a:pt x="276848" y="343284"/>
                    </a:cubicBezTo>
                    <a:cubicBezTo>
                      <a:pt x="235749" y="363849"/>
                      <a:pt x="192495" y="379790"/>
                      <a:pt x="147880" y="390814"/>
                    </a:cubicBezTo>
                    <a:cubicBezTo>
                      <a:pt x="124230" y="396861"/>
                      <a:pt x="99900" y="399838"/>
                      <a:pt x="75490" y="399672"/>
                    </a:cubicBezTo>
                    <a:cubicBezTo>
                      <a:pt x="62862" y="399543"/>
                      <a:pt x="50330" y="397455"/>
                      <a:pt x="38343" y="393481"/>
                    </a:cubicBezTo>
                    <a:cubicBezTo>
                      <a:pt x="32210" y="391390"/>
                      <a:pt x="26406" y="388440"/>
                      <a:pt x="21102" y="384718"/>
                    </a:cubicBezTo>
                    <a:cubicBezTo>
                      <a:pt x="15775" y="380803"/>
                      <a:pt x="11194" y="375964"/>
                      <a:pt x="7577" y="370431"/>
                    </a:cubicBezTo>
                    <a:cubicBezTo>
                      <a:pt x="4192" y="364727"/>
                      <a:pt x="1839" y="358472"/>
                      <a:pt x="624" y="351952"/>
                    </a:cubicBezTo>
                    <a:cubicBezTo>
                      <a:pt x="-208" y="345629"/>
                      <a:pt x="-208" y="339225"/>
                      <a:pt x="624" y="332902"/>
                    </a:cubicBezTo>
                    <a:cubicBezTo>
                      <a:pt x="2287" y="320377"/>
                      <a:pt x="5920" y="308193"/>
                      <a:pt x="11387" y="296802"/>
                    </a:cubicBezTo>
                    <a:cubicBezTo>
                      <a:pt x="21998" y="274856"/>
                      <a:pt x="35344" y="254342"/>
                      <a:pt x="51106" y="235747"/>
                    </a:cubicBezTo>
                    <a:cubicBezTo>
                      <a:pt x="80827" y="200777"/>
                      <a:pt x="114338" y="169215"/>
                      <a:pt x="151023" y="141640"/>
                    </a:cubicBezTo>
                    <a:cubicBezTo>
                      <a:pt x="212608" y="94381"/>
                      <a:pt x="280639" y="56179"/>
                      <a:pt x="353049" y="28197"/>
                    </a:cubicBezTo>
                    <a:cubicBezTo>
                      <a:pt x="414866" y="4861"/>
                      <a:pt x="469254" y="-4092"/>
                      <a:pt x="506211" y="1718"/>
                    </a:cubicBezTo>
                    <a:cubicBezTo>
                      <a:pt x="520529" y="3238"/>
                      <a:pt x="534113" y="8823"/>
                      <a:pt x="545358" y="17815"/>
                    </a:cubicBezTo>
                    <a:cubicBezTo>
                      <a:pt x="548255" y="20198"/>
                      <a:pt x="550790" y="22989"/>
                      <a:pt x="552883" y="26102"/>
                    </a:cubicBezTo>
                    <a:cubicBezTo>
                      <a:pt x="554121" y="27816"/>
                      <a:pt x="554788" y="28959"/>
                      <a:pt x="554788" y="28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6"/>
              <p:cNvSpPr/>
              <p:nvPr/>
            </p:nvSpPr>
            <p:spPr>
              <a:xfrm>
                <a:off x="2571802" y="1399439"/>
                <a:ext cx="296176" cy="211878"/>
              </a:xfrm>
              <a:custGeom>
                <a:avLst/>
                <a:gdLst/>
                <a:ahLst/>
                <a:cxnLst/>
                <a:rect l="l" t="t" r="r" b="b"/>
                <a:pathLst>
                  <a:path w="296176" h="211878" extrusionOk="0">
                    <a:moveTo>
                      <a:pt x="291435" y="16611"/>
                    </a:moveTo>
                    <a:cubicBezTo>
                      <a:pt x="291435" y="16611"/>
                      <a:pt x="289625" y="14515"/>
                      <a:pt x="285910" y="11181"/>
                    </a:cubicBezTo>
                    <a:cubicBezTo>
                      <a:pt x="279904" y="6975"/>
                      <a:pt x="272918" y="4384"/>
                      <a:pt x="265622" y="3657"/>
                    </a:cubicBezTo>
                    <a:cubicBezTo>
                      <a:pt x="246572" y="1085"/>
                      <a:pt x="217997" y="6228"/>
                      <a:pt x="186279" y="18516"/>
                    </a:cubicBezTo>
                    <a:cubicBezTo>
                      <a:pt x="148763" y="33569"/>
                      <a:pt x="113505" y="53730"/>
                      <a:pt x="81504" y="78428"/>
                    </a:cubicBezTo>
                    <a:cubicBezTo>
                      <a:pt x="62501" y="92780"/>
                      <a:pt x="45182" y="109236"/>
                      <a:pt x="29878" y="127482"/>
                    </a:cubicBezTo>
                    <a:cubicBezTo>
                      <a:pt x="21669" y="136900"/>
                      <a:pt x="14808" y="147415"/>
                      <a:pt x="9495" y="158724"/>
                    </a:cubicBezTo>
                    <a:cubicBezTo>
                      <a:pt x="3222" y="169460"/>
                      <a:pt x="2410" y="182535"/>
                      <a:pt x="7304" y="193966"/>
                    </a:cubicBezTo>
                    <a:cubicBezTo>
                      <a:pt x="15598" y="203363"/>
                      <a:pt x="27874" y="208244"/>
                      <a:pt x="40356" y="207110"/>
                    </a:cubicBezTo>
                    <a:cubicBezTo>
                      <a:pt x="52819" y="207261"/>
                      <a:pt x="65246" y="205755"/>
                      <a:pt x="77313" y="202634"/>
                    </a:cubicBezTo>
                    <a:cubicBezTo>
                      <a:pt x="100393" y="196809"/>
                      <a:pt x="122755" y="188440"/>
                      <a:pt x="143988" y="177678"/>
                    </a:cubicBezTo>
                    <a:cubicBezTo>
                      <a:pt x="180270" y="159763"/>
                      <a:pt x="213895" y="136908"/>
                      <a:pt x="243905" y="109765"/>
                    </a:cubicBezTo>
                    <a:cubicBezTo>
                      <a:pt x="269051" y="86334"/>
                      <a:pt x="286005" y="63283"/>
                      <a:pt x="292101" y="45090"/>
                    </a:cubicBezTo>
                    <a:cubicBezTo>
                      <a:pt x="294658" y="38219"/>
                      <a:pt x="295380" y="30799"/>
                      <a:pt x="294197" y="23564"/>
                    </a:cubicBezTo>
                    <a:cubicBezTo>
                      <a:pt x="292864" y="18706"/>
                      <a:pt x="291530" y="16325"/>
                      <a:pt x="291816" y="16230"/>
                    </a:cubicBezTo>
                    <a:cubicBezTo>
                      <a:pt x="293284" y="18393"/>
                      <a:pt x="294409" y="20771"/>
                      <a:pt x="295150" y="23278"/>
                    </a:cubicBezTo>
                    <a:cubicBezTo>
                      <a:pt x="296857" y="30707"/>
                      <a:pt x="296428" y="38467"/>
                      <a:pt x="293911" y="45662"/>
                    </a:cubicBezTo>
                    <a:cubicBezTo>
                      <a:pt x="288292" y="64712"/>
                      <a:pt x="271432" y="88238"/>
                      <a:pt x="246286" y="112337"/>
                    </a:cubicBezTo>
                    <a:cubicBezTo>
                      <a:pt x="216313" y="140119"/>
                      <a:pt x="182542" y="163498"/>
                      <a:pt x="145988" y="181774"/>
                    </a:cubicBezTo>
                    <a:cubicBezTo>
                      <a:pt x="124515" y="192762"/>
                      <a:pt x="101857" y="201263"/>
                      <a:pt x="78456" y="207111"/>
                    </a:cubicBezTo>
                    <a:cubicBezTo>
                      <a:pt x="66023" y="210380"/>
                      <a:pt x="53211" y="211982"/>
                      <a:pt x="40356" y="211873"/>
                    </a:cubicBezTo>
                    <a:cubicBezTo>
                      <a:pt x="37117" y="211873"/>
                      <a:pt x="33784" y="211302"/>
                      <a:pt x="30831" y="211016"/>
                    </a:cubicBezTo>
                    <a:cubicBezTo>
                      <a:pt x="27603" y="210409"/>
                      <a:pt x="24420" y="209582"/>
                      <a:pt x="21306" y="208539"/>
                    </a:cubicBezTo>
                    <a:cubicBezTo>
                      <a:pt x="6722" y="204701"/>
                      <a:pt x="-2368" y="190190"/>
                      <a:pt x="541" y="175392"/>
                    </a:cubicBezTo>
                    <a:cubicBezTo>
                      <a:pt x="1069" y="172017"/>
                      <a:pt x="1801" y="168678"/>
                      <a:pt x="2732" y="165391"/>
                    </a:cubicBezTo>
                    <a:cubicBezTo>
                      <a:pt x="3970" y="162248"/>
                      <a:pt x="4923" y="159009"/>
                      <a:pt x="6351" y="155866"/>
                    </a:cubicBezTo>
                    <a:cubicBezTo>
                      <a:pt x="11912" y="144221"/>
                      <a:pt x="18991" y="133363"/>
                      <a:pt x="27402" y="123576"/>
                    </a:cubicBezTo>
                    <a:cubicBezTo>
                      <a:pt x="43033" y="105131"/>
                      <a:pt x="60704" y="88515"/>
                      <a:pt x="80075" y="74046"/>
                    </a:cubicBezTo>
                    <a:cubicBezTo>
                      <a:pt x="112516" y="49225"/>
                      <a:pt x="148344" y="29177"/>
                      <a:pt x="186469" y="14515"/>
                    </a:cubicBezTo>
                    <a:cubicBezTo>
                      <a:pt x="219140" y="2514"/>
                      <a:pt x="247810" y="-2249"/>
                      <a:pt x="267337" y="990"/>
                    </a:cubicBezTo>
                    <a:cubicBezTo>
                      <a:pt x="274868" y="1908"/>
                      <a:pt x="281993" y="4910"/>
                      <a:pt x="287911" y="9657"/>
                    </a:cubicBezTo>
                    <a:cubicBezTo>
                      <a:pt x="289409" y="11796"/>
                      <a:pt x="290596" y="14137"/>
                      <a:pt x="291435" y="1661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280;p16"/>
            <p:cNvGrpSpPr/>
            <p:nvPr/>
          </p:nvGrpSpPr>
          <p:grpSpPr>
            <a:xfrm>
              <a:off x="3309189" y="2275457"/>
              <a:ext cx="731979" cy="322036"/>
              <a:chOff x="3908982" y="2655895"/>
              <a:chExt cx="991842" cy="436363"/>
            </a:xfrm>
          </p:grpSpPr>
          <p:sp>
            <p:nvSpPr>
              <p:cNvPr id="281" name="Google Shape;281;p16"/>
              <p:cNvSpPr/>
              <p:nvPr/>
            </p:nvSpPr>
            <p:spPr>
              <a:xfrm>
                <a:off x="3908982" y="2655895"/>
                <a:ext cx="392628" cy="214455"/>
              </a:xfrm>
              <a:custGeom>
                <a:avLst/>
                <a:gdLst/>
                <a:ahLst/>
                <a:cxnLst/>
                <a:rect l="l" t="t" r="r" b="b"/>
                <a:pathLst>
                  <a:path w="392628" h="214455" extrusionOk="0">
                    <a:moveTo>
                      <a:pt x="392624" y="214432"/>
                    </a:moveTo>
                    <a:cubicBezTo>
                      <a:pt x="391957" y="215670"/>
                      <a:pt x="303566" y="168521"/>
                      <a:pt x="195171" y="109657"/>
                    </a:cubicBezTo>
                    <a:cubicBezTo>
                      <a:pt x="86777" y="50792"/>
                      <a:pt x="-663" y="1262"/>
                      <a:pt x="4" y="24"/>
                    </a:cubicBezTo>
                    <a:cubicBezTo>
                      <a:pt x="671" y="-1214"/>
                      <a:pt x="89063" y="45934"/>
                      <a:pt x="197552" y="105275"/>
                    </a:cubicBezTo>
                    <a:cubicBezTo>
                      <a:pt x="306042" y="164616"/>
                      <a:pt x="393291" y="213193"/>
                      <a:pt x="392624" y="2144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6"/>
              <p:cNvSpPr/>
              <p:nvPr/>
            </p:nvSpPr>
            <p:spPr>
              <a:xfrm>
                <a:off x="4326467" y="2719355"/>
                <a:ext cx="574357" cy="372903"/>
              </a:xfrm>
              <a:custGeom>
                <a:avLst/>
                <a:gdLst/>
                <a:ahLst/>
                <a:cxnLst/>
                <a:rect l="l" t="t" r="r" b="b"/>
                <a:pathLst>
                  <a:path w="574357" h="372903" extrusionOk="0">
                    <a:moveTo>
                      <a:pt x="574357" y="179832"/>
                    </a:moveTo>
                    <a:lnTo>
                      <a:pt x="568071" y="179832"/>
                    </a:lnTo>
                    <a:lnTo>
                      <a:pt x="549878" y="179832"/>
                    </a:lnTo>
                    <a:lnTo>
                      <a:pt x="479869" y="179832"/>
                    </a:lnTo>
                    <a:lnTo>
                      <a:pt x="479107" y="179832"/>
                    </a:lnTo>
                    <a:lnTo>
                      <a:pt x="479107" y="179070"/>
                    </a:lnTo>
                    <a:lnTo>
                      <a:pt x="426434" y="33147"/>
                    </a:lnTo>
                    <a:lnTo>
                      <a:pt x="429863" y="33147"/>
                    </a:lnTo>
                    <a:cubicBezTo>
                      <a:pt x="419290" y="92488"/>
                      <a:pt x="406813" y="162020"/>
                      <a:pt x="393097" y="238601"/>
                    </a:cubicBezTo>
                    <a:lnTo>
                      <a:pt x="391954" y="245269"/>
                    </a:lnTo>
                    <a:lnTo>
                      <a:pt x="389001" y="239173"/>
                    </a:lnTo>
                    <a:lnTo>
                      <a:pt x="334327" y="126301"/>
                    </a:lnTo>
                    <a:lnTo>
                      <a:pt x="338709" y="126301"/>
                    </a:lnTo>
                    <a:cubicBezTo>
                      <a:pt x="332422" y="143161"/>
                      <a:pt x="325755" y="161449"/>
                      <a:pt x="318897" y="180022"/>
                    </a:cubicBezTo>
                    <a:lnTo>
                      <a:pt x="318325" y="181642"/>
                    </a:lnTo>
                    <a:lnTo>
                      <a:pt x="230219" y="181642"/>
                    </a:lnTo>
                    <a:lnTo>
                      <a:pt x="230219" y="179546"/>
                    </a:lnTo>
                    <a:cubicBezTo>
                      <a:pt x="225552" y="145733"/>
                      <a:pt x="220694" y="110109"/>
                      <a:pt x="215551" y="73914"/>
                    </a:cubicBezTo>
                    <a:cubicBezTo>
                      <a:pt x="212979" y="55340"/>
                      <a:pt x="210407" y="36767"/>
                      <a:pt x="207931" y="18479"/>
                    </a:cubicBezTo>
                    <a:lnTo>
                      <a:pt x="212788" y="18479"/>
                    </a:lnTo>
                    <a:cubicBezTo>
                      <a:pt x="196596" y="142304"/>
                      <a:pt x="181356" y="258223"/>
                      <a:pt x="167926" y="360331"/>
                    </a:cubicBezTo>
                    <a:lnTo>
                      <a:pt x="166306" y="372904"/>
                    </a:lnTo>
                    <a:lnTo>
                      <a:pt x="163639" y="360521"/>
                    </a:lnTo>
                    <a:cubicBezTo>
                      <a:pt x="141827" y="257842"/>
                      <a:pt x="122968" y="169354"/>
                      <a:pt x="108394" y="100584"/>
                    </a:cubicBezTo>
                    <a:lnTo>
                      <a:pt x="111157" y="100584"/>
                    </a:lnTo>
                    <a:lnTo>
                      <a:pt x="66865" y="189262"/>
                    </a:lnTo>
                    <a:lnTo>
                      <a:pt x="66865" y="189738"/>
                    </a:lnTo>
                    <a:lnTo>
                      <a:pt x="4381" y="189738"/>
                    </a:lnTo>
                    <a:lnTo>
                      <a:pt x="0" y="189738"/>
                    </a:lnTo>
                    <a:lnTo>
                      <a:pt x="4381" y="189738"/>
                    </a:lnTo>
                    <a:lnTo>
                      <a:pt x="17145" y="189738"/>
                    </a:lnTo>
                    <a:lnTo>
                      <a:pt x="66294" y="188785"/>
                    </a:lnTo>
                    <a:lnTo>
                      <a:pt x="65437" y="189357"/>
                    </a:lnTo>
                    <a:lnTo>
                      <a:pt x="108775" y="100298"/>
                    </a:lnTo>
                    <a:lnTo>
                      <a:pt x="110680" y="96393"/>
                    </a:lnTo>
                    <a:lnTo>
                      <a:pt x="111538" y="100584"/>
                    </a:lnTo>
                    <a:cubicBezTo>
                      <a:pt x="126492" y="169259"/>
                      <a:pt x="145828" y="257651"/>
                      <a:pt x="168212" y="360235"/>
                    </a:cubicBezTo>
                    <a:lnTo>
                      <a:pt x="163925" y="360235"/>
                    </a:lnTo>
                    <a:cubicBezTo>
                      <a:pt x="177165" y="258127"/>
                      <a:pt x="192500" y="142018"/>
                      <a:pt x="208216" y="18288"/>
                    </a:cubicBezTo>
                    <a:lnTo>
                      <a:pt x="210598" y="0"/>
                    </a:lnTo>
                    <a:lnTo>
                      <a:pt x="213074" y="18288"/>
                    </a:lnTo>
                    <a:cubicBezTo>
                      <a:pt x="215614" y="36576"/>
                      <a:pt x="218186" y="55054"/>
                      <a:pt x="220789" y="73724"/>
                    </a:cubicBezTo>
                    <a:cubicBezTo>
                      <a:pt x="225838" y="109918"/>
                      <a:pt x="230314" y="145542"/>
                      <a:pt x="235363" y="179356"/>
                    </a:cubicBezTo>
                    <a:lnTo>
                      <a:pt x="232981" y="177165"/>
                    </a:lnTo>
                    <a:lnTo>
                      <a:pt x="317182" y="177165"/>
                    </a:lnTo>
                    <a:lnTo>
                      <a:pt x="314896" y="178689"/>
                    </a:lnTo>
                    <a:lnTo>
                      <a:pt x="334804" y="125063"/>
                    </a:lnTo>
                    <a:lnTo>
                      <a:pt x="336709" y="119825"/>
                    </a:lnTo>
                    <a:lnTo>
                      <a:pt x="339185" y="124777"/>
                    </a:lnTo>
                    <a:cubicBezTo>
                      <a:pt x="358235" y="164021"/>
                      <a:pt x="376238" y="201835"/>
                      <a:pt x="393478" y="237839"/>
                    </a:cubicBezTo>
                    <a:lnTo>
                      <a:pt x="389382" y="238411"/>
                    </a:lnTo>
                    <a:cubicBezTo>
                      <a:pt x="403384" y="162211"/>
                      <a:pt x="416147" y="92392"/>
                      <a:pt x="427482" y="33052"/>
                    </a:cubicBezTo>
                    <a:lnTo>
                      <a:pt x="428625" y="26479"/>
                    </a:lnTo>
                    <a:lnTo>
                      <a:pt x="430816" y="32766"/>
                    </a:lnTo>
                    <a:cubicBezTo>
                      <a:pt x="451485" y="91630"/>
                      <a:pt x="468916" y="141256"/>
                      <a:pt x="482251" y="179165"/>
                    </a:cubicBezTo>
                    <a:lnTo>
                      <a:pt x="481203" y="178403"/>
                    </a:lnTo>
                    <a:lnTo>
                      <a:pt x="551212" y="179642"/>
                    </a:lnTo>
                    <a:lnTo>
                      <a:pt x="569405" y="17964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6"/>
              <p:cNvSpPr/>
              <p:nvPr/>
            </p:nvSpPr>
            <p:spPr>
              <a:xfrm>
                <a:off x="4277985" y="2848991"/>
                <a:ext cx="34480" cy="34480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34480" extrusionOk="0">
                    <a:moveTo>
                      <a:pt x="34480" y="17240"/>
                    </a:moveTo>
                    <a:cubicBezTo>
                      <a:pt x="34480" y="26762"/>
                      <a:pt x="26762" y="34480"/>
                      <a:pt x="17240" y="34480"/>
                    </a:cubicBezTo>
                    <a:cubicBezTo>
                      <a:pt x="7719" y="34480"/>
                      <a:pt x="0" y="26762"/>
                      <a:pt x="0" y="17240"/>
                    </a:cubicBezTo>
                    <a:cubicBezTo>
                      <a:pt x="0" y="7719"/>
                      <a:pt x="7719" y="0"/>
                      <a:pt x="17240" y="0"/>
                    </a:cubicBezTo>
                    <a:cubicBezTo>
                      <a:pt x="26762" y="0"/>
                      <a:pt x="34480" y="7719"/>
                      <a:pt x="34480" y="172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16"/>
            <p:cNvGrpSpPr/>
            <p:nvPr/>
          </p:nvGrpSpPr>
          <p:grpSpPr>
            <a:xfrm>
              <a:off x="1864992" y="1210373"/>
              <a:ext cx="2001495" cy="879608"/>
              <a:chOff x="1952075" y="1212691"/>
              <a:chExt cx="2712053" cy="1191881"/>
            </a:xfrm>
          </p:grpSpPr>
          <p:sp>
            <p:nvSpPr>
              <p:cNvPr id="285" name="Google Shape;285;p16"/>
              <p:cNvSpPr/>
              <p:nvPr/>
            </p:nvSpPr>
            <p:spPr>
              <a:xfrm>
                <a:off x="3860310" y="2172601"/>
                <a:ext cx="378437" cy="231971"/>
              </a:xfrm>
              <a:custGeom>
                <a:avLst/>
                <a:gdLst/>
                <a:ahLst/>
                <a:cxnLst/>
                <a:rect l="l" t="t" r="r" b="b"/>
                <a:pathLst>
                  <a:path w="378437" h="231971" extrusionOk="0">
                    <a:moveTo>
                      <a:pt x="378432" y="19"/>
                    </a:moveTo>
                    <a:cubicBezTo>
                      <a:pt x="379194" y="1162"/>
                      <a:pt x="294993" y="54026"/>
                      <a:pt x="190504" y="118129"/>
                    </a:cubicBezTo>
                    <a:cubicBezTo>
                      <a:pt x="86015" y="182232"/>
                      <a:pt x="670" y="233096"/>
                      <a:pt x="4" y="231953"/>
                    </a:cubicBezTo>
                    <a:cubicBezTo>
                      <a:pt x="-663" y="230810"/>
                      <a:pt x="83443" y="177946"/>
                      <a:pt x="188027" y="113843"/>
                    </a:cubicBezTo>
                    <a:cubicBezTo>
                      <a:pt x="292612" y="49739"/>
                      <a:pt x="377670" y="-1124"/>
                      <a:pt x="378432" y="1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4420669" y="2120233"/>
                <a:ext cx="132683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132683" h="35813" extrusionOk="0">
                    <a:moveTo>
                      <a:pt x="0" y="0"/>
                    </a:moveTo>
                    <a:lnTo>
                      <a:pt x="132683" y="0"/>
                    </a:lnTo>
                    <a:lnTo>
                      <a:pt x="132683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4614027" y="2059654"/>
                <a:ext cx="50101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50101" h="35813" extrusionOk="0">
                    <a:moveTo>
                      <a:pt x="0" y="0"/>
                    </a:moveTo>
                    <a:lnTo>
                      <a:pt x="50102" y="0"/>
                    </a:lnTo>
                    <a:lnTo>
                      <a:pt x="50102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4578975" y="2120233"/>
                <a:ext cx="85153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85153" h="35813" extrusionOk="0">
                    <a:moveTo>
                      <a:pt x="0" y="0"/>
                    </a:moveTo>
                    <a:lnTo>
                      <a:pt x="85153" y="0"/>
                    </a:lnTo>
                    <a:lnTo>
                      <a:pt x="85153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4348184" y="2120233"/>
                <a:ext cx="50101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50101" h="35813" extrusionOk="0">
                    <a:moveTo>
                      <a:pt x="0" y="0"/>
                    </a:moveTo>
                    <a:lnTo>
                      <a:pt x="50102" y="0"/>
                    </a:lnTo>
                    <a:lnTo>
                      <a:pt x="50102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4346946" y="2189194"/>
                <a:ext cx="232029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232029" h="35813" extrusionOk="0">
                    <a:moveTo>
                      <a:pt x="0" y="0"/>
                    </a:moveTo>
                    <a:lnTo>
                      <a:pt x="232029" y="0"/>
                    </a:lnTo>
                    <a:lnTo>
                      <a:pt x="232029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4420669" y="2249773"/>
                <a:ext cx="132683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132683" h="35813" extrusionOk="0">
                    <a:moveTo>
                      <a:pt x="0" y="0"/>
                    </a:moveTo>
                    <a:lnTo>
                      <a:pt x="132683" y="0"/>
                    </a:lnTo>
                    <a:lnTo>
                      <a:pt x="132683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4614027" y="2189194"/>
                <a:ext cx="50101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50101" h="35813" extrusionOk="0">
                    <a:moveTo>
                      <a:pt x="0" y="0"/>
                    </a:moveTo>
                    <a:lnTo>
                      <a:pt x="50102" y="0"/>
                    </a:lnTo>
                    <a:lnTo>
                      <a:pt x="50102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578975" y="2249773"/>
                <a:ext cx="85153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85153" h="35813" extrusionOk="0">
                    <a:moveTo>
                      <a:pt x="0" y="0"/>
                    </a:moveTo>
                    <a:lnTo>
                      <a:pt x="85153" y="0"/>
                    </a:lnTo>
                    <a:lnTo>
                      <a:pt x="85153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4348184" y="2249773"/>
                <a:ext cx="50101" cy="35813"/>
              </a:xfrm>
              <a:custGeom>
                <a:avLst/>
                <a:gdLst/>
                <a:ahLst/>
                <a:cxnLst/>
                <a:rect l="l" t="t" r="r" b="b"/>
                <a:pathLst>
                  <a:path w="50101" h="35813" extrusionOk="0">
                    <a:moveTo>
                      <a:pt x="0" y="0"/>
                    </a:moveTo>
                    <a:lnTo>
                      <a:pt x="50102" y="0"/>
                    </a:lnTo>
                    <a:lnTo>
                      <a:pt x="50102" y="35814"/>
                    </a:lnTo>
                    <a:lnTo>
                      <a:pt x="0" y="3581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4221501" y="2155380"/>
                <a:ext cx="34480" cy="34480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34480" extrusionOk="0">
                    <a:moveTo>
                      <a:pt x="34480" y="17240"/>
                    </a:moveTo>
                    <a:cubicBezTo>
                      <a:pt x="34480" y="26762"/>
                      <a:pt x="26762" y="34480"/>
                      <a:pt x="17240" y="34480"/>
                    </a:cubicBezTo>
                    <a:cubicBezTo>
                      <a:pt x="7719" y="34480"/>
                      <a:pt x="0" y="26762"/>
                      <a:pt x="0" y="17240"/>
                    </a:cubicBezTo>
                    <a:cubicBezTo>
                      <a:pt x="0" y="7719"/>
                      <a:pt x="7719" y="0"/>
                      <a:pt x="17240" y="0"/>
                    </a:cubicBezTo>
                    <a:cubicBezTo>
                      <a:pt x="26762" y="0"/>
                      <a:pt x="34480" y="7719"/>
                      <a:pt x="34480" y="1724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3285004" y="1212691"/>
                <a:ext cx="184308" cy="46672"/>
              </a:xfrm>
              <a:custGeom>
                <a:avLst/>
                <a:gdLst/>
                <a:ahLst/>
                <a:cxnLst/>
                <a:rect l="l" t="t" r="r" b="b"/>
                <a:pathLst>
                  <a:path w="184308" h="46672" extrusionOk="0">
                    <a:moveTo>
                      <a:pt x="0" y="0"/>
                    </a:moveTo>
                    <a:lnTo>
                      <a:pt x="184309" y="0"/>
                    </a:lnTo>
                    <a:lnTo>
                      <a:pt x="184309" y="46673"/>
                    </a:lnTo>
                    <a:lnTo>
                      <a:pt x="0" y="4667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3234807" y="1277937"/>
                <a:ext cx="184308" cy="46672"/>
              </a:xfrm>
              <a:custGeom>
                <a:avLst/>
                <a:gdLst/>
                <a:ahLst/>
                <a:cxnLst/>
                <a:rect l="l" t="t" r="r" b="b"/>
                <a:pathLst>
                  <a:path w="184308" h="46672" extrusionOk="0">
                    <a:moveTo>
                      <a:pt x="0" y="0"/>
                    </a:moveTo>
                    <a:lnTo>
                      <a:pt x="184309" y="0"/>
                    </a:lnTo>
                    <a:lnTo>
                      <a:pt x="184309" y="46673"/>
                    </a:lnTo>
                    <a:lnTo>
                      <a:pt x="0" y="4667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3491982" y="1212691"/>
                <a:ext cx="79343" cy="46672"/>
              </a:xfrm>
              <a:custGeom>
                <a:avLst/>
                <a:gdLst/>
                <a:ahLst/>
                <a:cxnLst/>
                <a:rect l="l" t="t" r="r" b="b"/>
                <a:pathLst>
                  <a:path w="79343" h="46672" extrusionOk="0">
                    <a:moveTo>
                      <a:pt x="0" y="0"/>
                    </a:moveTo>
                    <a:lnTo>
                      <a:pt x="79343" y="0"/>
                    </a:lnTo>
                    <a:lnTo>
                      <a:pt x="79343" y="46673"/>
                    </a:lnTo>
                    <a:lnTo>
                      <a:pt x="0" y="4667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3249571" y="1212691"/>
                <a:ext cx="18002" cy="46672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46672" extrusionOk="0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46673"/>
                    </a:lnTo>
                    <a:lnTo>
                      <a:pt x="0" y="4667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3442071" y="1279366"/>
                <a:ext cx="18002" cy="46672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46672" extrusionOk="0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46673"/>
                    </a:lnTo>
                    <a:lnTo>
                      <a:pt x="0" y="4667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3479504" y="1279366"/>
                <a:ext cx="18002" cy="46672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46672" extrusionOk="0">
                    <a:moveTo>
                      <a:pt x="0" y="0"/>
                    </a:moveTo>
                    <a:lnTo>
                      <a:pt x="18002" y="0"/>
                    </a:lnTo>
                    <a:lnTo>
                      <a:pt x="18002" y="46673"/>
                    </a:lnTo>
                    <a:lnTo>
                      <a:pt x="0" y="4667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1952075" y="1907444"/>
                <a:ext cx="356901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356901" h="41052" extrusionOk="0">
                    <a:moveTo>
                      <a:pt x="0" y="0"/>
                    </a:moveTo>
                    <a:lnTo>
                      <a:pt x="356902" y="0"/>
                    </a:lnTo>
                    <a:lnTo>
                      <a:pt x="356902" y="41053"/>
                    </a:lnTo>
                    <a:lnTo>
                      <a:pt x="0" y="410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1952075" y="2038318"/>
                <a:ext cx="356901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356901" h="41052" extrusionOk="0">
                    <a:moveTo>
                      <a:pt x="0" y="0"/>
                    </a:moveTo>
                    <a:lnTo>
                      <a:pt x="356902" y="0"/>
                    </a:lnTo>
                    <a:lnTo>
                      <a:pt x="356902" y="41053"/>
                    </a:lnTo>
                    <a:lnTo>
                      <a:pt x="0" y="410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1952075" y="1971738"/>
                <a:ext cx="21335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21335" h="41052" extrusionOk="0">
                    <a:moveTo>
                      <a:pt x="0" y="0"/>
                    </a:moveTo>
                    <a:lnTo>
                      <a:pt x="21336" y="0"/>
                    </a:lnTo>
                    <a:lnTo>
                      <a:pt x="21336" y="41053"/>
                    </a:lnTo>
                    <a:lnTo>
                      <a:pt x="0" y="410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2337361" y="2045557"/>
                <a:ext cx="21336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21336" h="41052" extrusionOk="0">
                    <a:moveTo>
                      <a:pt x="0" y="0"/>
                    </a:moveTo>
                    <a:lnTo>
                      <a:pt x="21336" y="0"/>
                    </a:lnTo>
                    <a:lnTo>
                      <a:pt x="21336" y="41053"/>
                    </a:lnTo>
                    <a:lnTo>
                      <a:pt x="0" y="410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2328884" y="1907444"/>
                <a:ext cx="69722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69722" h="41052" extrusionOk="0">
                    <a:moveTo>
                      <a:pt x="0" y="0"/>
                    </a:moveTo>
                    <a:lnTo>
                      <a:pt x="69723" y="0"/>
                    </a:lnTo>
                    <a:lnTo>
                      <a:pt x="69723" y="41053"/>
                    </a:lnTo>
                    <a:lnTo>
                      <a:pt x="0" y="410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2137527" y="1971262"/>
                <a:ext cx="69722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69722" h="41052" extrusionOk="0">
                    <a:moveTo>
                      <a:pt x="0" y="0"/>
                    </a:moveTo>
                    <a:lnTo>
                      <a:pt x="69723" y="0"/>
                    </a:lnTo>
                    <a:lnTo>
                      <a:pt x="69723" y="41053"/>
                    </a:lnTo>
                    <a:lnTo>
                      <a:pt x="0" y="410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2226205" y="1970214"/>
                <a:ext cx="111632" cy="41052"/>
              </a:xfrm>
              <a:custGeom>
                <a:avLst/>
                <a:gdLst/>
                <a:ahLst/>
                <a:cxnLst/>
                <a:rect l="l" t="t" r="r" b="b"/>
                <a:pathLst>
                  <a:path w="111632" h="41052" extrusionOk="0">
                    <a:moveTo>
                      <a:pt x="0" y="0"/>
                    </a:moveTo>
                    <a:lnTo>
                      <a:pt x="111633" y="0"/>
                    </a:lnTo>
                    <a:lnTo>
                      <a:pt x="111633" y="41053"/>
                    </a:lnTo>
                    <a:lnTo>
                      <a:pt x="0" y="4105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chemeClr val="tx1"/>
                </a:solidFill>
                <a:latin typeface="Times New Roman"/>
                <a:cs typeface="Times New Roman"/>
              </a:rPr>
              <a:t>Article 1 – Purpose of the Regulation</a:t>
            </a:r>
            <a:endParaRPr lang="en-US" sz="2000" b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35" name="Google Shape;1235;p28"/>
          <p:cNvSpPr/>
          <p:nvPr/>
        </p:nvSpPr>
        <p:spPr>
          <a:xfrm rot="5400000">
            <a:off x="4173761" y="1159299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36" name="Google Shape;1236;p28"/>
          <p:cNvGrpSpPr/>
          <p:nvPr/>
        </p:nvGrpSpPr>
        <p:grpSpPr>
          <a:xfrm>
            <a:off x="4343423" y="1305400"/>
            <a:ext cx="457176" cy="457199"/>
            <a:chOff x="4348402" y="3107782"/>
            <a:chExt cx="608756" cy="609193"/>
          </a:xfrm>
        </p:grpSpPr>
        <p:sp>
          <p:nvSpPr>
            <p:cNvPr id="1237" name="Google Shape;1237;p28"/>
            <p:cNvSpPr/>
            <p:nvPr/>
          </p:nvSpPr>
          <p:spPr>
            <a:xfrm>
              <a:off x="4410046" y="3196511"/>
              <a:ext cx="458790" cy="458788"/>
            </a:xfrm>
            <a:custGeom>
              <a:avLst/>
              <a:gdLst/>
              <a:ahLst/>
              <a:cxnLst/>
              <a:rect l="l" t="t" r="r" b="b"/>
              <a:pathLst>
                <a:path w="458790" h="458788" extrusionOk="0">
                  <a:moveTo>
                    <a:pt x="229394" y="0"/>
                  </a:moveTo>
                  <a:cubicBezTo>
                    <a:pt x="102906" y="0"/>
                    <a:pt x="0" y="102906"/>
                    <a:pt x="0" y="229394"/>
                  </a:cubicBezTo>
                  <a:cubicBezTo>
                    <a:pt x="0" y="355883"/>
                    <a:pt x="102906" y="458789"/>
                    <a:pt x="229394" y="458789"/>
                  </a:cubicBezTo>
                  <a:cubicBezTo>
                    <a:pt x="355884" y="458789"/>
                    <a:pt x="458790" y="355883"/>
                    <a:pt x="458790" y="229394"/>
                  </a:cubicBezTo>
                  <a:cubicBezTo>
                    <a:pt x="458790" y="102906"/>
                    <a:pt x="355884" y="0"/>
                    <a:pt x="229394" y="0"/>
                  </a:cubicBezTo>
                  <a:close/>
                  <a:moveTo>
                    <a:pt x="440740" y="220472"/>
                  </a:moveTo>
                  <a:lnTo>
                    <a:pt x="393146" y="220472"/>
                  </a:lnTo>
                  <a:cubicBezTo>
                    <a:pt x="392296" y="189084"/>
                    <a:pt x="386972" y="158791"/>
                    <a:pt x="377602" y="131073"/>
                  </a:cubicBezTo>
                  <a:cubicBezTo>
                    <a:pt x="388716" y="126690"/>
                    <a:pt x="398963" y="121791"/>
                    <a:pt x="408172" y="116425"/>
                  </a:cubicBezTo>
                  <a:cubicBezTo>
                    <a:pt x="427421" y="146775"/>
                    <a:pt x="439150" y="182334"/>
                    <a:pt x="440740" y="220472"/>
                  </a:cubicBezTo>
                  <a:close/>
                  <a:moveTo>
                    <a:pt x="397960" y="101730"/>
                  </a:moveTo>
                  <a:cubicBezTo>
                    <a:pt x="389907" y="106347"/>
                    <a:pt x="380993" y="110585"/>
                    <a:pt x="371351" y="114412"/>
                  </a:cubicBezTo>
                  <a:cubicBezTo>
                    <a:pt x="364489" y="97828"/>
                    <a:pt x="356101" y="82354"/>
                    <a:pt x="346269" y="68366"/>
                  </a:cubicBezTo>
                  <a:cubicBezTo>
                    <a:pt x="338339" y="57083"/>
                    <a:pt x="329711" y="47116"/>
                    <a:pt x="320530" y="38506"/>
                  </a:cubicBezTo>
                  <a:cubicBezTo>
                    <a:pt x="351112" y="53168"/>
                    <a:pt x="377641" y="74968"/>
                    <a:pt x="397960" y="101730"/>
                  </a:cubicBezTo>
                  <a:close/>
                  <a:moveTo>
                    <a:pt x="318366" y="220472"/>
                  </a:moveTo>
                  <a:cubicBezTo>
                    <a:pt x="318014" y="195706"/>
                    <a:pt x="316206" y="171625"/>
                    <a:pt x="313043" y="148983"/>
                  </a:cubicBezTo>
                  <a:cubicBezTo>
                    <a:pt x="329915" y="145911"/>
                    <a:pt x="345943" y="141922"/>
                    <a:pt x="360780" y="137099"/>
                  </a:cubicBezTo>
                  <a:cubicBezTo>
                    <a:pt x="369313" y="162483"/>
                    <a:pt x="374435" y="190692"/>
                    <a:pt x="375291" y="220472"/>
                  </a:cubicBezTo>
                  <a:lnTo>
                    <a:pt x="318366" y="220472"/>
                  </a:lnTo>
                  <a:close/>
                  <a:moveTo>
                    <a:pt x="375291" y="238319"/>
                  </a:moveTo>
                  <a:cubicBezTo>
                    <a:pt x="374426" y="268334"/>
                    <a:pt x="369223" y="296750"/>
                    <a:pt x="360572" y="322289"/>
                  </a:cubicBezTo>
                  <a:cubicBezTo>
                    <a:pt x="345766" y="317488"/>
                    <a:pt x="329776" y="313517"/>
                    <a:pt x="312952" y="310456"/>
                  </a:cubicBezTo>
                  <a:cubicBezTo>
                    <a:pt x="316176" y="287608"/>
                    <a:pt x="318018" y="263365"/>
                    <a:pt x="318368" y="238319"/>
                  </a:cubicBezTo>
                  <a:lnTo>
                    <a:pt x="375291" y="238319"/>
                  </a:lnTo>
                  <a:close/>
                  <a:moveTo>
                    <a:pt x="354522" y="120429"/>
                  </a:moveTo>
                  <a:cubicBezTo>
                    <a:pt x="340786" y="124860"/>
                    <a:pt x="325929" y="128542"/>
                    <a:pt x="310261" y="131400"/>
                  </a:cubicBezTo>
                  <a:cubicBezTo>
                    <a:pt x="306317" y="109119"/>
                    <a:pt x="301004" y="88533"/>
                    <a:pt x="294433" y="70450"/>
                  </a:cubicBezTo>
                  <a:cubicBezTo>
                    <a:pt x="288077" y="52959"/>
                    <a:pt x="280742" y="38509"/>
                    <a:pt x="272676" y="27332"/>
                  </a:cubicBezTo>
                  <a:cubicBezTo>
                    <a:pt x="307161" y="42865"/>
                    <a:pt x="336204" y="76455"/>
                    <a:pt x="354522" y="120429"/>
                  </a:cubicBezTo>
                  <a:close/>
                  <a:moveTo>
                    <a:pt x="263834" y="238319"/>
                  </a:moveTo>
                  <a:lnTo>
                    <a:pt x="300519" y="238319"/>
                  </a:lnTo>
                  <a:lnTo>
                    <a:pt x="300519" y="238319"/>
                  </a:lnTo>
                  <a:cubicBezTo>
                    <a:pt x="300160" y="262145"/>
                    <a:pt x="298358" y="285576"/>
                    <a:pt x="295267" y="307616"/>
                  </a:cubicBezTo>
                  <a:cubicBezTo>
                    <a:pt x="276932" y="305059"/>
                    <a:pt x="257809" y="303555"/>
                    <a:pt x="238318" y="303203"/>
                  </a:cubicBezTo>
                  <a:lnTo>
                    <a:pt x="238318" y="263835"/>
                  </a:lnTo>
                  <a:cubicBezTo>
                    <a:pt x="250777" y="260605"/>
                    <a:pt x="260604" y="250777"/>
                    <a:pt x="263834" y="238319"/>
                  </a:cubicBezTo>
                  <a:close/>
                  <a:moveTo>
                    <a:pt x="238318" y="194955"/>
                  </a:moveTo>
                  <a:lnTo>
                    <a:pt x="238318" y="156251"/>
                  </a:lnTo>
                  <a:cubicBezTo>
                    <a:pt x="257872" y="155898"/>
                    <a:pt x="277048" y="154386"/>
                    <a:pt x="295430" y="151816"/>
                  </a:cubicBezTo>
                  <a:cubicBezTo>
                    <a:pt x="298442" y="173520"/>
                    <a:pt x="300170" y="196643"/>
                    <a:pt x="300517" y="220472"/>
                  </a:cubicBezTo>
                  <a:lnTo>
                    <a:pt x="263834" y="220472"/>
                  </a:lnTo>
                  <a:cubicBezTo>
                    <a:pt x="260604" y="208013"/>
                    <a:pt x="250776" y="198185"/>
                    <a:pt x="238318" y="194955"/>
                  </a:cubicBezTo>
                  <a:close/>
                  <a:moveTo>
                    <a:pt x="220471" y="19764"/>
                  </a:moveTo>
                  <a:lnTo>
                    <a:pt x="220471" y="51671"/>
                  </a:lnTo>
                  <a:cubicBezTo>
                    <a:pt x="220471" y="56599"/>
                    <a:pt x="224465" y="60594"/>
                    <a:pt x="229394" y="60594"/>
                  </a:cubicBezTo>
                  <a:cubicBezTo>
                    <a:pt x="234324" y="60594"/>
                    <a:pt x="238318" y="56599"/>
                    <a:pt x="238318" y="51671"/>
                  </a:cubicBezTo>
                  <a:lnTo>
                    <a:pt x="238318" y="19764"/>
                  </a:lnTo>
                  <a:cubicBezTo>
                    <a:pt x="252490" y="25761"/>
                    <a:pt x="266453" y="45712"/>
                    <a:pt x="277659" y="76547"/>
                  </a:cubicBezTo>
                  <a:cubicBezTo>
                    <a:pt x="283864" y="93622"/>
                    <a:pt x="288893" y="113097"/>
                    <a:pt x="292648" y="134221"/>
                  </a:cubicBezTo>
                  <a:cubicBezTo>
                    <a:pt x="275201" y="136633"/>
                    <a:pt x="256958" y="138055"/>
                    <a:pt x="238318" y="138401"/>
                  </a:cubicBezTo>
                  <a:lnTo>
                    <a:pt x="238318" y="105213"/>
                  </a:lnTo>
                  <a:cubicBezTo>
                    <a:pt x="238318" y="100285"/>
                    <a:pt x="234324" y="96289"/>
                    <a:pt x="229394" y="96289"/>
                  </a:cubicBezTo>
                  <a:cubicBezTo>
                    <a:pt x="224465" y="96289"/>
                    <a:pt x="220471" y="100285"/>
                    <a:pt x="220471" y="105213"/>
                  </a:cubicBezTo>
                  <a:lnTo>
                    <a:pt x="220471" y="138401"/>
                  </a:lnTo>
                  <a:cubicBezTo>
                    <a:pt x="209553" y="138198"/>
                    <a:pt x="198778" y="137615"/>
                    <a:pt x="188212" y="136691"/>
                  </a:cubicBezTo>
                  <a:cubicBezTo>
                    <a:pt x="187728" y="124660"/>
                    <a:pt x="181242" y="114154"/>
                    <a:pt x="171671" y="108083"/>
                  </a:cubicBezTo>
                  <a:cubicBezTo>
                    <a:pt x="174430" y="96883"/>
                    <a:pt x="177585" y="86314"/>
                    <a:pt x="181133" y="76547"/>
                  </a:cubicBezTo>
                  <a:cubicBezTo>
                    <a:pt x="192336" y="45711"/>
                    <a:pt x="206299" y="25761"/>
                    <a:pt x="220471" y="19764"/>
                  </a:cubicBezTo>
                  <a:close/>
                  <a:moveTo>
                    <a:pt x="93722" y="293962"/>
                  </a:moveTo>
                  <a:cubicBezTo>
                    <a:pt x="92594" y="293962"/>
                    <a:pt x="91479" y="294020"/>
                    <a:pt x="90378" y="294124"/>
                  </a:cubicBezTo>
                  <a:cubicBezTo>
                    <a:pt x="86439" y="276415"/>
                    <a:pt x="84059" y="257704"/>
                    <a:pt x="83501" y="238319"/>
                  </a:cubicBezTo>
                  <a:lnTo>
                    <a:pt x="140425" y="238319"/>
                  </a:lnTo>
                  <a:lnTo>
                    <a:pt x="140425" y="238319"/>
                  </a:lnTo>
                  <a:cubicBezTo>
                    <a:pt x="140781" y="263326"/>
                    <a:pt x="142627" y="287630"/>
                    <a:pt x="145845" y="310465"/>
                  </a:cubicBezTo>
                  <a:cubicBezTo>
                    <a:pt x="139084" y="311695"/>
                    <a:pt x="132461" y="313072"/>
                    <a:pt x="125991" y="314591"/>
                  </a:cubicBezTo>
                  <a:cubicBezTo>
                    <a:pt x="120333" y="302423"/>
                    <a:pt x="108001" y="293962"/>
                    <a:pt x="93722" y="293962"/>
                  </a:cubicBezTo>
                  <a:close/>
                  <a:moveTo>
                    <a:pt x="111448" y="329535"/>
                  </a:moveTo>
                  <a:cubicBezTo>
                    <a:pt x="111448" y="339310"/>
                    <a:pt x="103496" y="347263"/>
                    <a:pt x="93722" y="347263"/>
                  </a:cubicBezTo>
                  <a:cubicBezTo>
                    <a:pt x="83947" y="347263"/>
                    <a:pt x="75996" y="339310"/>
                    <a:pt x="75996" y="329535"/>
                  </a:cubicBezTo>
                  <a:cubicBezTo>
                    <a:pt x="75994" y="319761"/>
                    <a:pt x="83947" y="311809"/>
                    <a:pt x="93722" y="311809"/>
                  </a:cubicBezTo>
                  <a:cubicBezTo>
                    <a:pt x="103496" y="311809"/>
                    <a:pt x="111448" y="319762"/>
                    <a:pt x="111448" y="329535"/>
                  </a:cubicBezTo>
                  <a:close/>
                  <a:moveTo>
                    <a:pt x="83500" y="220471"/>
                  </a:moveTo>
                  <a:cubicBezTo>
                    <a:pt x="84358" y="190692"/>
                    <a:pt x="89478" y="162482"/>
                    <a:pt x="98010" y="137098"/>
                  </a:cubicBezTo>
                  <a:cubicBezTo>
                    <a:pt x="104267" y="139133"/>
                    <a:pt x="110752" y="141004"/>
                    <a:pt x="117406" y="142736"/>
                  </a:cubicBezTo>
                  <a:cubicBezTo>
                    <a:pt x="119252" y="156958"/>
                    <a:pt x="129520" y="168564"/>
                    <a:pt x="143035" y="172374"/>
                  </a:cubicBezTo>
                  <a:cubicBezTo>
                    <a:pt x="141549" y="187963"/>
                    <a:pt x="140657" y="204057"/>
                    <a:pt x="140425" y="220471"/>
                  </a:cubicBezTo>
                  <a:lnTo>
                    <a:pt x="83500" y="220471"/>
                  </a:lnTo>
                  <a:close/>
                  <a:moveTo>
                    <a:pt x="134947" y="138137"/>
                  </a:moveTo>
                  <a:cubicBezTo>
                    <a:pt x="134947" y="128362"/>
                    <a:pt x="142900" y="120411"/>
                    <a:pt x="152673" y="120411"/>
                  </a:cubicBezTo>
                  <a:cubicBezTo>
                    <a:pt x="162449" y="120411"/>
                    <a:pt x="170400" y="128362"/>
                    <a:pt x="170400" y="138137"/>
                  </a:cubicBezTo>
                  <a:cubicBezTo>
                    <a:pt x="170402" y="147913"/>
                    <a:pt x="162449" y="155864"/>
                    <a:pt x="152673" y="155864"/>
                  </a:cubicBezTo>
                  <a:cubicBezTo>
                    <a:pt x="142899" y="155864"/>
                    <a:pt x="134947" y="147911"/>
                    <a:pt x="134947" y="138137"/>
                  </a:cubicBezTo>
                  <a:close/>
                  <a:moveTo>
                    <a:pt x="160925" y="172735"/>
                  </a:moveTo>
                  <a:cubicBezTo>
                    <a:pt x="171167" y="170293"/>
                    <a:pt x="179702" y="163411"/>
                    <a:pt x="184380" y="154240"/>
                  </a:cubicBezTo>
                  <a:cubicBezTo>
                    <a:pt x="196197" y="155343"/>
                    <a:pt x="208256" y="156028"/>
                    <a:pt x="220471" y="156250"/>
                  </a:cubicBezTo>
                  <a:lnTo>
                    <a:pt x="220471" y="194955"/>
                  </a:lnTo>
                  <a:cubicBezTo>
                    <a:pt x="208013" y="198185"/>
                    <a:pt x="198185" y="208013"/>
                    <a:pt x="194956" y="220471"/>
                  </a:cubicBezTo>
                  <a:lnTo>
                    <a:pt x="158272" y="220471"/>
                  </a:lnTo>
                  <a:cubicBezTo>
                    <a:pt x="158510" y="204144"/>
                    <a:pt x="159417" y="188167"/>
                    <a:pt x="160925" y="172735"/>
                  </a:cubicBezTo>
                  <a:close/>
                  <a:moveTo>
                    <a:pt x="186114" y="27332"/>
                  </a:moveTo>
                  <a:cubicBezTo>
                    <a:pt x="178049" y="38509"/>
                    <a:pt x="170713" y="52961"/>
                    <a:pt x="164357" y="70451"/>
                  </a:cubicBezTo>
                  <a:cubicBezTo>
                    <a:pt x="160725" y="80446"/>
                    <a:pt x="157494" y="91229"/>
                    <a:pt x="154654" y="102623"/>
                  </a:cubicBezTo>
                  <a:cubicBezTo>
                    <a:pt x="153999" y="102587"/>
                    <a:pt x="153339" y="102565"/>
                    <a:pt x="152674" y="102565"/>
                  </a:cubicBezTo>
                  <a:cubicBezTo>
                    <a:pt x="137725" y="102565"/>
                    <a:pt x="124908" y="111838"/>
                    <a:pt x="119653" y="124931"/>
                  </a:cubicBezTo>
                  <a:cubicBezTo>
                    <a:pt x="114391" y="123528"/>
                    <a:pt x="109247" y="122035"/>
                    <a:pt x="104268" y="120430"/>
                  </a:cubicBezTo>
                  <a:cubicBezTo>
                    <a:pt x="122586" y="76454"/>
                    <a:pt x="151631" y="42865"/>
                    <a:pt x="186114" y="27332"/>
                  </a:cubicBezTo>
                  <a:close/>
                  <a:moveTo>
                    <a:pt x="138263" y="38506"/>
                  </a:moveTo>
                  <a:cubicBezTo>
                    <a:pt x="129080" y="47116"/>
                    <a:pt x="120452" y="57083"/>
                    <a:pt x="112522" y="68368"/>
                  </a:cubicBezTo>
                  <a:cubicBezTo>
                    <a:pt x="102691" y="82355"/>
                    <a:pt x="94301" y="97828"/>
                    <a:pt x="87441" y="114413"/>
                  </a:cubicBezTo>
                  <a:cubicBezTo>
                    <a:pt x="77798" y="110586"/>
                    <a:pt x="68880" y="106347"/>
                    <a:pt x="60829" y="101730"/>
                  </a:cubicBezTo>
                  <a:cubicBezTo>
                    <a:pt x="81149" y="74966"/>
                    <a:pt x="107680" y="53165"/>
                    <a:pt x="138263" y="38506"/>
                  </a:cubicBezTo>
                  <a:close/>
                  <a:moveTo>
                    <a:pt x="50615" y="116425"/>
                  </a:moveTo>
                  <a:cubicBezTo>
                    <a:pt x="59826" y="121791"/>
                    <a:pt x="70074" y="126690"/>
                    <a:pt x="81188" y="131073"/>
                  </a:cubicBezTo>
                  <a:cubicBezTo>
                    <a:pt x="71817" y="158791"/>
                    <a:pt x="66494" y="189084"/>
                    <a:pt x="65645" y="220472"/>
                  </a:cubicBezTo>
                  <a:lnTo>
                    <a:pt x="18049" y="220472"/>
                  </a:lnTo>
                  <a:cubicBezTo>
                    <a:pt x="19641" y="182334"/>
                    <a:pt x="31369" y="146775"/>
                    <a:pt x="50615" y="116425"/>
                  </a:cubicBezTo>
                  <a:close/>
                  <a:moveTo>
                    <a:pt x="50916" y="342846"/>
                  </a:moveTo>
                  <a:cubicBezTo>
                    <a:pt x="31489" y="312391"/>
                    <a:pt x="19649" y="276657"/>
                    <a:pt x="18049" y="238319"/>
                  </a:cubicBezTo>
                  <a:lnTo>
                    <a:pt x="65645" y="238319"/>
                  </a:lnTo>
                  <a:cubicBezTo>
                    <a:pt x="66222" y="259648"/>
                    <a:pt x="68883" y="280466"/>
                    <a:pt x="73459" y="300320"/>
                  </a:cubicBezTo>
                  <a:cubicBezTo>
                    <a:pt x="64214" y="306751"/>
                    <a:pt x="58147" y="317446"/>
                    <a:pt x="58147" y="329535"/>
                  </a:cubicBezTo>
                  <a:cubicBezTo>
                    <a:pt x="58147" y="332559"/>
                    <a:pt x="58528" y="335494"/>
                    <a:pt x="59242" y="338297"/>
                  </a:cubicBezTo>
                  <a:cubicBezTo>
                    <a:pt x="56382" y="339774"/>
                    <a:pt x="53605" y="341290"/>
                    <a:pt x="50916" y="342846"/>
                  </a:cubicBezTo>
                  <a:close/>
                  <a:moveTo>
                    <a:pt x="61189" y="357530"/>
                  </a:moveTo>
                  <a:cubicBezTo>
                    <a:pt x="63353" y="356299"/>
                    <a:pt x="65568" y="355092"/>
                    <a:pt x="67852" y="353916"/>
                  </a:cubicBezTo>
                  <a:cubicBezTo>
                    <a:pt x="74343" y="360799"/>
                    <a:pt x="83537" y="365110"/>
                    <a:pt x="93722" y="365110"/>
                  </a:cubicBezTo>
                  <a:cubicBezTo>
                    <a:pt x="94843" y="365110"/>
                    <a:pt x="95950" y="365052"/>
                    <a:pt x="97046" y="364949"/>
                  </a:cubicBezTo>
                  <a:cubicBezTo>
                    <a:pt x="101721" y="373881"/>
                    <a:pt x="106884" y="382398"/>
                    <a:pt x="112523" y="390423"/>
                  </a:cubicBezTo>
                  <a:cubicBezTo>
                    <a:pt x="120454" y="401707"/>
                    <a:pt x="129081" y="411674"/>
                    <a:pt x="138264" y="420284"/>
                  </a:cubicBezTo>
                  <a:cubicBezTo>
                    <a:pt x="107859" y="405711"/>
                    <a:pt x="81463" y="384078"/>
                    <a:pt x="61189" y="357530"/>
                  </a:cubicBezTo>
                  <a:close/>
                  <a:moveTo>
                    <a:pt x="113951" y="358774"/>
                  </a:moveTo>
                  <a:cubicBezTo>
                    <a:pt x="122550" y="352806"/>
                    <a:pt x="128397" y="343151"/>
                    <a:pt x="129192" y="332114"/>
                  </a:cubicBezTo>
                  <a:cubicBezTo>
                    <a:pt x="135517" y="330615"/>
                    <a:pt x="142009" y="329257"/>
                    <a:pt x="148648" y="328047"/>
                  </a:cubicBezTo>
                  <a:cubicBezTo>
                    <a:pt x="152578" y="350077"/>
                    <a:pt x="157851" y="370433"/>
                    <a:pt x="164358" y="388339"/>
                  </a:cubicBezTo>
                  <a:cubicBezTo>
                    <a:pt x="170714" y="405830"/>
                    <a:pt x="178050" y="420281"/>
                    <a:pt x="186116" y="431457"/>
                  </a:cubicBezTo>
                  <a:cubicBezTo>
                    <a:pt x="157187" y="418430"/>
                    <a:pt x="132097" y="392686"/>
                    <a:pt x="113951" y="358774"/>
                  </a:cubicBezTo>
                  <a:close/>
                  <a:moveTo>
                    <a:pt x="181131" y="382244"/>
                  </a:moveTo>
                  <a:cubicBezTo>
                    <a:pt x="174990" y="365343"/>
                    <a:pt x="169996" y="346098"/>
                    <a:pt x="166255" y="325223"/>
                  </a:cubicBezTo>
                  <a:cubicBezTo>
                    <a:pt x="183671" y="322818"/>
                    <a:pt x="201874" y="321398"/>
                    <a:pt x="220470" y="321052"/>
                  </a:cubicBezTo>
                  <a:lnTo>
                    <a:pt x="220470" y="439026"/>
                  </a:lnTo>
                  <a:cubicBezTo>
                    <a:pt x="206298" y="433028"/>
                    <a:pt x="192336" y="413077"/>
                    <a:pt x="181131" y="382244"/>
                  </a:cubicBezTo>
                  <a:close/>
                  <a:moveTo>
                    <a:pt x="220471" y="303201"/>
                  </a:moveTo>
                  <a:cubicBezTo>
                    <a:pt x="200955" y="303555"/>
                    <a:pt x="181810" y="305062"/>
                    <a:pt x="163455" y="307626"/>
                  </a:cubicBezTo>
                  <a:cubicBezTo>
                    <a:pt x="160388" y="285732"/>
                    <a:pt x="158623" y="262386"/>
                    <a:pt x="158272" y="238318"/>
                  </a:cubicBezTo>
                  <a:lnTo>
                    <a:pt x="194956" y="238318"/>
                  </a:lnTo>
                  <a:cubicBezTo>
                    <a:pt x="198186" y="250776"/>
                    <a:pt x="208014" y="260604"/>
                    <a:pt x="220471" y="263834"/>
                  </a:cubicBezTo>
                  <a:lnTo>
                    <a:pt x="220471" y="303201"/>
                  </a:lnTo>
                  <a:close/>
                  <a:moveTo>
                    <a:pt x="211668" y="229396"/>
                  </a:moveTo>
                  <a:cubicBezTo>
                    <a:pt x="211668" y="219621"/>
                    <a:pt x="219620" y="211668"/>
                    <a:pt x="229394" y="211668"/>
                  </a:cubicBezTo>
                  <a:cubicBezTo>
                    <a:pt x="239169" y="211668"/>
                    <a:pt x="247121" y="219621"/>
                    <a:pt x="247121" y="229396"/>
                  </a:cubicBezTo>
                  <a:cubicBezTo>
                    <a:pt x="247121" y="239170"/>
                    <a:pt x="239168" y="247122"/>
                    <a:pt x="229394" y="247122"/>
                  </a:cubicBezTo>
                  <a:cubicBezTo>
                    <a:pt x="219620" y="247122"/>
                    <a:pt x="211668" y="239170"/>
                    <a:pt x="211668" y="229396"/>
                  </a:cubicBezTo>
                  <a:close/>
                  <a:moveTo>
                    <a:pt x="272778" y="431413"/>
                  </a:moveTo>
                  <a:cubicBezTo>
                    <a:pt x="275655" y="427408"/>
                    <a:pt x="278531" y="422857"/>
                    <a:pt x="281377" y="417673"/>
                  </a:cubicBezTo>
                  <a:cubicBezTo>
                    <a:pt x="283748" y="413353"/>
                    <a:pt x="282169" y="407929"/>
                    <a:pt x="277849" y="405556"/>
                  </a:cubicBezTo>
                  <a:cubicBezTo>
                    <a:pt x="273529" y="403183"/>
                    <a:pt x="268104" y="404762"/>
                    <a:pt x="265732" y="409084"/>
                  </a:cubicBezTo>
                  <a:cubicBezTo>
                    <a:pt x="260430" y="418739"/>
                    <a:pt x="250600" y="433704"/>
                    <a:pt x="238318" y="439002"/>
                  </a:cubicBezTo>
                  <a:lnTo>
                    <a:pt x="238318" y="321052"/>
                  </a:lnTo>
                  <a:cubicBezTo>
                    <a:pt x="256888" y="321397"/>
                    <a:pt x="275071" y="322812"/>
                    <a:pt x="292466" y="325209"/>
                  </a:cubicBezTo>
                  <a:cubicBezTo>
                    <a:pt x="289983" y="339116"/>
                    <a:pt x="286968" y="352316"/>
                    <a:pt x="283432" y="364487"/>
                  </a:cubicBezTo>
                  <a:cubicBezTo>
                    <a:pt x="282058" y="369220"/>
                    <a:pt x="284779" y="374171"/>
                    <a:pt x="289511" y="375546"/>
                  </a:cubicBezTo>
                  <a:cubicBezTo>
                    <a:pt x="294245" y="376922"/>
                    <a:pt x="299195" y="374200"/>
                    <a:pt x="300570" y="369467"/>
                  </a:cubicBezTo>
                  <a:cubicBezTo>
                    <a:pt x="304349" y="356461"/>
                    <a:pt x="307537" y="342581"/>
                    <a:pt x="310140" y="328034"/>
                  </a:cubicBezTo>
                  <a:cubicBezTo>
                    <a:pt x="325756" y="330879"/>
                    <a:pt x="340570" y="334542"/>
                    <a:pt x="354273" y="338947"/>
                  </a:cubicBezTo>
                  <a:cubicBezTo>
                    <a:pt x="335962" y="382591"/>
                    <a:pt x="307065" y="415930"/>
                    <a:pt x="272778" y="431413"/>
                  </a:cubicBezTo>
                  <a:close/>
                  <a:moveTo>
                    <a:pt x="320528" y="420284"/>
                  </a:moveTo>
                  <a:cubicBezTo>
                    <a:pt x="329710" y="411675"/>
                    <a:pt x="338338" y="401707"/>
                    <a:pt x="346269" y="390423"/>
                  </a:cubicBezTo>
                  <a:cubicBezTo>
                    <a:pt x="355988" y="376596"/>
                    <a:pt x="364299" y="361318"/>
                    <a:pt x="371115" y="344948"/>
                  </a:cubicBezTo>
                  <a:cubicBezTo>
                    <a:pt x="380709" y="348743"/>
                    <a:pt x="389584" y="352944"/>
                    <a:pt x="397609" y="357519"/>
                  </a:cubicBezTo>
                  <a:cubicBezTo>
                    <a:pt x="377334" y="384072"/>
                    <a:pt x="350934" y="405708"/>
                    <a:pt x="320528" y="420284"/>
                  </a:cubicBezTo>
                  <a:close/>
                  <a:moveTo>
                    <a:pt x="407871" y="342851"/>
                  </a:moveTo>
                  <a:cubicBezTo>
                    <a:pt x="398684" y="337521"/>
                    <a:pt x="388470" y="332656"/>
                    <a:pt x="377397" y="328300"/>
                  </a:cubicBezTo>
                  <a:cubicBezTo>
                    <a:pt x="386890" y="300423"/>
                    <a:pt x="392291" y="269927"/>
                    <a:pt x="393146" y="238319"/>
                  </a:cubicBezTo>
                  <a:lnTo>
                    <a:pt x="440740" y="238319"/>
                  </a:lnTo>
                  <a:cubicBezTo>
                    <a:pt x="439141" y="276658"/>
                    <a:pt x="427299" y="312395"/>
                    <a:pt x="407871" y="342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350845" y="3454485"/>
              <a:ext cx="20084" cy="31943"/>
            </a:xfrm>
            <a:custGeom>
              <a:avLst/>
              <a:gdLst/>
              <a:ahLst/>
              <a:cxnLst/>
              <a:rect l="l" t="t" r="r" b="b"/>
              <a:pathLst>
                <a:path w="20084" h="31943" extrusionOk="0">
                  <a:moveTo>
                    <a:pt x="19934" y="21397"/>
                  </a:moveTo>
                  <a:cubicBezTo>
                    <a:pt x="19103" y="16896"/>
                    <a:pt x="18373" y="12304"/>
                    <a:pt x="17770" y="7750"/>
                  </a:cubicBezTo>
                  <a:cubicBezTo>
                    <a:pt x="17123" y="2864"/>
                    <a:pt x="12638" y="-566"/>
                    <a:pt x="7749" y="78"/>
                  </a:cubicBezTo>
                  <a:cubicBezTo>
                    <a:pt x="2865" y="726"/>
                    <a:pt x="-570" y="5212"/>
                    <a:pt x="79" y="10097"/>
                  </a:cubicBezTo>
                  <a:cubicBezTo>
                    <a:pt x="722" y="14951"/>
                    <a:pt x="1498" y="19843"/>
                    <a:pt x="2384" y="24639"/>
                  </a:cubicBezTo>
                  <a:cubicBezTo>
                    <a:pt x="3179" y="28938"/>
                    <a:pt x="6930" y="31944"/>
                    <a:pt x="11149" y="31944"/>
                  </a:cubicBezTo>
                  <a:cubicBezTo>
                    <a:pt x="11687" y="31944"/>
                    <a:pt x="12233" y="31895"/>
                    <a:pt x="12781" y="31794"/>
                  </a:cubicBezTo>
                  <a:cubicBezTo>
                    <a:pt x="17629" y="30898"/>
                    <a:pt x="20830" y="26242"/>
                    <a:pt x="19934" y="21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4363649" y="3508803"/>
              <a:ext cx="22837" cy="31225"/>
            </a:xfrm>
            <a:custGeom>
              <a:avLst/>
              <a:gdLst/>
              <a:ahLst/>
              <a:cxnLst/>
              <a:rect l="l" t="t" r="r" b="b"/>
              <a:pathLst>
                <a:path w="22837" h="31225" extrusionOk="0">
                  <a:moveTo>
                    <a:pt x="22191" y="18972"/>
                  </a:moveTo>
                  <a:cubicBezTo>
                    <a:pt x="20482" y="14721"/>
                    <a:pt x="18858" y="10365"/>
                    <a:pt x="17364" y="6023"/>
                  </a:cubicBezTo>
                  <a:cubicBezTo>
                    <a:pt x="15761" y="1364"/>
                    <a:pt x="10686" y="-1117"/>
                    <a:pt x="6022" y="489"/>
                  </a:cubicBezTo>
                  <a:cubicBezTo>
                    <a:pt x="1362" y="2093"/>
                    <a:pt x="-1116" y="7171"/>
                    <a:pt x="488" y="11831"/>
                  </a:cubicBezTo>
                  <a:cubicBezTo>
                    <a:pt x="2080" y="16458"/>
                    <a:pt x="3811" y="21100"/>
                    <a:pt x="5632" y="25629"/>
                  </a:cubicBezTo>
                  <a:cubicBezTo>
                    <a:pt x="7032" y="29110"/>
                    <a:pt x="10378" y="31226"/>
                    <a:pt x="13915" y="31226"/>
                  </a:cubicBezTo>
                  <a:cubicBezTo>
                    <a:pt x="15023" y="31226"/>
                    <a:pt x="16150" y="31018"/>
                    <a:pt x="17241" y="30580"/>
                  </a:cubicBezTo>
                  <a:cubicBezTo>
                    <a:pt x="21815" y="28742"/>
                    <a:pt x="24030" y="23543"/>
                    <a:pt x="22191" y="18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4371751" y="3291388"/>
              <a:ext cx="23894" cy="30807"/>
            </a:xfrm>
            <a:custGeom>
              <a:avLst/>
              <a:gdLst/>
              <a:ahLst/>
              <a:cxnLst/>
              <a:rect l="l" t="t" r="r" b="b"/>
              <a:pathLst>
                <a:path w="23894" h="30807" extrusionOk="0">
                  <a:moveTo>
                    <a:pt x="18945" y="936"/>
                  </a:moveTo>
                  <a:cubicBezTo>
                    <a:pt x="14536" y="-1259"/>
                    <a:pt x="9176" y="537"/>
                    <a:pt x="6979" y="4950"/>
                  </a:cubicBezTo>
                  <a:cubicBezTo>
                    <a:pt x="4795" y="9341"/>
                    <a:pt x="2696" y="13839"/>
                    <a:pt x="746" y="18316"/>
                  </a:cubicBezTo>
                  <a:cubicBezTo>
                    <a:pt x="-1224" y="22834"/>
                    <a:pt x="842" y="28093"/>
                    <a:pt x="5361" y="30062"/>
                  </a:cubicBezTo>
                  <a:cubicBezTo>
                    <a:pt x="6522" y="30568"/>
                    <a:pt x="7731" y="30807"/>
                    <a:pt x="8921" y="30807"/>
                  </a:cubicBezTo>
                  <a:cubicBezTo>
                    <a:pt x="12363" y="30807"/>
                    <a:pt x="15642" y="28803"/>
                    <a:pt x="17106" y="25447"/>
                  </a:cubicBezTo>
                  <a:cubicBezTo>
                    <a:pt x="18938" y="21245"/>
                    <a:pt x="20907" y="17024"/>
                    <a:pt x="22959" y="12901"/>
                  </a:cubicBezTo>
                  <a:cubicBezTo>
                    <a:pt x="25154" y="8490"/>
                    <a:pt x="23357" y="3133"/>
                    <a:pt x="18945" y="9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4479264" y="3171415"/>
              <a:ext cx="30067" cy="25196"/>
            </a:xfrm>
            <a:custGeom>
              <a:avLst/>
              <a:gdLst/>
              <a:ahLst/>
              <a:cxnLst/>
              <a:rect l="l" t="t" r="r" b="b"/>
              <a:pathLst>
                <a:path w="30067" h="25196" extrusionOk="0">
                  <a:moveTo>
                    <a:pt x="28903" y="4520"/>
                  </a:moveTo>
                  <a:cubicBezTo>
                    <a:pt x="26470" y="232"/>
                    <a:pt x="21023" y="-1267"/>
                    <a:pt x="16737" y="1164"/>
                  </a:cubicBezTo>
                  <a:cubicBezTo>
                    <a:pt x="12492" y="3573"/>
                    <a:pt x="8251" y="6123"/>
                    <a:pt x="4135" y="8743"/>
                  </a:cubicBezTo>
                  <a:cubicBezTo>
                    <a:pt x="-23" y="11388"/>
                    <a:pt x="-1250" y="16904"/>
                    <a:pt x="1395" y="21063"/>
                  </a:cubicBezTo>
                  <a:cubicBezTo>
                    <a:pt x="3098" y="23735"/>
                    <a:pt x="5984" y="25196"/>
                    <a:pt x="8935" y="25196"/>
                  </a:cubicBezTo>
                  <a:cubicBezTo>
                    <a:pt x="10574" y="25196"/>
                    <a:pt x="12232" y="24745"/>
                    <a:pt x="13716" y="23800"/>
                  </a:cubicBezTo>
                  <a:cubicBezTo>
                    <a:pt x="17582" y="21342"/>
                    <a:pt x="21562" y="18947"/>
                    <a:pt x="25548" y="16686"/>
                  </a:cubicBezTo>
                  <a:cubicBezTo>
                    <a:pt x="29833" y="14253"/>
                    <a:pt x="31336" y="8806"/>
                    <a:pt x="28903" y="45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4386954" y="3559489"/>
              <a:ext cx="25370" cy="29963"/>
            </a:xfrm>
            <a:custGeom>
              <a:avLst/>
              <a:gdLst/>
              <a:ahLst/>
              <a:cxnLst/>
              <a:rect l="l" t="t" r="r" b="b"/>
              <a:pathLst>
                <a:path w="25370" h="29963" extrusionOk="0">
                  <a:moveTo>
                    <a:pt x="23906" y="16143"/>
                  </a:moveTo>
                  <a:cubicBezTo>
                    <a:pt x="21395" y="12316"/>
                    <a:pt x="18945" y="8370"/>
                    <a:pt x="16624" y="4411"/>
                  </a:cubicBezTo>
                  <a:cubicBezTo>
                    <a:pt x="14130" y="159"/>
                    <a:pt x="8663" y="-1266"/>
                    <a:pt x="4410" y="1228"/>
                  </a:cubicBezTo>
                  <a:cubicBezTo>
                    <a:pt x="160" y="3722"/>
                    <a:pt x="-1266" y="9189"/>
                    <a:pt x="1228" y="13441"/>
                  </a:cubicBezTo>
                  <a:cubicBezTo>
                    <a:pt x="3701" y="17656"/>
                    <a:pt x="6311" y="21860"/>
                    <a:pt x="8985" y="25935"/>
                  </a:cubicBezTo>
                  <a:cubicBezTo>
                    <a:pt x="10699" y="28546"/>
                    <a:pt x="13548" y="29964"/>
                    <a:pt x="16454" y="29964"/>
                  </a:cubicBezTo>
                  <a:cubicBezTo>
                    <a:pt x="18134" y="29964"/>
                    <a:pt x="19833" y="29490"/>
                    <a:pt x="21342" y="28499"/>
                  </a:cubicBezTo>
                  <a:cubicBezTo>
                    <a:pt x="25462" y="25796"/>
                    <a:pt x="26610" y="20263"/>
                    <a:pt x="23906" y="16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4348402" y="3398703"/>
              <a:ext cx="18401" cy="32105"/>
            </a:xfrm>
            <a:custGeom>
              <a:avLst/>
              <a:gdLst/>
              <a:ahLst/>
              <a:cxnLst/>
              <a:rect l="l" t="t" r="r" b="b"/>
              <a:pathLst>
                <a:path w="18401" h="32105" extrusionOk="0">
                  <a:moveTo>
                    <a:pt x="10047" y="17"/>
                  </a:moveTo>
                  <a:cubicBezTo>
                    <a:pt x="5124" y="-285"/>
                    <a:pt x="887" y="3434"/>
                    <a:pt x="572" y="8353"/>
                  </a:cubicBezTo>
                  <a:cubicBezTo>
                    <a:pt x="260" y="13224"/>
                    <a:pt x="68" y="18172"/>
                    <a:pt x="1" y="23058"/>
                  </a:cubicBezTo>
                  <a:cubicBezTo>
                    <a:pt x="-68" y="27987"/>
                    <a:pt x="3871" y="32037"/>
                    <a:pt x="8800" y="32105"/>
                  </a:cubicBezTo>
                  <a:cubicBezTo>
                    <a:pt x="8841" y="32106"/>
                    <a:pt x="8883" y="32106"/>
                    <a:pt x="8926" y="32106"/>
                  </a:cubicBezTo>
                  <a:cubicBezTo>
                    <a:pt x="13797" y="32106"/>
                    <a:pt x="17778" y="28191"/>
                    <a:pt x="17846" y="23306"/>
                  </a:cubicBezTo>
                  <a:cubicBezTo>
                    <a:pt x="17910" y="18715"/>
                    <a:pt x="18090" y="14067"/>
                    <a:pt x="18383" y="9493"/>
                  </a:cubicBezTo>
                  <a:cubicBezTo>
                    <a:pt x="18698" y="4574"/>
                    <a:pt x="14965" y="332"/>
                    <a:pt x="10047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4354652" y="3343627"/>
              <a:ext cx="21198" cy="31724"/>
            </a:xfrm>
            <a:custGeom>
              <a:avLst/>
              <a:gdLst/>
              <a:ahLst/>
              <a:cxnLst/>
              <a:rect l="l" t="t" r="r" b="b"/>
              <a:pathLst>
                <a:path w="21198" h="31724" extrusionOk="0">
                  <a:moveTo>
                    <a:pt x="14584" y="306"/>
                  </a:moveTo>
                  <a:cubicBezTo>
                    <a:pt x="9829" y="-967"/>
                    <a:pt x="4930" y="1852"/>
                    <a:pt x="3654" y="6613"/>
                  </a:cubicBezTo>
                  <a:cubicBezTo>
                    <a:pt x="2384" y="11348"/>
                    <a:pt x="1222" y="16165"/>
                    <a:pt x="201" y="20927"/>
                  </a:cubicBezTo>
                  <a:cubicBezTo>
                    <a:pt x="-834" y="25745"/>
                    <a:pt x="2234" y="30490"/>
                    <a:pt x="7053" y="31524"/>
                  </a:cubicBezTo>
                  <a:cubicBezTo>
                    <a:pt x="7684" y="31660"/>
                    <a:pt x="8313" y="31724"/>
                    <a:pt x="8934" y="31724"/>
                  </a:cubicBezTo>
                  <a:cubicBezTo>
                    <a:pt x="13051" y="31724"/>
                    <a:pt x="16751" y="28858"/>
                    <a:pt x="17650" y="24671"/>
                  </a:cubicBezTo>
                  <a:cubicBezTo>
                    <a:pt x="18609" y="20202"/>
                    <a:pt x="19700" y="15682"/>
                    <a:pt x="20892" y="11237"/>
                  </a:cubicBezTo>
                  <a:cubicBezTo>
                    <a:pt x="22169" y="6476"/>
                    <a:pt x="19344" y="1582"/>
                    <a:pt x="14584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4561053" y="3690509"/>
              <a:ext cx="31771" cy="21001"/>
            </a:xfrm>
            <a:custGeom>
              <a:avLst/>
              <a:gdLst/>
              <a:ahLst/>
              <a:cxnLst/>
              <a:rect l="l" t="t" r="r" b="b"/>
              <a:pathLst>
                <a:path w="31771" h="21001" extrusionOk="0">
                  <a:moveTo>
                    <a:pt x="24592" y="3326"/>
                  </a:moveTo>
                  <a:cubicBezTo>
                    <a:pt x="20098" y="2429"/>
                    <a:pt x="15563" y="1403"/>
                    <a:pt x="11116" y="276"/>
                  </a:cubicBezTo>
                  <a:cubicBezTo>
                    <a:pt x="6335" y="-937"/>
                    <a:pt x="1484" y="1960"/>
                    <a:pt x="275" y="6737"/>
                  </a:cubicBezTo>
                  <a:cubicBezTo>
                    <a:pt x="-935" y="11515"/>
                    <a:pt x="1958" y="16369"/>
                    <a:pt x="6736" y="17578"/>
                  </a:cubicBezTo>
                  <a:cubicBezTo>
                    <a:pt x="11476" y="18778"/>
                    <a:pt x="16309" y="19872"/>
                    <a:pt x="21100" y="20827"/>
                  </a:cubicBezTo>
                  <a:cubicBezTo>
                    <a:pt x="21689" y="20945"/>
                    <a:pt x="22276" y="21002"/>
                    <a:pt x="22856" y="21002"/>
                  </a:cubicBezTo>
                  <a:cubicBezTo>
                    <a:pt x="27024" y="21002"/>
                    <a:pt x="30750" y="18067"/>
                    <a:pt x="31598" y="13824"/>
                  </a:cubicBezTo>
                  <a:cubicBezTo>
                    <a:pt x="32561" y="8991"/>
                    <a:pt x="29426" y="4291"/>
                    <a:pt x="24592" y="3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4399044" y="3244116"/>
              <a:ext cx="26319" cy="29346"/>
            </a:xfrm>
            <a:custGeom>
              <a:avLst/>
              <a:gdLst/>
              <a:ahLst/>
              <a:cxnLst/>
              <a:rect l="l" t="t" r="r" b="b"/>
              <a:pathLst>
                <a:path w="26319" h="29346" extrusionOk="0">
                  <a:moveTo>
                    <a:pt x="22867" y="1874"/>
                  </a:moveTo>
                  <a:cubicBezTo>
                    <a:pt x="18978" y="-1146"/>
                    <a:pt x="13369" y="-442"/>
                    <a:pt x="10345" y="3452"/>
                  </a:cubicBezTo>
                  <a:cubicBezTo>
                    <a:pt x="7345" y="7319"/>
                    <a:pt x="4404" y="11310"/>
                    <a:pt x="1608" y="15313"/>
                  </a:cubicBezTo>
                  <a:cubicBezTo>
                    <a:pt x="-1214" y="19353"/>
                    <a:pt x="-225" y="24915"/>
                    <a:pt x="3816" y="27738"/>
                  </a:cubicBezTo>
                  <a:cubicBezTo>
                    <a:pt x="5372" y="28825"/>
                    <a:pt x="7153" y="29346"/>
                    <a:pt x="8916" y="29346"/>
                  </a:cubicBezTo>
                  <a:cubicBezTo>
                    <a:pt x="11733" y="29346"/>
                    <a:pt x="14505" y="28016"/>
                    <a:pt x="16240" y="25532"/>
                  </a:cubicBezTo>
                  <a:cubicBezTo>
                    <a:pt x="18866" y="21773"/>
                    <a:pt x="21625" y="18026"/>
                    <a:pt x="24445" y="14395"/>
                  </a:cubicBezTo>
                  <a:cubicBezTo>
                    <a:pt x="27467" y="10502"/>
                    <a:pt x="26760" y="4896"/>
                    <a:pt x="22867" y="1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4529049" y="3148837"/>
              <a:ext cx="31296" cy="22644"/>
            </a:xfrm>
            <a:custGeom>
              <a:avLst/>
              <a:gdLst/>
              <a:ahLst/>
              <a:cxnLst/>
              <a:rect l="l" t="t" r="r" b="b"/>
              <a:pathLst>
                <a:path w="31296" h="22644" extrusionOk="0">
                  <a:moveTo>
                    <a:pt x="30850" y="6145"/>
                  </a:moveTo>
                  <a:cubicBezTo>
                    <a:pt x="29313" y="1462"/>
                    <a:pt x="24273" y="-1089"/>
                    <a:pt x="19588" y="447"/>
                  </a:cubicBezTo>
                  <a:cubicBezTo>
                    <a:pt x="14943" y="1971"/>
                    <a:pt x="10275" y="3634"/>
                    <a:pt x="5716" y="5393"/>
                  </a:cubicBezTo>
                  <a:cubicBezTo>
                    <a:pt x="1117" y="7166"/>
                    <a:pt x="-1173" y="12332"/>
                    <a:pt x="600" y="16930"/>
                  </a:cubicBezTo>
                  <a:cubicBezTo>
                    <a:pt x="1967" y="20472"/>
                    <a:pt x="5346" y="22644"/>
                    <a:pt x="8930" y="22644"/>
                  </a:cubicBezTo>
                  <a:cubicBezTo>
                    <a:pt x="9996" y="22644"/>
                    <a:pt x="11082" y="22452"/>
                    <a:pt x="12138" y="22045"/>
                  </a:cubicBezTo>
                  <a:cubicBezTo>
                    <a:pt x="16416" y="20396"/>
                    <a:pt x="20794" y="18835"/>
                    <a:pt x="25152" y="17406"/>
                  </a:cubicBezTo>
                  <a:cubicBezTo>
                    <a:pt x="29835" y="15869"/>
                    <a:pt x="32385" y="10828"/>
                    <a:pt x="30850" y="6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4419789" y="3604600"/>
              <a:ext cx="27606" cy="28259"/>
            </a:xfrm>
            <a:custGeom>
              <a:avLst/>
              <a:gdLst/>
              <a:ahLst/>
              <a:cxnLst/>
              <a:rect l="l" t="t" r="r" b="b"/>
              <a:pathLst>
                <a:path w="27606" h="28259" extrusionOk="0">
                  <a:moveTo>
                    <a:pt x="25039" y="13073"/>
                  </a:moveTo>
                  <a:cubicBezTo>
                    <a:pt x="21823" y="9813"/>
                    <a:pt x="18643" y="6419"/>
                    <a:pt x="15587" y="2988"/>
                  </a:cubicBezTo>
                  <a:cubicBezTo>
                    <a:pt x="12310" y="-691"/>
                    <a:pt x="6670" y="-1018"/>
                    <a:pt x="2987" y="2261"/>
                  </a:cubicBezTo>
                  <a:cubicBezTo>
                    <a:pt x="-693" y="5539"/>
                    <a:pt x="-1017" y="11181"/>
                    <a:pt x="2262" y="14860"/>
                  </a:cubicBezTo>
                  <a:cubicBezTo>
                    <a:pt x="5516" y="18513"/>
                    <a:pt x="8902" y="22126"/>
                    <a:pt x="12326" y="25600"/>
                  </a:cubicBezTo>
                  <a:cubicBezTo>
                    <a:pt x="14073" y="27372"/>
                    <a:pt x="16377" y="28260"/>
                    <a:pt x="18683" y="28260"/>
                  </a:cubicBezTo>
                  <a:cubicBezTo>
                    <a:pt x="20944" y="28260"/>
                    <a:pt x="23209" y="27405"/>
                    <a:pt x="24947" y="25692"/>
                  </a:cubicBezTo>
                  <a:cubicBezTo>
                    <a:pt x="28457" y="22232"/>
                    <a:pt x="28497" y="16583"/>
                    <a:pt x="25039" y="130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4451921" y="3627779"/>
              <a:ext cx="87503" cy="71148"/>
            </a:xfrm>
            <a:custGeom>
              <a:avLst/>
              <a:gdLst/>
              <a:ahLst/>
              <a:cxnLst/>
              <a:rect l="l" t="t" r="r" b="b"/>
              <a:pathLst>
                <a:path w="87503" h="71148" extrusionOk="0">
                  <a:moveTo>
                    <a:pt x="82027" y="50241"/>
                  </a:moveTo>
                  <a:cubicBezTo>
                    <a:pt x="77965" y="48538"/>
                    <a:pt x="73899" y="46710"/>
                    <a:pt x="69924" y="44811"/>
                  </a:cubicBezTo>
                  <a:cubicBezTo>
                    <a:pt x="70718" y="41864"/>
                    <a:pt x="71147" y="38769"/>
                    <a:pt x="71147" y="35575"/>
                  </a:cubicBezTo>
                  <a:cubicBezTo>
                    <a:pt x="71147" y="15959"/>
                    <a:pt x="55188" y="0"/>
                    <a:pt x="35572" y="0"/>
                  </a:cubicBezTo>
                  <a:cubicBezTo>
                    <a:pt x="15958" y="0"/>
                    <a:pt x="0" y="15959"/>
                    <a:pt x="0" y="35575"/>
                  </a:cubicBezTo>
                  <a:cubicBezTo>
                    <a:pt x="0" y="55190"/>
                    <a:pt x="15958" y="71148"/>
                    <a:pt x="35572" y="71148"/>
                  </a:cubicBezTo>
                  <a:cubicBezTo>
                    <a:pt x="45576" y="71148"/>
                    <a:pt x="54624" y="66991"/>
                    <a:pt x="61094" y="60321"/>
                  </a:cubicBezTo>
                  <a:cubicBezTo>
                    <a:pt x="61288" y="60433"/>
                    <a:pt x="61469" y="60559"/>
                    <a:pt x="61674" y="60658"/>
                  </a:cubicBezTo>
                  <a:cubicBezTo>
                    <a:pt x="66086" y="62775"/>
                    <a:pt x="70613" y="64810"/>
                    <a:pt x="75129" y="66703"/>
                  </a:cubicBezTo>
                  <a:cubicBezTo>
                    <a:pt x="76256" y="67175"/>
                    <a:pt x="77425" y="67399"/>
                    <a:pt x="78574" y="67399"/>
                  </a:cubicBezTo>
                  <a:cubicBezTo>
                    <a:pt x="82063" y="67399"/>
                    <a:pt x="85375" y="65341"/>
                    <a:pt x="86808" y="61922"/>
                  </a:cubicBezTo>
                  <a:cubicBezTo>
                    <a:pt x="88713" y="57374"/>
                    <a:pt x="86572" y="52145"/>
                    <a:pt x="82027" y="50241"/>
                  </a:cubicBezTo>
                  <a:close/>
                  <a:moveTo>
                    <a:pt x="35572" y="53301"/>
                  </a:moveTo>
                  <a:cubicBezTo>
                    <a:pt x="25798" y="53301"/>
                    <a:pt x="17847" y="45349"/>
                    <a:pt x="17847" y="35575"/>
                  </a:cubicBezTo>
                  <a:cubicBezTo>
                    <a:pt x="17847" y="25800"/>
                    <a:pt x="25799" y="17847"/>
                    <a:pt x="35572" y="17847"/>
                  </a:cubicBezTo>
                  <a:cubicBezTo>
                    <a:pt x="45348" y="17847"/>
                    <a:pt x="53300" y="25800"/>
                    <a:pt x="53300" y="35575"/>
                  </a:cubicBezTo>
                  <a:cubicBezTo>
                    <a:pt x="53300" y="45348"/>
                    <a:pt x="45348" y="53301"/>
                    <a:pt x="35572" y="533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4435365" y="3203603"/>
              <a:ext cx="28397" cy="27457"/>
            </a:xfrm>
            <a:custGeom>
              <a:avLst/>
              <a:gdLst/>
              <a:ahLst/>
              <a:cxnLst/>
              <a:rect l="l" t="t" r="r" b="b"/>
              <a:pathLst>
                <a:path w="28397" h="27457" extrusionOk="0">
                  <a:moveTo>
                    <a:pt x="26220" y="3083"/>
                  </a:moveTo>
                  <a:cubicBezTo>
                    <a:pt x="22992" y="-644"/>
                    <a:pt x="17357" y="-1048"/>
                    <a:pt x="13633" y="2178"/>
                  </a:cubicBezTo>
                  <a:cubicBezTo>
                    <a:pt x="9941" y="5374"/>
                    <a:pt x="6281" y="8708"/>
                    <a:pt x="2752" y="12090"/>
                  </a:cubicBezTo>
                  <a:cubicBezTo>
                    <a:pt x="-808" y="15499"/>
                    <a:pt x="-930" y="21148"/>
                    <a:pt x="2479" y="24707"/>
                  </a:cubicBezTo>
                  <a:cubicBezTo>
                    <a:pt x="4232" y="26537"/>
                    <a:pt x="6577" y="27458"/>
                    <a:pt x="8924" y="27458"/>
                  </a:cubicBezTo>
                  <a:cubicBezTo>
                    <a:pt x="11144" y="27458"/>
                    <a:pt x="13366" y="26635"/>
                    <a:pt x="15097" y="24978"/>
                  </a:cubicBezTo>
                  <a:cubicBezTo>
                    <a:pt x="18411" y="21802"/>
                    <a:pt x="21850" y="18672"/>
                    <a:pt x="25314" y="15670"/>
                  </a:cubicBezTo>
                  <a:cubicBezTo>
                    <a:pt x="29041" y="12444"/>
                    <a:pt x="29445" y="6808"/>
                    <a:pt x="26220" y="30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4582869" y="3107782"/>
              <a:ext cx="374289" cy="609193"/>
            </a:xfrm>
            <a:custGeom>
              <a:avLst/>
              <a:gdLst/>
              <a:ahLst/>
              <a:cxnLst/>
              <a:rect l="l" t="t" r="r" b="b"/>
              <a:pathLst>
                <a:path w="374289" h="609193" extrusionOk="0">
                  <a:moveTo>
                    <a:pt x="345542" y="283214"/>
                  </a:moveTo>
                  <a:cubicBezTo>
                    <a:pt x="337879" y="218685"/>
                    <a:pt x="309047" y="158967"/>
                    <a:pt x="262389" y="112308"/>
                  </a:cubicBezTo>
                  <a:cubicBezTo>
                    <a:pt x="215747" y="65667"/>
                    <a:pt x="156057" y="36841"/>
                    <a:pt x="91555" y="29163"/>
                  </a:cubicBezTo>
                  <a:cubicBezTo>
                    <a:pt x="88527" y="12598"/>
                    <a:pt x="73998" y="0"/>
                    <a:pt x="56572" y="0"/>
                  </a:cubicBezTo>
                  <a:cubicBezTo>
                    <a:pt x="39154" y="0"/>
                    <a:pt x="24630" y="12587"/>
                    <a:pt x="21593" y="29141"/>
                  </a:cubicBezTo>
                  <a:cubicBezTo>
                    <a:pt x="16872" y="29708"/>
                    <a:pt x="12109" y="30392"/>
                    <a:pt x="7428" y="31188"/>
                  </a:cubicBezTo>
                  <a:cubicBezTo>
                    <a:pt x="2570" y="32015"/>
                    <a:pt x="-698" y="36623"/>
                    <a:pt x="128" y="41481"/>
                  </a:cubicBezTo>
                  <a:cubicBezTo>
                    <a:pt x="868" y="45833"/>
                    <a:pt x="4643" y="48910"/>
                    <a:pt x="8914" y="48910"/>
                  </a:cubicBezTo>
                  <a:cubicBezTo>
                    <a:pt x="9411" y="48910"/>
                    <a:pt x="9915" y="48869"/>
                    <a:pt x="10422" y="48783"/>
                  </a:cubicBezTo>
                  <a:cubicBezTo>
                    <a:pt x="14541" y="48082"/>
                    <a:pt x="18726" y="47483"/>
                    <a:pt x="22884" y="46972"/>
                  </a:cubicBezTo>
                  <a:cubicBezTo>
                    <a:pt x="27647" y="61012"/>
                    <a:pt x="40945" y="71148"/>
                    <a:pt x="56573" y="71148"/>
                  </a:cubicBezTo>
                  <a:cubicBezTo>
                    <a:pt x="72199" y="71148"/>
                    <a:pt x="85494" y="61017"/>
                    <a:pt x="90261" y="46982"/>
                  </a:cubicBezTo>
                  <a:cubicBezTo>
                    <a:pt x="150482" y="54340"/>
                    <a:pt x="206193" y="81351"/>
                    <a:pt x="249771" y="124927"/>
                  </a:cubicBezTo>
                  <a:cubicBezTo>
                    <a:pt x="293316" y="168473"/>
                    <a:pt x="320319" y="224133"/>
                    <a:pt x="327701" y="284304"/>
                  </a:cubicBezTo>
                  <a:cubicBezTo>
                    <a:pt x="313462" y="288954"/>
                    <a:pt x="303144" y="302352"/>
                    <a:pt x="303144" y="318124"/>
                  </a:cubicBezTo>
                  <a:cubicBezTo>
                    <a:pt x="303144" y="333894"/>
                    <a:pt x="313462" y="347292"/>
                    <a:pt x="327701" y="351942"/>
                  </a:cubicBezTo>
                  <a:cubicBezTo>
                    <a:pt x="320319" y="412112"/>
                    <a:pt x="293316" y="467775"/>
                    <a:pt x="249771" y="511320"/>
                  </a:cubicBezTo>
                  <a:cubicBezTo>
                    <a:pt x="198164" y="562925"/>
                    <a:pt x="129553" y="591346"/>
                    <a:pt x="56572" y="591346"/>
                  </a:cubicBezTo>
                  <a:cubicBezTo>
                    <a:pt x="51977" y="591346"/>
                    <a:pt x="47326" y="591230"/>
                    <a:pt x="42750" y="591002"/>
                  </a:cubicBezTo>
                  <a:cubicBezTo>
                    <a:pt x="37814" y="590759"/>
                    <a:pt x="33638" y="594550"/>
                    <a:pt x="33393" y="599471"/>
                  </a:cubicBezTo>
                  <a:cubicBezTo>
                    <a:pt x="33149" y="604393"/>
                    <a:pt x="36941" y="608583"/>
                    <a:pt x="41862" y="608828"/>
                  </a:cubicBezTo>
                  <a:cubicBezTo>
                    <a:pt x="46733" y="609070"/>
                    <a:pt x="51683" y="609193"/>
                    <a:pt x="56572" y="609193"/>
                  </a:cubicBezTo>
                  <a:cubicBezTo>
                    <a:pt x="134320" y="609193"/>
                    <a:pt x="207413" y="578917"/>
                    <a:pt x="262389" y="523940"/>
                  </a:cubicBezTo>
                  <a:cubicBezTo>
                    <a:pt x="309047" y="477281"/>
                    <a:pt x="337878" y="417564"/>
                    <a:pt x="345542" y="353033"/>
                  </a:cubicBezTo>
                  <a:cubicBezTo>
                    <a:pt x="361903" y="349840"/>
                    <a:pt x="374290" y="335405"/>
                    <a:pt x="374290" y="318125"/>
                  </a:cubicBezTo>
                  <a:cubicBezTo>
                    <a:pt x="374290" y="300844"/>
                    <a:pt x="361903" y="286408"/>
                    <a:pt x="345542" y="283214"/>
                  </a:cubicBezTo>
                  <a:close/>
                  <a:moveTo>
                    <a:pt x="56572" y="53301"/>
                  </a:moveTo>
                  <a:cubicBezTo>
                    <a:pt x="46797" y="53301"/>
                    <a:pt x="38846" y="45348"/>
                    <a:pt x="38846" y="35574"/>
                  </a:cubicBezTo>
                  <a:cubicBezTo>
                    <a:pt x="38846" y="25799"/>
                    <a:pt x="46797" y="17847"/>
                    <a:pt x="56572" y="17847"/>
                  </a:cubicBezTo>
                  <a:cubicBezTo>
                    <a:pt x="66346" y="17847"/>
                    <a:pt x="74298" y="25800"/>
                    <a:pt x="74298" y="35574"/>
                  </a:cubicBezTo>
                  <a:cubicBezTo>
                    <a:pt x="74298" y="45348"/>
                    <a:pt x="66346" y="53301"/>
                    <a:pt x="56572" y="53301"/>
                  </a:cubicBezTo>
                  <a:close/>
                  <a:moveTo>
                    <a:pt x="338716" y="335851"/>
                  </a:moveTo>
                  <a:cubicBezTo>
                    <a:pt x="328942" y="335851"/>
                    <a:pt x="320990" y="327899"/>
                    <a:pt x="320990" y="318125"/>
                  </a:cubicBezTo>
                  <a:cubicBezTo>
                    <a:pt x="320990" y="308350"/>
                    <a:pt x="328942" y="300398"/>
                    <a:pt x="338716" y="300398"/>
                  </a:cubicBezTo>
                  <a:cubicBezTo>
                    <a:pt x="348491" y="300398"/>
                    <a:pt x="356442" y="308350"/>
                    <a:pt x="356442" y="318125"/>
                  </a:cubicBezTo>
                  <a:cubicBezTo>
                    <a:pt x="356442" y="327899"/>
                    <a:pt x="348491" y="335851"/>
                    <a:pt x="338716" y="335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54" name="Google Shape;1254;p28"/>
          <p:cNvCxnSpPr/>
          <p:nvPr/>
        </p:nvCxnSpPr>
        <p:spPr>
          <a:xfrm>
            <a:off x="653184" y="1535203"/>
            <a:ext cx="6412" cy="26617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259" name="Google Shape;1259;p28"/>
          <p:cNvSpPr/>
          <p:nvPr/>
        </p:nvSpPr>
        <p:spPr>
          <a:xfrm rot="9060000">
            <a:off x="578740" y="1784012"/>
            <a:ext cx="165300" cy="14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1" name="Google Shape;1261;p28"/>
          <p:cNvSpPr/>
          <p:nvPr/>
        </p:nvSpPr>
        <p:spPr>
          <a:xfrm rot="5400000">
            <a:off x="4173761" y="2978066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71" name="Google Shape;1271;p28"/>
          <p:cNvGrpSpPr/>
          <p:nvPr/>
        </p:nvGrpSpPr>
        <p:grpSpPr>
          <a:xfrm>
            <a:off x="4326384" y="3118513"/>
            <a:ext cx="491252" cy="460189"/>
            <a:chOff x="6272476" y="4149316"/>
            <a:chExt cx="609192" cy="570671"/>
          </a:xfrm>
        </p:grpSpPr>
        <p:sp>
          <p:nvSpPr>
            <p:cNvPr id="1272" name="Google Shape;1272;p28"/>
            <p:cNvSpPr/>
            <p:nvPr/>
          </p:nvSpPr>
          <p:spPr>
            <a:xfrm>
              <a:off x="6805193" y="4400741"/>
              <a:ext cx="76475" cy="75393"/>
            </a:xfrm>
            <a:custGeom>
              <a:avLst/>
              <a:gdLst/>
              <a:ahLst/>
              <a:cxnLst/>
              <a:rect l="l" t="t" r="r" b="b"/>
              <a:pathLst>
                <a:path w="76475" h="75393" extrusionOk="0">
                  <a:moveTo>
                    <a:pt x="61602" y="13209"/>
                  </a:moveTo>
                  <a:lnTo>
                    <a:pt x="29391" y="13209"/>
                  </a:lnTo>
                  <a:cubicBezTo>
                    <a:pt x="28274" y="13209"/>
                    <a:pt x="27187" y="13344"/>
                    <a:pt x="26142" y="13578"/>
                  </a:cubicBezTo>
                  <a:lnTo>
                    <a:pt x="15251" y="2630"/>
                  </a:lnTo>
                  <a:cubicBezTo>
                    <a:pt x="11773" y="-864"/>
                    <a:pt x="6124" y="-879"/>
                    <a:pt x="2629" y="2598"/>
                  </a:cubicBezTo>
                  <a:cubicBezTo>
                    <a:pt x="-864" y="6074"/>
                    <a:pt x="-878" y="11724"/>
                    <a:pt x="2597" y="15218"/>
                  </a:cubicBezTo>
                  <a:lnTo>
                    <a:pt x="14561" y="27243"/>
                  </a:lnTo>
                  <a:cubicBezTo>
                    <a:pt x="14546" y="27523"/>
                    <a:pt x="14519" y="27799"/>
                    <a:pt x="14519" y="28082"/>
                  </a:cubicBezTo>
                  <a:lnTo>
                    <a:pt x="14519" y="60520"/>
                  </a:lnTo>
                  <a:cubicBezTo>
                    <a:pt x="14519" y="68722"/>
                    <a:pt x="21191" y="75393"/>
                    <a:pt x="29392" y="75393"/>
                  </a:cubicBezTo>
                  <a:lnTo>
                    <a:pt x="61602" y="75393"/>
                  </a:lnTo>
                  <a:cubicBezTo>
                    <a:pt x="69804" y="75393"/>
                    <a:pt x="76475" y="68722"/>
                    <a:pt x="76475" y="60520"/>
                  </a:cubicBezTo>
                  <a:lnTo>
                    <a:pt x="76475" y="28082"/>
                  </a:lnTo>
                  <a:cubicBezTo>
                    <a:pt x="76475" y="19882"/>
                    <a:pt x="69804" y="13209"/>
                    <a:pt x="61602" y="13209"/>
                  </a:cubicBezTo>
                  <a:close/>
                  <a:moveTo>
                    <a:pt x="58628" y="57546"/>
                  </a:moveTo>
                  <a:lnTo>
                    <a:pt x="32366" y="57546"/>
                  </a:lnTo>
                  <a:lnTo>
                    <a:pt x="32366" y="31057"/>
                  </a:lnTo>
                  <a:lnTo>
                    <a:pt x="58628" y="31057"/>
                  </a:lnTo>
                  <a:lnTo>
                    <a:pt x="58628" y="5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272476" y="4149316"/>
              <a:ext cx="572665" cy="570671"/>
            </a:xfrm>
            <a:custGeom>
              <a:avLst/>
              <a:gdLst/>
              <a:ahLst/>
              <a:cxnLst/>
              <a:rect l="l" t="t" r="r" b="b"/>
              <a:pathLst>
                <a:path w="572665" h="570671" extrusionOk="0">
                  <a:moveTo>
                    <a:pt x="557792" y="508485"/>
                  </a:moveTo>
                  <a:lnTo>
                    <a:pt x="525581" y="508485"/>
                  </a:lnTo>
                  <a:cubicBezTo>
                    <a:pt x="524464" y="508485"/>
                    <a:pt x="523378" y="508619"/>
                    <a:pt x="522331" y="508853"/>
                  </a:cubicBezTo>
                  <a:lnTo>
                    <a:pt x="488111" y="474458"/>
                  </a:lnTo>
                  <a:cubicBezTo>
                    <a:pt x="484100" y="470427"/>
                    <a:pt x="477327" y="467612"/>
                    <a:pt x="471640" y="467612"/>
                  </a:cubicBezTo>
                  <a:lnTo>
                    <a:pt x="441171" y="467612"/>
                  </a:lnTo>
                  <a:lnTo>
                    <a:pt x="441171" y="415490"/>
                  </a:lnTo>
                  <a:lnTo>
                    <a:pt x="505884" y="415490"/>
                  </a:lnTo>
                  <a:lnTo>
                    <a:pt x="505884" y="422786"/>
                  </a:lnTo>
                  <a:cubicBezTo>
                    <a:pt x="505884" y="430986"/>
                    <a:pt x="512555" y="437659"/>
                    <a:pt x="520757" y="437659"/>
                  </a:cubicBezTo>
                  <a:lnTo>
                    <a:pt x="552968" y="437659"/>
                  </a:lnTo>
                  <a:cubicBezTo>
                    <a:pt x="561169" y="437659"/>
                    <a:pt x="567840" y="430986"/>
                    <a:pt x="567840" y="422786"/>
                  </a:cubicBezTo>
                  <a:lnTo>
                    <a:pt x="567840" y="390348"/>
                  </a:lnTo>
                  <a:cubicBezTo>
                    <a:pt x="567840" y="382146"/>
                    <a:pt x="561169" y="375475"/>
                    <a:pt x="552968" y="375475"/>
                  </a:cubicBezTo>
                  <a:lnTo>
                    <a:pt x="520757" y="375475"/>
                  </a:lnTo>
                  <a:cubicBezTo>
                    <a:pt x="512555" y="375475"/>
                    <a:pt x="505884" y="382146"/>
                    <a:pt x="505884" y="390348"/>
                  </a:cubicBezTo>
                  <a:lnTo>
                    <a:pt x="505884" y="397642"/>
                  </a:lnTo>
                  <a:lnTo>
                    <a:pt x="441171" y="397642"/>
                  </a:lnTo>
                  <a:lnTo>
                    <a:pt x="441171" y="385280"/>
                  </a:lnTo>
                  <a:cubicBezTo>
                    <a:pt x="441171" y="380352"/>
                    <a:pt x="437177" y="376356"/>
                    <a:pt x="432247" y="376356"/>
                  </a:cubicBezTo>
                  <a:cubicBezTo>
                    <a:pt x="427318" y="376356"/>
                    <a:pt x="423324" y="380352"/>
                    <a:pt x="423324" y="385280"/>
                  </a:cubicBezTo>
                  <a:lnTo>
                    <a:pt x="423324" y="445672"/>
                  </a:lnTo>
                  <a:lnTo>
                    <a:pt x="173152" y="445672"/>
                  </a:lnTo>
                  <a:lnTo>
                    <a:pt x="173152" y="130236"/>
                  </a:lnTo>
                  <a:lnTo>
                    <a:pt x="423323" y="130236"/>
                  </a:lnTo>
                  <a:lnTo>
                    <a:pt x="423323" y="336497"/>
                  </a:lnTo>
                  <a:cubicBezTo>
                    <a:pt x="423323" y="341425"/>
                    <a:pt x="427317" y="345421"/>
                    <a:pt x="432246" y="345421"/>
                  </a:cubicBezTo>
                  <a:cubicBezTo>
                    <a:pt x="437176" y="345421"/>
                    <a:pt x="441170" y="341425"/>
                    <a:pt x="441170" y="336497"/>
                  </a:cubicBezTo>
                  <a:lnTo>
                    <a:pt x="441170" y="322662"/>
                  </a:lnTo>
                  <a:lnTo>
                    <a:pt x="461773" y="322662"/>
                  </a:lnTo>
                  <a:lnTo>
                    <a:pt x="461773" y="329957"/>
                  </a:lnTo>
                  <a:cubicBezTo>
                    <a:pt x="461773" y="338158"/>
                    <a:pt x="468444" y="344829"/>
                    <a:pt x="476646" y="344829"/>
                  </a:cubicBezTo>
                  <a:lnTo>
                    <a:pt x="508857" y="344829"/>
                  </a:lnTo>
                  <a:cubicBezTo>
                    <a:pt x="517059" y="344829"/>
                    <a:pt x="523730" y="338158"/>
                    <a:pt x="523730" y="329957"/>
                  </a:cubicBezTo>
                  <a:lnTo>
                    <a:pt x="523730" y="297518"/>
                  </a:lnTo>
                  <a:cubicBezTo>
                    <a:pt x="523730" y="289317"/>
                    <a:pt x="517059" y="282645"/>
                    <a:pt x="508857" y="282645"/>
                  </a:cubicBezTo>
                  <a:lnTo>
                    <a:pt x="476646" y="282645"/>
                  </a:lnTo>
                  <a:cubicBezTo>
                    <a:pt x="468444" y="282645"/>
                    <a:pt x="461773" y="289317"/>
                    <a:pt x="461773" y="297518"/>
                  </a:cubicBezTo>
                  <a:lnTo>
                    <a:pt x="461773" y="304813"/>
                  </a:lnTo>
                  <a:lnTo>
                    <a:pt x="441171" y="304813"/>
                  </a:lnTo>
                  <a:lnTo>
                    <a:pt x="441171" y="221518"/>
                  </a:lnTo>
                  <a:lnTo>
                    <a:pt x="488178" y="221518"/>
                  </a:lnTo>
                  <a:cubicBezTo>
                    <a:pt x="489136" y="221537"/>
                    <a:pt x="491317" y="222443"/>
                    <a:pt x="492002" y="223105"/>
                  </a:cubicBezTo>
                  <a:lnTo>
                    <a:pt x="499804" y="230946"/>
                  </a:lnTo>
                  <a:cubicBezTo>
                    <a:pt x="501547" y="232699"/>
                    <a:pt x="503838" y="233576"/>
                    <a:pt x="506129" y="233576"/>
                  </a:cubicBezTo>
                  <a:cubicBezTo>
                    <a:pt x="508405" y="233576"/>
                    <a:pt x="510681" y="232711"/>
                    <a:pt x="512423" y="230978"/>
                  </a:cubicBezTo>
                  <a:cubicBezTo>
                    <a:pt x="515916" y="227503"/>
                    <a:pt x="515931" y="221852"/>
                    <a:pt x="512454" y="218358"/>
                  </a:cubicBezTo>
                  <a:lnTo>
                    <a:pt x="504652" y="210515"/>
                  </a:lnTo>
                  <a:cubicBezTo>
                    <a:pt x="500641" y="206484"/>
                    <a:pt x="493868" y="203669"/>
                    <a:pt x="488181" y="203669"/>
                  </a:cubicBezTo>
                  <a:lnTo>
                    <a:pt x="441170" y="203669"/>
                  </a:lnTo>
                  <a:lnTo>
                    <a:pt x="441170" y="159168"/>
                  </a:lnTo>
                  <a:lnTo>
                    <a:pt x="500369" y="159168"/>
                  </a:lnTo>
                  <a:lnTo>
                    <a:pt x="500369" y="166463"/>
                  </a:lnTo>
                  <a:cubicBezTo>
                    <a:pt x="500369" y="174665"/>
                    <a:pt x="507040" y="181336"/>
                    <a:pt x="515242" y="181336"/>
                  </a:cubicBezTo>
                  <a:lnTo>
                    <a:pt x="547453" y="181336"/>
                  </a:lnTo>
                  <a:cubicBezTo>
                    <a:pt x="555653" y="181336"/>
                    <a:pt x="562326" y="174665"/>
                    <a:pt x="562326" y="166463"/>
                  </a:cubicBezTo>
                  <a:lnTo>
                    <a:pt x="562326" y="134025"/>
                  </a:lnTo>
                  <a:cubicBezTo>
                    <a:pt x="562326" y="125823"/>
                    <a:pt x="555653" y="119152"/>
                    <a:pt x="547453" y="119152"/>
                  </a:cubicBezTo>
                  <a:lnTo>
                    <a:pt x="515242" y="119152"/>
                  </a:lnTo>
                  <a:cubicBezTo>
                    <a:pt x="507040" y="119152"/>
                    <a:pt x="500369" y="125823"/>
                    <a:pt x="500369" y="134025"/>
                  </a:cubicBezTo>
                  <a:lnTo>
                    <a:pt x="500369" y="141320"/>
                  </a:lnTo>
                  <a:lnTo>
                    <a:pt x="441170" y="141320"/>
                  </a:lnTo>
                  <a:lnTo>
                    <a:pt x="441170" y="79282"/>
                  </a:lnTo>
                  <a:cubicBezTo>
                    <a:pt x="441170" y="67801"/>
                    <a:pt x="431829" y="58460"/>
                    <a:pt x="420348" y="58460"/>
                  </a:cubicBezTo>
                  <a:lnTo>
                    <a:pt x="176127" y="58460"/>
                  </a:lnTo>
                  <a:cubicBezTo>
                    <a:pt x="164646" y="58460"/>
                    <a:pt x="155305" y="67801"/>
                    <a:pt x="155305" y="79282"/>
                  </a:cubicBezTo>
                  <a:lnTo>
                    <a:pt x="155305" y="91444"/>
                  </a:lnTo>
                  <a:lnTo>
                    <a:pt x="105853" y="91444"/>
                  </a:lnTo>
                  <a:cubicBezTo>
                    <a:pt x="104895" y="91425"/>
                    <a:pt x="102714" y="90519"/>
                    <a:pt x="102030" y="89857"/>
                  </a:cubicBezTo>
                  <a:lnTo>
                    <a:pt x="61791" y="49410"/>
                  </a:lnTo>
                  <a:cubicBezTo>
                    <a:pt x="61890" y="48722"/>
                    <a:pt x="61958" y="48025"/>
                    <a:pt x="61958" y="47311"/>
                  </a:cubicBezTo>
                  <a:lnTo>
                    <a:pt x="61958" y="14873"/>
                  </a:lnTo>
                  <a:cubicBezTo>
                    <a:pt x="61958" y="6671"/>
                    <a:pt x="55287" y="0"/>
                    <a:pt x="47085" y="0"/>
                  </a:cubicBez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47311"/>
                  </a:lnTo>
                  <a:cubicBezTo>
                    <a:pt x="0" y="55512"/>
                    <a:pt x="6671" y="62184"/>
                    <a:pt x="14873" y="62184"/>
                  </a:cubicBezTo>
                  <a:lnTo>
                    <a:pt x="47084" y="62184"/>
                  </a:lnTo>
                  <a:cubicBezTo>
                    <a:pt x="47791" y="62184"/>
                    <a:pt x="48481" y="62117"/>
                    <a:pt x="49161" y="62022"/>
                  </a:cubicBezTo>
                  <a:lnTo>
                    <a:pt x="89378" y="102446"/>
                  </a:lnTo>
                  <a:cubicBezTo>
                    <a:pt x="93389" y="106477"/>
                    <a:pt x="100161" y="109292"/>
                    <a:pt x="105848" y="109292"/>
                  </a:cubicBezTo>
                  <a:lnTo>
                    <a:pt x="155305" y="109292"/>
                  </a:lnTo>
                  <a:lnTo>
                    <a:pt x="155305" y="153099"/>
                  </a:lnTo>
                  <a:lnTo>
                    <a:pt x="133635" y="153099"/>
                  </a:lnTo>
                  <a:lnTo>
                    <a:pt x="133635" y="145804"/>
                  </a:lnTo>
                  <a:cubicBezTo>
                    <a:pt x="133635" y="137603"/>
                    <a:pt x="126963" y="130931"/>
                    <a:pt x="118762" y="130931"/>
                  </a:cubicBezTo>
                  <a:lnTo>
                    <a:pt x="86551" y="130931"/>
                  </a:lnTo>
                  <a:cubicBezTo>
                    <a:pt x="78349" y="130931"/>
                    <a:pt x="71678" y="137603"/>
                    <a:pt x="71678" y="145804"/>
                  </a:cubicBezTo>
                  <a:lnTo>
                    <a:pt x="71678" y="178242"/>
                  </a:lnTo>
                  <a:cubicBezTo>
                    <a:pt x="71678" y="186444"/>
                    <a:pt x="78349" y="193115"/>
                    <a:pt x="86551" y="193115"/>
                  </a:cubicBezTo>
                  <a:lnTo>
                    <a:pt x="118762" y="193115"/>
                  </a:lnTo>
                  <a:cubicBezTo>
                    <a:pt x="126963" y="193115"/>
                    <a:pt x="133635" y="186444"/>
                    <a:pt x="133635" y="178242"/>
                  </a:cubicBezTo>
                  <a:lnTo>
                    <a:pt x="133635" y="170946"/>
                  </a:lnTo>
                  <a:lnTo>
                    <a:pt x="155305" y="170946"/>
                  </a:lnTo>
                  <a:lnTo>
                    <a:pt x="155305" y="223068"/>
                  </a:lnTo>
                  <a:lnTo>
                    <a:pt x="123742" y="223068"/>
                  </a:lnTo>
                  <a:cubicBezTo>
                    <a:pt x="118813" y="223068"/>
                    <a:pt x="114819" y="227064"/>
                    <a:pt x="114819" y="231992"/>
                  </a:cubicBezTo>
                  <a:cubicBezTo>
                    <a:pt x="114819" y="236920"/>
                    <a:pt x="118813" y="240916"/>
                    <a:pt x="123742" y="240916"/>
                  </a:cubicBezTo>
                  <a:lnTo>
                    <a:pt x="155305" y="240916"/>
                  </a:lnTo>
                  <a:lnTo>
                    <a:pt x="155305" y="304814"/>
                  </a:lnTo>
                  <a:lnTo>
                    <a:pt x="133635" y="304814"/>
                  </a:lnTo>
                  <a:lnTo>
                    <a:pt x="133635" y="297519"/>
                  </a:lnTo>
                  <a:cubicBezTo>
                    <a:pt x="133635" y="289318"/>
                    <a:pt x="126963" y="282647"/>
                    <a:pt x="118762" y="282647"/>
                  </a:cubicBezTo>
                  <a:lnTo>
                    <a:pt x="86551" y="282647"/>
                  </a:lnTo>
                  <a:cubicBezTo>
                    <a:pt x="78349" y="282647"/>
                    <a:pt x="71678" y="289318"/>
                    <a:pt x="71678" y="297519"/>
                  </a:cubicBezTo>
                  <a:lnTo>
                    <a:pt x="71678" y="329958"/>
                  </a:lnTo>
                  <a:cubicBezTo>
                    <a:pt x="71678" y="338159"/>
                    <a:pt x="78349" y="344831"/>
                    <a:pt x="86551" y="344831"/>
                  </a:cubicBezTo>
                  <a:lnTo>
                    <a:pt x="118762" y="344831"/>
                  </a:lnTo>
                  <a:cubicBezTo>
                    <a:pt x="126963" y="344831"/>
                    <a:pt x="133635" y="338159"/>
                    <a:pt x="133635" y="329958"/>
                  </a:cubicBezTo>
                  <a:lnTo>
                    <a:pt x="133635" y="322663"/>
                  </a:lnTo>
                  <a:lnTo>
                    <a:pt x="155305" y="322663"/>
                  </a:lnTo>
                  <a:lnTo>
                    <a:pt x="155305" y="397645"/>
                  </a:lnTo>
                  <a:lnTo>
                    <a:pt x="92283" y="397645"/>
                  </a:lnTo>
                  <a:lnTo>
                    <a:pt x="92283" y="390350"/>
                  </a:lnTo>
                  <a:cubicBezTo>
                    <a:pt x="92283" y="382148"/>
                    <a:pt x="85612" y="375477"/>
                    <a:pt x="77410" y="375477"/>
                  </a:cubicBezTo>
                  <a:lnTo>
                    <a:pt x="45198" y="375477"/>
                  </a:lnTo>
                  <a:cubicBezTo>
                    <a:pt x="36997" y="375477"/>
                    <a:pt x="30325" y="382148"/>
                    <a:pt x="30325" y="390350"/>
                  </a:cubicBezTo>
                  <a:lnTo>
                    <a:pt x="30325" y="422788"/>
                  </a:lnTo>
                  <a:cubicBezTo>
                    <a:pt x="30325" y="430989"/>
                    <a:pt x="36997" y="437661"/>
                    <a:pt x="45198" y="437661"/>
                  </a:cubicBezTo>
                  <a:lnTo>
                    <a:pt x="77410" y="437661"/>
                  </a:lnTo>
                  <a:cubicBezTo>
                    <a:pt x="85612" y="437661"/>
                    <a:pt x="92283" y="430989"/>
                    <a:pt x="92283" y="422788"/>
                  </a:cubicBezTo>
                  <a:lnTo>
                    <a:pt x="92283" y="415492"/>
                  </a:lnTo>
                  <a:lnTo>
                    <a:pt x="155306" y="415492"/>
                  </a:lnTo>
                  <a:lnTo>
                    <a:pt x="155306" y="467614"/>
                  </a:lnTo>
                  <a:lnTo>
                    <a:pt x="107916" y="467614"/>
                  </a:lnTo>
                  <a:cubicBezTo>
                    <a:pt x="102230" y="467614"/>
                    <a:pt x="95456" y="470429"/>
                    <a:pt x="91446" y="474461"/>
                  </a:cubicBezTo>
                  <a:lnTo>
                    <a:pt x="57227" y="508856"/>
                  </a:lnTo>
                  <a:cubicBezTo>
                    <a:pt x="56179" y="508621"/>
                    <a:pt x="55094" y="508487"/>
                    <a:pt x="53977" y="508487"/>
                  </a:cubicBezTo>
                  <a:lnTo>
                    <a:pt x="21766" y="508487"/>
                  </a:lnTo>
                  <a:cubicBezTo>
                    <a:pt x="13564" y="508487"/>
                    <a:pt x="6893" y="515160"/>
                    <a:pt x="6893" y="523360"/>
                  </a:cubicBezTo>
                  <a:lnTo>
                    <a:pt x="6893" y="555798"/>
                  </a:lnTo>
                  <a:cubicBezTo>
                    <a:pt x="6893" y="564000"/>
                    <a:pt x="13564" y="570671"/>
                    <a:pt x="21766" y="570671"/>
                  </a:cubicBezTo>
                  <a:lnTo>
                    <a:pt x="53977" y="570671"/>
                  </a:lnTo>
                  <a:cubicBezTo>
                    <a:pt x="62178" y="570671"/>
                    <a:pt x="68850" y="564000"/>
                    <a:pt x="68850" y="555798"/>
                  </a:cubicBezTo>
                  <a:lnTo>
                    <a:pt x="68850" y="523360"/>
                  </a:lnTo>
                  <a:cubicBezTo>
                    <a:pt x="68850" y="523077"/>
                    <a:pt x="68823" y="522799"/>
                    <a:pt x="68808" y="522520"/>
                  </a:cubicBezTo>
                  <a:lnTo>
                    <a:pt x="104093" y="487051"/>
                  </a:lnTo>
                  <a:cubicBezTo>
                    <a:pt x="104782" y="486386"/>
                    <a:pt x="106963" y="485479"/>
                    <a:pt x="107916" y="485460"/>
                  </a:cubicBezTo>
                  <a:lnTo>
                    <a:pt x="155305" y="485460"/>
                  </a:lnTo>
                  <a:lnTo>
                    <a:pt x="155305" y="517712"/>
                  </a:lnTo>
                  <a:cubicBezTo>
                    <a:pt x="155305" y="529192"/>
                    <a:pt x="164646" y="538534"/>
                    <a:pt x="176127" y="538534"/>
                  </a:cubicBezTo>
                  <a:lnTo>
                    <a:pt x="420348" y="538534"/>
                  </a:lnTo>
                  <a:cubicBezTo>
                    <a:pt x="431829" y="538534"/>
                    <a:pt x="441170" y="529192"/>
                    <a:pt x="441170" y="517712"/>
                  </a:cubicBezTo>
                  <a:lnTo>
                    <a:pt x="441170" y="485460"/>
                  </a:lnTo>
                  <a:lnTo>
                    <a:pt x="471634" y="485460"/>
                  </a:lnTo>
                  <a:cubicBezTo>
                    <a:pt x="472592" y="485479"/>
                    <a:pt x="474773" y="486386"/>
                    <a:pt x="475457" y="487047"/>
                  </a:cubicBezTo>
                  <a:lnTo>
                    <a:pt x="510750" y="522521"/>
                  </a:lnTo>
                  <a:cubicBezTo>
                    <a:pt x="510733" y="522799"/>
                    <a:pt x="510707" y="523075"/>
                    <a:pt x="510707" y="523359"/>
                  </a:cubicBezTo>
                  <a:lnTo>
                    <a:pt x="510707" y="555797"/>
                  </a:lnTo>
                  <a:cubicBezTo>
                    <a:pt x="510707" y="563999"/>
                    <a:pt x="517379" y="570670"/>
                    <a:pt x="525580" y="570670"/>
                  </a:cubicBezTo>
                  <a:lnTo>
                    <a:pt x="557792" y="570670"/>
                  </a:lnTo>
                  <a:cubicBezTo>
                    <a:pt x="565994" y="570670"/>
                    <a:pt x="572665" y="563999"/>
                    <a:pt x="572665" y="555797"/>
                  </a:cubicBezTo>
                  <a:lnTo>
                    <a:pt x="572665" y="523359"/>
                  </a:lnTo>
                  <a:cubicBezTo>
                    <a:pt x="572665" y="515157"/>
                    <a:pt x="565993" y="508485"/>
                    <a:pt x="557792" y="508485"/>
                  </a:cubicBezTo>
                  <a:close/>
                  <a:moveTo>
                    <a:pt x="523730" y="393322"/>
                  </a:moveTo>
                  <a:lnTo>
                    <a:pt x="549992" y="393322"/>
                  </a:lnTo>
                  <a:lnTo>
                    <a:pt x="549992" y="419811"/>
                  </a:lnTo>
                  <a:lnTo>
                    <a:pt x="523730" y="419811"/>
                  </a:lnTo>
                  <a:lnTo>
                    <a:pt x="523730" y="393322"/>
                  </a:lnTo>
                  <a:close/>
                  <a:moveTo>
                    <a:pt x="479621" y="300493"/>
                  </a:moveTo>
                  <a:lnTo>
                    <a:pt x="505882" y="300493"/>
                  </a:lnTo>
                  <a:lnTo>
                    <a:pt x="505882" y="326982"/>
                  </a:lnTo>
                  <a:lnTo>
                    <a:pt x="479621" y="326982"/>
                  </a:lnTo>
                  <a:lnTo>
                    <a:pt x="479621" y="300493"/>
                  </a:lnTo>
                  <a:close/>
                  <a:moveTo>
                    <a:pt x="518216" y="137002"/>
                  </a:moveTo>
                  <a:lnTo>
                    <a:pt x="544478" y="137002"/>
                  </a:lnTo>
                  <a:lnTo>
                    <a:pt x="544478" y="163491"/>
                  </a:lnTo>
                  <a:lnTo>
                    <a:pt x="518216" y="163491"/>
                  </a:lnTo>
                  <a:lnTo>
                    <a:pt x="518216" y="137002"/>
                  </a:lnTo>
                  <a:close/>
                  <a:moveTo>
                    <a:pt x="173152" y="79282"/>
                  </a:moveTo>
                  <a:cubicBezTo>
                    <a:pt x="173152" y="77670"/>
                    <a:pt x="174515" y="76307"/>
                    <a:pt x="176127" y="76307"/>
                  </a:cubicBezTo>
                  <a:lnTo>
                    <a:pt x="420348" y="76307"/>
                  </a:lnTo>
                  <a:cubicBezTo>
                    <a:pt x="421960" y="76307"/>
                    <a:pt x="423323" y="77670"/>
                    <a:pt x="423323" y="79282"/>
                  </a:cubicBezTo>
                  <a:lnTo>
                    <a:pt x="423323" y="112389"/>
                  </a:lnTo>
                  <a:lnTo>
                    <a:pt x="173152" y="112389"/>
                  </a:lnTo>
                  <a:lnTo>
                    <a:pt x="173152" y="79282"/>
                  </a:lnTo>
                  <a:close/>
                  <a:moveTo>
                    <a:pt x="44109" y="44337"/>
                  </a:moveTo>
                  <a:lnTo>
                    <a:pt x="17847" y="44337"/>
                  </a:lnTo>
                  <a:lnTo>
                    <a:pt x="17847" y="17847"/>
                  </a:lnTo>
                  <a:lnTo>
                    <a:pt x="44109" y="17847"/>
                  </a:lnTo>
                  <a:lnTo>
                    <a:pt x="44109" y="44337"/>
                  </a:lnTo>
                  <a:close/>
                  <a:moveTo>
                    <a:pt x="115787" y="175268"/>
                  </a:moveTo>
                  <a:lnTo>
                    <a:pt x="89525" y="175268"/>
                  </a:lnTo>
                  <a:lnTo>
                    <a:pt x="89525" y="148779"/>
                  </a:lnTo>
                  <a:lnTo>
                    <a:pt x="115787" y="148779"/>
                  </a:lnTo>
                  <a:lnTo>
                    <a:pt x="115787" y="175268"/>
                  </a:lnTo>
                  <a:close/>
                  <a:moveTo>
                    <a:pt x="115787" y="326982"/>
                  </a:moveTo>
                  <a:lnTo>
                    <a:pt x="89525" y="326982"/>
                  </a:lnTo>
                  <a:lnTo>
                    <a:pt x="89525" y="300493"/>
                  </a:lnTo>
                  <a:lnTo>
                    <a:pt x="115787" y="300493"/>
                  </a:lnTo>
                  <a:lnTo>
                    <a:pt x="115787" y="326982"/>
                  </a:lnTo>
                  <a:close/>
                  <a:moveTo>
                    <a:pt x="74436" y="419813"/>
                  </a:moveTo>
                  <a:lnTo>
                    <a:pt x="48173" y="419813"/>
                  </a:lnTo>
                  <a:lnTo>
                    <a:pt x="48173" y="393323"/>
                  </a:lnTo>
                  <a:lnTo>
                    <a:pt x="74436" y="393323"/>
                  </a:lnTo>
                  <a:lnTo>
                    <a:pt x="74436" y="419813"/>
                  </a:lnTo>
                  <a:close/>
                  <a:moveTo>
                    <a:pt x="51002" y="552821"/>
                  </a:moveTo>
                  <a:lnTo>
                    <a:pt x="24740" y="552821"/>
                  </a:lnTo>
                  <a:lnTo>
                    <a:pt x="24740" y="526332"/>
                  </a:lnTo>
                  <a:lnTo>
                    <a:pt x="51002" y="526332"/>
                  </a:lnTo>
                  <a:lnTo>
                    <a:pt x="51002" y="552821"/>
                  </a:lnTo>
                  <a:close/>
                  <a:moveTo>
                    <a:pt x="268464" y="463520"/>
                  </a:moveTo>
                  <a:lnTo>
                    <a:pt x="328012" y="463520"/>
                  </a:lnTo>
                  <a:lnTo>
                    <a:pt x="328012" y="478004"/>
                  </a:lnTo>
                  <a:lnTo>
                    <a:pt x="268464" y="478004"/>
                  </a:lnTo>
                  <a:lnTo>
                    <a:pt x="268464" y="463520"/>
                  </a:lnTo>
                  <a:close/>
                  <a:moveTo>
                    <a:pt x="423324" y="517712"/>
                  </a:moveTo>
                  <a:lnTo>
                    <a:pt x="423323" y="517712"/>
                  </a:lnTo>
                  <a:cubicBezTo>
                    <a:pt x="423323" y="519324"/>
                    <a:pt x="421960" y="520686"/>
                    <a:pt x="420348" y="520686"/>
                  </a:cubicBezTo>
                  <a:lnTo>
                    <a:pt x="176127" y="520686"/>
                  </a:lnTo>
                  <a:cubicBezTo>
                    <a:pt x="174515" y="520686"/>
                    <a:pt x="173152" y="519324"/>
                    <a:pt x="173152" y="517712"/>
                  </a:cubicBezTo>
                  <a:lnTo>
                    <a:pt x="173152" y="463521"/>
                  </a:lnTo>
                  <a:lnTo>
                    <a:pt x="250616" y="463521"/>
                  </a:lnTo>
                  <a:lnTo>
                    <a:pt x="250616" y="480979"/>
                  </a:lnTo>
                  <a:cubicBezTo>
                    <a:pt x="250616" y="489181"/>
                    <a:pt x="257288" y="495852"/>
                    <a:pt x="265489" y="495852"/>
                  </a:cubicBezTo>
                  <a:lnTo>
                    <a:pt x="330987" y="495852"/>
                  </a:lnTo>
                  <a:cubicBezTo>
                    <a:pt x="339188" y="495852"/>
                    <a:pt x="345860" y="489181"/>
                    <a:pt x="345860" y="480979"/>
                  </a:cubicBezTo>
                  <a:lnTo>
                    <a:pt x="345860" y="463521"/>
                  </a:lnTo>
                  <a:lnTo>
                    <a:pt x="423324" y="463521"/>
                  </a:lnTo>
                  <a:lnTo>
                    <a:pt x="423324" y="517712"/>
                  </a:lnTo>
                  <a:close/>
                  <a:moveTo>
                    <a:pt x="554818" y="552821"/>
                  </a:moveTo>
                  <a:lnTo>
                    <a:pt x="528556" y="552821"/>
                  </a:lnTo>
                  <a:lnTo>
                    <a:pt x="528556" y="526332"/>
                  </a:lnTo>
                  <a:lnTo>
                    <a:pt x="554818" y="526332"/>
                  </a:lnTo>
                  <a:lnTo>
                    <a:pt x="554818" y="5528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499037" y="4322691"/>
              <a:ext cx="143350" cy="160000"/>
            </a:xfrm>
            <a:custGeom>
              <a:avLst/>
              <a:gdLst/>
              <a:ahLst/>
              <a:cxnLst/>
              <a:rect l="l" t="t" r="r" b="b"/>
              <a:pathLst>
                <a:path w="143350" h="160000" extrusionOk="0">
                  <a:moveTo>
                    <a:pt x="133761" y="32880"/>
                  </a:moveTo>
                  <a:lnTo>
                    <a:pt x="81302" y="2438"/>
                  </a:lnTo>
                  <a:cubicBezTo>
                    <a:pt x="77830" y="424"/>
                    <a:pt x="74151" y="0"/>
                    <a:pt x="71677" y="0"/>
                  </a:cubicBezTo>
                  <a:cubicBezTo>
                    <a:pt x="69202" y="0"/>
                    <a:pt x="65523" y="422"/>
                    <a:pt x="62052" y="2437"/>
                  </a:cubicBezTo>
                  <a:lnTo>
                    <a:pt x="9589" y="32880"/>
                  </a:lnTo>
                  <a:cubicBezTo>
                    <a:pt x="4034" y="36105"/>
                    <a:pt x="0" y="43109"/>
                    <a:pt x="0" y="49533"/>
                  </a:cubicBezTo>
                  <a:lnTo>
                    <a:pt x="0" y="110467"/>
                  </a:lnTo>
                  <a:cubicBezTo>
                    <a:pt x="0" y="116892"/>
                    <a:pt x="4034" y="123896"/>
                    <a:pt x="9590" y="127120"/>
                  </a:cubicBezTo>
                  <a:lnTo>
                    <a:pt x="62051" y="157562"/>
                  </a:lnTo>
                  <a:cubicBezTo>
                    <a:pt x="65523" y="159576"/>
                    <a:pt x="69202" y="160000"/>
                    <a:pt x="71677" y="160000"/>
                  </a:cubicBezTo>
                  <a:cubicBezTo>
                    <a:pt x="74151" y="160000"/>
                    <a:pt x="77830" y="159578"/>
                    <a:pt x="81301" y="157563"/>
                  </a:cubicBezTo>
                  <a:lnTo>
                    <a:pt x="133762" y="127120"/>
                  </a:lnTo>
                  <a:cubicBezTo>
                    <a:pt x="139317" y="123896"/>
                    <a:pt x="143351" y="116892"/>
                    <a:pt x="143351" y="110469"/>
                  </a:cubicBezTo>
                  <a:lnTo>
                    <a:pt x="143351" y="49534"/>
                  </a:lnTo>
                  <a:cubicBezTo>
                    <a:pt x="143351" y="43110"/>
                    <a:pt x="139317" y="36107"/>
                    <a:pt x="133761" y="32880"/>
                  </a:cubicBezTo>
                  <a:close/>
                  <a:moveTo>
                    <a:pt x="18653" y="111744"/>
                  </a:moveTo>
                  <a:cubicBezTo>
                    <a:pt x="18351" y="111468"/>
                    <a:pt x="17937" y="110748"/>
                    <a:pt x="17849" y="110348"/>
                  </a:cubicBezTo>
                  <a:lnTo>
                    <a:pt x="17849" y="106605"/>
                  </a:lnTo>
                  <a:lnTo>
                    <a:pt x="40628" y="106605"/>
                  </a:lnTo>
                  <a:lnTo>
                    <a:pt x="40628" y="110469"/>
                  </a:lnTo>
                  <a:cubicBezTo>
                    <a:pt x="40628" y="115364"/>
                    <a:pt x="42472" y="121952"/>
                    <a:pt x="45014" y="126135"/>
                  </a:cubicBezTo>
                  <a:lnTo>
                    <a:pt x="45863" y="127533"/>
                  </a:lnTo>
                  <a:lnTo>
                    <a:pt x="18653" y="111744"/>
                  </a:lnTo>
                  <a:close/>
                  <a:moveTo>
                    <a:pt x="17849" y="88758"/>
                  </a:moveTo>
                  <a:lnTo>
                    <a:pt x="17849" y="68531"/>
                  </a:lnTo>
                  <a:lnTo>
                    <a:pt x="40628" y="68531"/>
                  </a:lnTo>
                  <a:lnTo>
                    <a:pt x="40628" y="88758"/>
                  </a:lnTo>
                  <a:lnTo>
                    <a:pt x="17849" y="88758"/>
                  </a:lnTo>
                  <a:close/>
                  <a:moveTo>
                    <a:pt x="45012" y="33867"/>
                  </a:moveTo>
                  <a:cubicBezTo>
                    <a:pt x="42471" y="38051"/>
                    <a:pt x="40627" y="44639"/>
                    <a:pt x="40627" y="49534"/>
                  </a:cubicBezTo>
                  <a:lnTo>
                    <a:pt x="40627" y="50683"/>
                  </a:lnTo>
                  <a:lnTo>
                    <a:pt x="17847" y="50683"/>
                  </a:lnTo>
                  <a:lnTo>
                    <a:pt x="17847" y="49652"/>
                  </a:lnTo>
                  <a:cubicBezTo>
                    <a:pt x="17936" y="49252"/>
                    <a:pt x="18350" y="48532"/>
                    <a:pt x="18652" y="48255"/>
                  </a:cubicBezTo>
                  <a:lnTo>
                    <a:pt x="45863" y="32463"/>
                  </a:lnTo>
                  <a:lnTo>
                    <a:pt x="45012" y="33867"/>
                  </a:lnTo>
                  <a:close/>
                  <a:moveTo>
                    <a:pt x="83085" y="116867"/>
                  </a:moveTo>
                  <a:lnTo>
                    <a:pt x="71675" y="135647"/>
                  </a:lnTo>
                  <a:lnTo>
                    <a:pt x="60266" y="116867"/>
                  </a:lnTo>
                  <a:cubicBezTo>
                    <a:pt x="59412" y="115462"/>
                    <a:pt x="58474" y="112112"/>
                    <a:pt x="58474" y="110467"/>
                  </a:cubicBezTo>
                  <a:lnTo>
                    <a:pt x="58474" y="106605"/>
                  </a:lnTo>
                  <a:lnTo>
                    <a:pt x="84875" y="106605"/>
                  </a:lnTo>
                  <a:lnTo>
                    <a:pt x="84875" y="110469"/>
                  </a:lnTo>
                  <a:lnTo>
                    <a:pt x="84877" y="110469"/>
                  </a:lnTo>
                  <a:cubicBezTo>
                    <a:pt x="84877" y="112113"/>
                    <a:pt x="83939" y="115464"/>
                    <a:pt x="83085" y="116867"/>
                  </a:cubicBezTo>
                  <a:close/>
                  <a:moveTo>
                    <a:pt x="84877" y="88758"/>
                  </a:moveTo>
                  <a:lnTo>
                    <a:pt x="58475" y="88758"/>
                  </a:lnTo>
                  <a:lnTo>
                    <a:pt x="58475" y="68531"/>
                  </a:lnTo>
                  <a:lnTo>
                    <a:pt x="84877" y="68531"/>
                  </a:lnTo>
                  <a:lnTo>
                    <a:pt x="84877" y="88758"/>
                  </a:lnTo>
                  <a:close/>
                  <a:moveTo>
                    <a:pt x="84878" y="50683"/>
                  </a:moveTo>
                  <a:lnTo>
                    <a:pt x="84877" y="50683"/>
                  </a:lnTo>
                  <a:lnTo>
                    <a:pt x="58475" y="50683"/>
                  </a:lnTo>
                  <a:lnTo>
                    <a:pt x="58475" y="49534"/>
                  </a:lnTo>
                  <a:cubicBezTo>
                    <a:pt x="58475" y="47889"/>
                    <a:pt x="59413" y="44539"/>
                    <a:pt x="60267" y="43135"/>
                  </a:cubicBezTo>
                  <a:lnTo>
                    <a:pt x="71677" y="24356"/>
                  </a:lnTo>
                  <a:lnTo>
                    <a:pt x="83086" y="43135"/>
                  </a:lnTo>
                  <a:cubicBezTo>
                    <a:pt x="83940" y="44540"/>
                    <a:pt x="84878" y="47891"/>
                    <a:pt x="84878" y="49535"/>
                  </a:cubicBezTo>
                  <a:lnTo>
                    <a:pt x="84878" y="50683"/>
                  </a:lnTo>
                  <a:close/>
                  <a:moveTo>
                    <a:pt x="125503" y="110350"/>
                  </a:moveTo>
                  <a:cubicBezTo>
                    <a:pt x="125415" y="110749"/>
                    <a:pt x="125001" y="111469"/>
                    <a:pt x="124699" y="111746"/>
                  </a:cubicBezTo>
                  <a:lnTo>
                    <a:pt x="97489" y="127538"/>
                  </a:lnTo>
                  <a:lnTo>
                    <a:pt x="98339" y="126136"/>
                  </a:lnTo>
                  <a:cubicBezTo>
                    <a:pt x="100881" y="121953"/>
                    <a:pt x="102724" y="115365"/>
                    <a:pt x="102724" y="110470"/>
                  </a:cubicBezTo>
                  <a:lnTo>
                    <a:pt x="102724" y="106605"/>
                  </a:lnTo>
                  <a:lnTo>
                    <a:pt x="125503" y="106605"/>
                  </a:lnTo>
                  <a:lnTo>
                    <a:pt x="125503" y="110350"/>
                  </a:lnTo>
                  <a:close/>
                  <a:moveTo>
                    <a:pt x="125503" y="88758"/>
                  </a:moveTo>
                  <a:lnTo>
                    <a:pt x="102724" y="88758"/>
                  </a:lnTo>
                  <a:lnTo>
                    <a:pt x="102724" y="68531"/>
                  </a:lnTo>
                  <a:lnTo>
                    <a:pt x="125503" y="68531"/>
                  </a:lnTo>
                  <a:lnTo>
                    <a:pt x="125503" y="88758"/>
                  </a:lnTo>
                  <a:close/>
                  <a:moveTo>
                    <a:pt x="125503" y="50683"/>
                  </a:moveTo>
                  <a:lnTo>
                    <a:pt x="102724" y="50683"/>
                  </a:lnTo>
                  <a:lnTo>
                    <a:pt x="102724" y="49534"/>
                  </a:lnTo>
                  <a:cubicBezTo>
                    <a:pt x="102724" y="44639"/>
                    <a:pt x="100880" y="38051"/>
                    <a:pt x="98339" y="33867"/>
                  </a:cubicBezTo>
                  <a:lnTo>
                    <a:pt x="97488" y="32466"/>
                  </a:lnTo>
                  <a:lnTo>
                    <a:pt x="124699" y="48257"/>
                  </a:lnTo>
                  <a:cubicBezTo>
                    <a:pt x="125001" y="48534"/>
                    <a:pt x="125415" y="49253"/>
                    <a:pt x="125503" y="49654"/>
                  </a:cubicBezTo>
                  <a:lnTo>
                    <a:pt x="125503" y="506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516301" y="4519250"/>
              <a:ext cx="108824" cy="17847"/>
            </a:xfrm>
            <a:custGeom>
              <a:avLst/>
              <a:gdLst/>
              <a:ahLst/>
              <a:cxnLst/>
              <a:rect l="l" t="t" r="r" b="b"/>
              <a:pathLst>
                <a:path w="108824" h="17847" extrusionOk="0">
                  <a:moveTo>
                    <a:pt x="99901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2"/>
                    <a:pt x="3994" y="17847"/>
                    <a:pt x="8924" y="17847"/>
                  </a:cubicBezTo>
                  <a:lnTo>
                    <a:pt x="99901" y="17847"/>
                  </a:lnTo>
                  <a:cubicBezTo>
                    <a:pt x="104830" y="17847"/>
                    <a:pt x="108824" y="13852"/>
                    <a:pt x="108824" y="8924"/>
                  </a:cubicBezTo>
                  <a:cubicBezTo>
                    <a:pt x="108824" y="3995"/>
                    <a:pt x="104830" y="0"/>
                    <a:pt x="99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272476" y="4350217"/>
              <a:ext cx="85072" cy="62184"/>
            </a:xfrm>
            <a:custGeom>
              <a:avLst/>
              <a:gdLst/>
              <a:ahLst/>
              <a:cxnLst/>
              <a:rect l="l" t="t" r="r" b="b"/>
              <a:pathLst>
                <a:path w="85072" h="62184" extrusionOk="0">
                  <a:moveTo>
                    <a:pt x="76149" y="22168"/>
                  </a:moveTo>
                  <a:lnTo>
                    <a:pt x="61957" y="22168"/>
                  </a:lnTo>
                  <a:lnTo>
                    <a:pt x="61957" y="14873"/>
                  </a:lnTo>
                  <a:cubicBezTo>
                    <a:pt x="61957" y="6671"/>
                    <a:pt x="55285" y="0"/>
                    <a:pt x="47084" y="0"/>
                  </a:cubicBez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47311"/>
                  </a:lnTo>
                  <a:cubicBezTo>
                    <a:pt x="0" y="55513"/>
                    <a:pt x="6671" y="62184"/>
                    <a:pt x="14873" y="62184"/>
                  </a:cubicBezTo>
                  <a:lnTo>
                    <a:pt x="47084" y="62184"/>
                  </a:lnTo>
                  <a:lnTo>
                    <a:pt x="47084" y="62183"/>
                  </a:lnTo>
                  <a:cubicBezTo>
                    <a:pt x="55285" y="62183"/>
                    <a:pt x="61957" y="55512"/>
                    <a:pt x="61957" y="47310"/>
                  </a:cubicBezTo>
                  <a:lnTo>
                    <a:pt x="61957" y="40015"/>
                  </a:lnTo>
                  <a:lnTo>
                    <a:pt x="76149" y="40015"/>
                  </a:lnTo>
                  <a:cubicBezTo>
                    <a:pt x="81079" y="40015"/>
                    <a:pt x="85073" y="36020"/>
                    <a:pt x="85073" y="31091"/>
                  </a:cubicBezTo>
                  <a:cubicBezTo>
                    <a:pt x="85073" y="26163"/>
                    <a:pt x="81079" y="22168"/>
                    <a:pt x="76149" y="22168"/>
                  </a:cubicBezTo>
                  <a:close/>
                  <a:moveTo>
                    <a:pt x="44109" y="44337"/>
                  </a:moveTo>
                  <a:lnTo>
                    <a:pt x="17847" y="44337"/>
                  </a:lnTo>
                  <a:lnTo>
                    <a:pt x="17847" y="17847"/>
                  </a:lnTo>
                  <a:lnTo>
                    <a:pt x="44109" y="17847"/>
                  </a:lnTo>
                  <a:lnTo>
                    <a:pt x="44109" y="443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7" name="Google Shape;1277;p28"/>
          <p:cNvSpPr/>
          <p:nvPr/>
        </p:nvSpPr>
        <p:spPr>
          <a:xfrm rot="5400000">
            <a:off x="4173761" y="3887449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87" name="Google Shape;1287;p28"/>
          <p:cNvGrpSpPr/>
          <p:nvPr/>
        </p:nvGrpSpPr>
        <p:grpSpPr>
          <a:xfrm>
            <a:off x="4326560" y="4016523"/>
            <a:ext cx="490901" cy="491253"/>
            <a:chOff x="4348402" y="3107782"/>
            <a:chExt cx="608756" cy="609193"/>
          </a:xfrm>
        </p:grpSpPr>
        <p:sp>
          <p:nvSpPr>
            <p:cNvPr id="1288" name="Google Shape;1288;p28"/>
            <p:cNvSpPr/>
            <p:nvPr/>
          </p:nvSpPr>
          <p:spPr>
            <a:xfrm>
              <a:off x="4410046" y="3196511"/>
              <a:ext cx="458790" cy="458788"/>
            </a:xfrm>
            <a:custGeom>
              <a:avLst/>
              <a:gdLst/>
              <a:ahLst/>
              <a:cxnLst/>
              <a:rect l="l" t="t" r="r" b="b"/>
              <a:pathLst>
                <a:path w="458790" h="458788" extrusionOk="0">
                  <a:moveTo>
                    <a:pt x="229394" y="0"/>
                  </a:moveTo>
                  <a:cubicBezTo>
                    <a:pt x="102906" y="0"/>
                    <a:pt x="0" y="102906"/>
                    <a:pt x="0" y="229394"/>
                  </a:cubicBezTo>
                  <a:cubicBezTo>
                    <a:pt x="0" y="355883"/>
                    <a:pt x="102906" y="458789"/>
                    <a:pt x="229394" y="458789"/>
                  </a:cubicBezTo>
                  <a:cubicBezTo>
                    <a:pt x="355884" y="458789"/>
                    <a:pt x="458790" y="355883"/>
                    <a:pt x="458790" y="229394"/>
                  </a:cubicBezTo>
                  <a:cubicBezTo>
                    <a:pt x="458790" y="102906"/>
                    <a:pt x="355884" y="0"/>
                    <a:pt x="229394" y="0"/>
                  </a:cubicBezTo>
                  <a:close/>
                  <a:moveTo>
                    <a:pt x="440740" y="220472"/>
                  </a:moveTo>
                  <a:lnTo>
                    <a:pt x="393146" y="220472"/>
                  </a:lnTo>
                  <a:cubicBezTo>
                    <a:pt x="392296" y="189084"/>
                    <a:pt x="386972" y="158791"/>
                    <a:pt x="377602" y="131073"/>
                  </a:cubicBezTo>
                  <a:cubicBezTo>
                    <a:pt x="388716" y="126690"/>
                    <a:pt x="398963" y="121791"/>
                    <a:pt x="408172" y="116425"/>
                  </a:cubicBezTo>
                  <a:cubicBezTo>
                    <a:pt x="427421" y="146775"/>
                    <a:pt x="439150" y="182334"/>
                    <a:pt x="440740" y="220472"/>
                  </a:cubicBezTo>
                  <a:close/>
                  <a:moveTo>
                    <a:pt x="397960" y="101730"/>
                  </a:moveTo>
                  <a:cubicBezTo>
                    <a:pt x="389907" y="106347"/>
                    <a:pt x="380993" y="110585"/>
                    <a:pt x="371351" y="114412"/>
                  </a:cubicBezTo>
                  <a:cubicBezTo>
                    <a:pt x="364489" y="97828"/>
                    <a:pt x="356101" y="82354"/>
                    <a:pt x="346269" y="68366"/>
                  </a:cubicBezTo>
                  <a:cubicBezTo>
                    <a:pt x="338339" y="57083"/>
                    <a:pt x="329711" y="47116"/>
                    <a:pt x="320530" y="38506"/>
                  </a:cubicBezTo>
                  <a:cubicBezTo>
                    <a:pt x="351112" y="53168"/>
                    <a:pt x="377641" y="74968"/>
                    <a:pt x="397960" y="101730"/>
                  </a:cubicBezTo>
                  <a:close/>
                  <a:moveTo>
                    <a:pt x="318366" y="220472"/>
                  </a:moveTo>
                  <a:cubicBezTo>
                    <a:pt x="318014" y="195706"/>
                    <a:pt x="316206" y="171625"/>
                    <a:pt x="313043" y="148983"/>
                  </a:cubicBezTo>
                  <a:cubicBezTo>
                    <a:pt x="329915" y="145911"/>
                    <a:pt x="345943" y="141922"/>
                    <a:pt x="360780" y="137099"/>
                  </a:cubicBezTo>
                  <a:cubicBezTo>
                    <a:pt x="369313" y="162483"/>
                    <a:pt x="374435" y="190692"/>
                    <a:pt x="375291" y="220472"/>
                  </a:cubicBezTo>
                  <a:lnTo>
                    <a:pt x="318366" y="220472"/>
                  </a:lnTo>
                  <a:close/>
                  <a:moveTo>
                    <a:pt x="375291" y="238319"/>
                  </a:moveTo>
                  <a:cubicBezTo>
                    <a:pt x="374426" y="268334"/>
                    <a:pt x="369223" y="296750"/>
                    <a:pt x="360572" y="322289"/>
                  </a:cubicBezTo>
                  <a:cubicBezTo>
                    <a:pt x="345766" y="317488"/>
                    <a:pt x="329776" y="313517"/>
                    <a:pt x="312952" y="310456"/>
                  </a:cubicBezTo>
                  <a:cubicBezTo>
                    <a:pt x="316176" y="287608"/>
                    <a:pt x="318018" y="263365"/>
                    <a:pt x="318368" y="238319"/>
                  </a:cubicBezTo>
                  <a:lnTo>
                    <a:pt x="375291" y="238319"/>
                  </a:lnTo>
                  <a:close/>
                  <a:moveTo>
                    <a:pt x="354522" y="120429"/>
                  </a:moveTo>
                  <a:cubicBezTo>
                    <a:pt x="340786" y="124860"/>
                    <a:pt x="325929" y="128542"/>
                    <a:pt x="310261" y="131400"/>
                  </a:cubicBezTo>
                  <a:cubicBezTo>
                    <a:pt x="306317" y="109119"/>
                    <a:pt x="301004" y="88533"/>
                    <a:pt x="294433" y="70450"/>
                  </a:cubicBezTo>
                  <a:cubicBezTo>
                    <a:pt x="288077" y="52959"/>
                    <a:pt x="280742" y="38509"/>
                    <a:pt x="272676" y="27332"/>
                  </a:cubicBezTo>
                  <a:cubicBezTo>
                    <a:pt x="307161" y="42865"/>
                    <a:pt x="336204" y="76455"/>
                    <a:pt x="354522" y="120429"/>
                  </a:cubicBezTo>
                  <a:close/>
                  <a:moveTo>
                    <a:pt x="263834" y="238319"/>
                  </a:moveTo>
                  <a:lnTo>
                    <a:pt x="300519" y="238319"/>
                  </a:lnTo>
                  <a:lnTo>
                    <a:pt x="300519" y="238319"/>
                  </a:lnTo>
                  <a:cubicBezTo>
                    <a:pt x="300160" y="262145"/>
                    <a:pt x="298358" y="285576"/>
                    <a:pt x="295267" y="307616"/>
                  </a:cubicBezTo>
                  <a:cubicBezTo>
                    <a:pt x="276932" y="305059"/>
                    <a:pt x="257809" y="303555"/>
                    <a:pt x="238318" y="303203"/>
                  </a:cubicBezTo>
                  <a:lnTo>
                    <a:pt x="238318" y="263835"/>
                  </a:lnTo>
                  <a:cubicBezTo>
                    <a:pt x="250777" y="260605"/>
                    <a:pt x="260604" y="250777"/>
                    <a:pt x="263834" y="238319"/>
                  </a:cubicBezTo>
                  <a:close/>
                  <a:moveTo>
                    <a:pt x="238318" y="194955"/>
                  </a:moveTo>
                  <a:lnTo>
                    <a:pt x="238318" y="156251"/>
                  </a:lnTo>
                  <a:cubicBezTo>
                    <a:pt x="257872" y="155898"/>
                    <a:pt x="277048" y="154386"/>
                    <a:pt x="295430" y="151816"/>
                  </a:cubicBezTo>
                  <a:cubicBezTo>
                    <a:pt x="298442" y="173520"/>
                    <a:pt x="300170" y="196643"/>
                    <a:pt x="300517" y="220472"/>
                  </a:cubicBezTo>
                  <a:lnTo>
                    <a:pt x="263834" y="220472"/>
                  </a:lnTo>
                  <a:cubicBezTo>
                    <a:pt x="260604" y="208013"/>
                    <a:pt x="250776" y="198185"/>
                    <a:pt x="238318" y="194955"/>
                  </a:cubicBezTo>
                  <a:close/>
                  <a:moveTo>
                    <a:pt x="220471" y="19764"/>
                  </a:moveTo>
                  <a:lnTo>
                    <a:pt x="220471" y="51671"/>
                  </a:lnTo>
                  <a:cubicBezTo>
                    <a:pt x="220471" y="56599"/>
                    <a:pt x="224465" y="60594"/>
                    <a:pt x="229394" y="60594"/>
                  </a:cubicBezTo>
                  <a:cubicBezTo>
                    <a:pt x="234324" y="60594"/>
                    <a:pt x="238318" y="56599"/>
                    <a:pt x="238318" y="51671"/>
                  </a:cubicBezTo>
                  <a:lnTo>
                    <a:pt x="238318" y="19764"/>
                  </a:lnTo>
                  <a:cubicBezTo>
                    <a:pt x="252490" y="25761"/>
                    <a:pt x="266453" y="45712"/>
                    <a:pt x="277659" y="76547"/>
                  </a:cubicBezTo>
                  <a:cubicBezTo>
                    <a:pt x="283864" y="93622"/>
                    <a:pt x="288893" y="113097"/>
                    <a:pt x="292648" y="134221"/>
                  </a:cubicBezTo>
                  <a:cubicBezTo>
                    <a:pt x="275201" y="136633"/>
                    <a:pt x="256958" y="138055"/>
                    <a:pt x="238318" y="138401"/>
                  </a:cubicBezTo>
                  <a:lnTo>
                    <a:pt x="238318" y="105213"/>
                  </a:lnTo>
                  <a:cubicBezTo>
                    <a:pt x="238318" y="100285"/>
                    <a:pt x="234324" y="96289"/>
                    <a:pt x="229394" y="96289"/>
                  </a:cubicBezTo>
                  <a:cubicBezTo>
                    <a:pt x="224465" y="96289"/>
                    <a:pt x="220471" y="100285"/>
                    <a:pt x="220471" y="105213"/>
                  </a:cubicBezTo>
                  <a:lnTo>
                    <a:pt x="220471" y="138401"/>
                  </a:lnTo>
                  <a:cubicBezTo>
                    <a:pt x="209553" y="138198"/>
                    <a:pt x="198778" y="137615"/>
                    <a:pt x="188212" y="136691"/>
                  </a:cubicBezTo>
                  <a:cubicBezTo>
                    <a:pt x="187728" y="124660"/>
                    <a:pt x="181242" y="114154"/>
                    <a:pt x="171671" y="108083"/>
                  </a:cubicBezTo>
                  <a:cubicBezTo>
                    <a:pt x="174430" y="96883"/>
                    <a:pt x="177585" y="86314"/>
                    <a:pt x="181133" y="76547"/>
                  </a:cubicBezTo>
                  <a:cubicBezTo>
                    <a:pt x="192336" y="45711"/>
                    <a:pt x="206299" y="25761"/>
                    <a:pt x="220471" y="19764"/>
                  </a:cubicBezTo>
                  <a:close/>
                  <a:moveTo>
                    <a:pt x="93722" y="293962"/>
                  </a:moveTo>
                  <a:cubicBezTo>
                    <a:pt x="92594" y="293962"/>
                    <a:pt x="91479" y="294020"/>
                    <a:pt x="90378" y="294124"/>
                  </a:cubicBezTo>
                  <a:cubicBezTo>
                    <a:pt x="86439" y="276415"/>
                    <a:pt x="84059" y="257704"/>
                    <a:pt x="83501" y="238319"/>
                  </a:cubicBezTo>
                  <a:lnTo>
                    <a:pt x="140425" y="238319"/>
                  </a:lnTo>
                  <a:lnTo>
                    <a:pt x="140425" y="238319"/>
                  </a:lnTo>
                  <a:cubicBezTo>
                    <a:pt x="140781" y="263326"/>
                    <a:pt x="142627" y="287630"/>
                    <a:pt x="145845" y="310465"/>
                  </a:cubicBezTo>
                  <a:cubicBezTo>
                    <a:pt x="139084" y="311695"/>
                    <a:pt x="132461" y="313072"/>
                    <a:pt x="125991" y="314591"/>
                  </a:cubicBezTo>
                  <a:cubicBezTo>
                    <a:pt x="120333" y="302423"/>
                    <a:pt x="108001" y="293962"/>
                    <a:pt x="93722" y="293962"/>
                  </a:cubicBezTo>
                  <a:close/>
                  <a:moveTo>
                    <a:pt x="111448" y="329535"/>
                  </a:moveTo>
                  <a:cubicBezTo>
                    <a:pt x="111448" y="339310"/>
                    <a:pt x="103496" y="347263"/>
                    <a:pt x="93722" y="347263"/>
                  </a:cubicBezTo>
                  <a:cubicBezTo>
                    <a:pt x="83947" y="347263"/>
                    <a:pt x="75996" y="339310"/>
                    <a:pt x="75996" y="329535"/>
                  </a:cubicBezTo>
                  <a:cubicBezTo>
                    <a:pt x="75994" y="319761"/>
                    <a:pt x="83947" y="311809"/>
                    <a:pt x="93722" y="311809"/>
                  </a:cubicBezTo>
                  <a:cubicBezTo>
                    <a:pt x="103496" y="311809"/>
                    <a:pt x="111448" y="319762"/>
                    <a:pt x="111448" y="329535"/>
                  </a:cubicBezTo>
                  <a:close/>
                  <a:moveTo>
                    <a:pt x="83500" y="220471"/>
                  </a:moveTo>
                  <a:cubicBezTo>
                    <a:pt x="84358" y="190692"/>
                    <a:pt x="89478" y="162482"/>
                    <a:pt x="98010" y="137098"/>
                  </a:cubicBezTo>
                  <a:cubicBezTo>
                    <a:pt x="104267" y="139133"/>
                    <a:pt x="110752" y="141004"/>
                    <a:pt x="117406" y="142736"/>
                  </a:cubicBezTo>
                  <a:cubicBezTo>
                    <a:pt x="119252" y="156958"/>
                    <a:pt x="129520" y="168564"/>
                    <a:pt x="143035" y="172374"/>
                  </a:cubicBezTo>
                  <a:cubicBezTo>
                    <a:pt x="141549" y="187963"/>
                    <a:pt x="140657" y="204057"/>
                    <a:pt x="140425" y="220471"/>
                  </a:cubicBezTo>
                  <a:lnTo>
                    <a:pt x="83500" y="220471"/>
                  </a:lnTo>
                  <a:close/>
                  <a:moveTo>
                    <a:pt x="134947" y="138137"/>
                  </a:moveTo>
                  <a:cubicBezTo>
                    <a:pt x="134947" y="128362"/>
                    <a:pt x="142900" y="120411"/>
                    <a:pt x="152673" y="120411"/>
                  </a:cubicBezTo>
                  <a:cubicBezTo>
                    <a:pt x="162449" y="120411"/>
                    <a:pt x="170400" y="128362"/>
                    <a:pt x="170400" y="138137"/>
                  </a:cubicBezTo>
                  <a:cubicBezTo>
                    <a:pt x="170402" y="147913"/>
                    <a:pt x="162449" y="155864"/>
                    <a:pt x="152673" y="155864"/>
                  </a:cubicBezTo>
                  <a:cubicBezTo>
                    <a:pt x="142899" y="155864"/>
                    <a:pt x="134947" y="147911"/>
                    <a:pt x="134947" y="138137"/>
                  </a:cubicBezTo>
                  <a:close/>
                  <a:moveTo>
                    <a:pt x="160925" y="172735"/>
                  </a:moveTo>
                  <a:cubicBezTo>
                    <a:pt x="171167" y="170293"/>
                    <a:pt x="179702" y="163411"/>
                    <a:pt x="184380" y="154240"/>
                  </a:cubicBezTo>
                  <a:cubicBezTo>
                    <a:pt x="196197" y="155343"/>
                    <a:pt x="208256" y="156028"/>
                    <a:pt x="220471" y="156250"/>
                  </a:cubicBezTo>
                  <a:lnTo>
                    <a:pt x="220471" y="194955"/>
                  </a:lnTo>
                  <a:cubicBezTo>
                    <a:pt x="208013" y="198185"/>
                    <a:pt x="198185" y="208013"/>
                    <a:pt x="194956" y="220471"/>
                  </a:cubicBezTo>
                  <a:lnTo>
                    <a:pt x="158272" y="220471"/>
                  </a:lnTo>
                  <a:cubicBezTo>
                    <a:pt x="158510" y="204144"/>
                    <a:pt x="159417" y="188167"/>
                    <a:pt x="160925" y="172735"/>
                  </a:cubicBezTo>
                  <a:close/>
                  <a:moveTo>
                    <a:pt x="186114" y="27332"/>
                  </a:moveTo>
                  <a:cubicBezTo>
                    <a:pt x="178049" y="38509"/>
                    <a:pt x="170713" y="52961"/>
                    <a:pt x="164357" y="70451"/>
                  </a:cubicBezTo>
                  <a:cubicBezTo>
                    <a:pt x="160725" y="80446"/>
                    <a:pt x="157494" y="91229"/>
                    <a:pt x="154654" y="102623"/>
                  </a:cubicBezTo>
                  <a:cubicBezTo>
                    <a:pt x="153999" y="102587"/>
                    <a:pt x="153339" y="102565"/>
                    <a:pt x="152674" y="102565"/>
                  </a:cubicBezTo>
                  <a:cubicBezTo>
                    <a:pt x="137725" y="102565"/>
                    <a:pt x="124908" y="111838"/>
                    <a:pt x="119653" y="124931"/>
                  </a:cubicBezTo>
                  <a:cubicBezTo>
                    <a:pt x="114391" y="123528"/>
                    <a:pt x="109247" y="122035"/>
                    <a:pt x="104268" y="120430"/>
                  </a:cubicBezTo>
                  <a:cubicBezTo>
                    <a:pt x="122586" y="76454"/>
                    <a:pt x="151631" y="42865"/>
                    <a:pt x="186114" y="27332"/>
                  </a:cubicBezTo>
                  <a:close/>
                  <a:moveTo>
                    <a:pt x="138263" y="38506"/>
                  </a:moveTo>
                  <a:cubicBezTo>
                    <a:pt x="129080" y="47116"/>
                    <a:pt x="120452" y="57083"/>
                    <a:pt x="112522" y="68368"/>
                  </a:cubicBezTo>
                  <a:cubicBezTo>
                    <a:pt x="102691" y="82355"/>
                    <a:pt x="94301" y="97828"/>
                    <a:pt x="87441" y="114413"/>
                  </a:cubicBezTo>
                  <a:cubicBezTo>
                    <a:pt x="77798" y="110586"/>
                    <a:pt x="68880" y="106347"/>
                    <a:pt x="60829" y="101730"/>
                  </a:cubicBezTo>
                  <a:cubicBezTo>
                    <a:pt x="81149" y="74966"/>
                    <a:pt x="107680" y="53165"/>
                    <a:pt x="138263" y="38506"/>
                  </a:cubicBezTo>
                  <a:close/>
                  <a:moveTo>
                    <a:pt x="50615" y="116425"/>
                  </a:moveTo>
                  <a:cubicBezTo>
                    <a:pt x="59826" y="121791"/>
                    <a:pt x="70074" y="126690"/>
                    <a:pt x="81188" y="131073"/>
                  </a:cubicBezTo>
                  <a:cubicBezTo>
                    <a:pt x="71817" y="158791"/>
                    <a:pt x="66494" y="189084"/>
                    <a:pt x="65645" y="220472"/>
                  </a:cubicBezTo>
                  <a:lnTo>
                    <a:pt x="18049" y="220472"/>
                  </a:lnTo>
                  <a:cubicBezTo>
                    <a:pt x="19641" y="182334"/>
                    <a:pt x="31369" y="146775"/>
                    <a:pt x="50615" y="116425"/>
                  </a:cubicBezTo>
                  <a:close/>
                  <a:moveTo>
                    <a:pt x="50916" y="342846"/>
                  </a:moveTo>
                  <a:cubicBezTo>
                    <a:pt x="31489" y="312391"/>
                    <a:pt x="19649" y="276657"/>
                    <a:pt x="18049" y="238319"/>
                  </a:cubicBezTo>
                  <a:lnTo>
                    <a:pt x="65645" y="238319"/>
                  </a:lnTo>
                  <a:cubicBezTo>
                    <a:pt x="66222" y="259648"/>
                    <a:pt x="68883" y="280466"/>
                    <a:pt x="73459" y="300320"/>
                  </a:cubicBezTo>
                  <a:cubicBezTo>
                    <a:pt x="64214" y="306751"/>
                    <a:pt x="58147" y="317446"/>
                    <a:pt x="58147" y="329535"/>
                  </a:cubicBezTo>
                  <a:cubicBezTo>
                    <a:pt x="58147" y="332559"/>
                    <a:pt x="58528" y="335494"/>
                    <a:pt x="59242" y="338297"/>
                  </a:cubicBezTo>
                  <a:cubicBezTo>
                    <a:pt x="56382" y="339774"/>
                    <a:pt x="53605" y="341290"/>
                    <a:pt x="50916" y="342846"/>
                  </a:cubicBezTo>
                  <a:close/>
                  <a:moveTo>
                    <a:pt x="61189" y="357530"/>
                  </a:moveTo>
                  <a:cubicBezTo>
                    <a:pt x="63353" y="356299"/>
                    <a:pt x="65568" y="355092"/>
                    <a:pt x="67852" y="353916"/>
                  </a:cubicBezTo>
                  <a:cubicBezTo>
                    <a:pt x="74343" y="360799"/>
                    <a:pt x="83537" y="365110"/>
                    <a:pt x="93722" y="365110"/>
                  </a:cubicBezTo>
                  <a:cubicBezTo>
                    <a:pt x="94843" y="365110"/>
                    <a:pt x="95950" y="365052"/>
                    <a:pt x="97046" y="364949"/>
                  </a:cubicBezTo>
                  <a:cubicBezTo>
                    <a:pt x="101721" y="373881"/>
                    <a:pt x="106884" y="382398"/>
                    <a:pt x="112523" y="390423"/>
                  </a:cubicBezTo>
                  <a:cubicBezTo>
                    <a:pt x="120454" y="401707"/>
                    <a:pt x="129081" y="411674"/>
                    <a:pt x="138264" y="420284"/>
                  </a:cubicBezTo>
                  <a:cubicBezTo>
                    <a:pt x="107859" y="405711"/>
                    <a:pt x="81463" y="384078"/>
                    <a:pt x="61189" y="357530"/>
                  </a:cubicBezTo>
                  <a:close/>
                  <a:moveTo>
                    <a:pt x="113951" y="358774"/>
                  </a:moveTo>
                  <a:cubicBezTo>
                    <a:pt x="122550" y="352806"/>
                    <a:pt x="128397" y="343151"/>
                    <a:pt x="129192" y="332114"/>
                  </a:cubicBezTo>
                  <a:cubicBezTo>
                    <a:pt x="135517" y="330615"/>
                    <a:pt x="142009" y="329257"/>
                    <a:pt x="148648" y="328047"/>
                  </a:cubicBezTo>
                  <a:cubicBezTo>
                    <a:pt x="152578" y="350077"/>
                    <a:pt x="157851" y="370433"/>
                    <a:pt x="164358" y="388339"/>
                  </a:cubicBezTo>
                  <a:cubicBezTo>
                    <a:pt x="170714" y="405830"/>
                    <a:pt x="178050" y="420281"/>
                    <a:pt x="186116" y="431457"/>
                  </a:cubicBezTo>
                  <a:cubicBezTo>
                    <a:pt x="157187" y="418430"/>
                    <a:pt x="132097" y="392686"/>
                    <a:pt x="113951" y="358774"/>
                  </a:cubicBezTo>
                  <a:close/>
                  <a:moveTo>
                    <a:pt x="181131" y="382244"/>
                  </a:moveTo>
                  <a:cubicBezTo>
                    <a:pt x="174990" y="365343"/>
                    <a:pt x="169996" y="346098"/>
                    <a:pt x="166255" y="325223"/>
                  </a:cubicBezTo>
                  <a:cubicBezTo>
                    <a:pt x="183671" y="322818"/>
                    <a:pt x="201874" y="321398"/>
                    <a:pt x="220470" y="321052"/>
                  </a:cubicBezTo>
                  <a:lnTo>
                    <a:pt x="220470" y="439026"/>
                  </a:lnTo>
                  <a:cubicBezTo>
                    <a:pt x="206298" y="433028"/>
                    <a:pt x="192336" y="413077"/>
                    <a:pt x="181131" y="382244"/>
                  </a:cubicBezTo>
                  <a:close/>
                  <a:moveTo>
                    <a:pt x="220471" y="303201"/>
                  </a:moveTo>
                  <a:cubicBezTo>
                    <a:pt x="200955" y="303555"/>
                    <a:pt x="181810" y="305062"/>
                    <a:pt x="163455" y="307626"/>
                  </a:cubicBezTo>
                  <a:cubicBezTo>
                    <a:pt x="160388" y="285732"/>
                    <a:pt x="158623" y="262386"/>
                    <a:pt x="158272" y="238318"/>
                  </a:cubicBezTo>
                  <a:lnTo>
                    <a:pt x="194956" y="238318"/>
                  </a:lnTo>
                  <a:cubicBezTo>
                    <a:pt x="198186" y="250776"/>
                    <a:pt x="208014" y="260604"/>
                    <a:pt x="220471" y="263834"/>
                  </a:cubicBezTo>
                  <a:lnTo>
                    <a:pt x="220471" y="303201"/>
                  </a:lnTo>
                  <a:close/>
                  <a:moveTo>
                    <a:pt x="211668" y="229396"/>
                  </a:moveTo>
                  <a:cubicBezTo>
                    <a:pt x="211668" y="219621"/>
                    <a:pt x="219620" y="211668"/>
                    <a:pt x="229394" y="211668"/>
                  </a:cubicBezTo>
                  <a:cubicBezTo>
                    <a:pt x="239169" y="211668"/>
                    <a:pt x="247121" y="219621"/>
                    <a:pt x="247121" y="229396"/>
                  </a:cubicBezTo>
                  <a:cubicBezTo>
                    <a:pt x="247121" y="239170"/>
                    <a:pt x="239168" y="247122"/>
                    <a:pt x="229394" y="247122"/>
                  </a:cubicBezTo>
                  <a:cubicBezTo>
                    <a:pt x="219620" y="247122"/>
                    <a:pt x="211668" y="239170"/>
                    <a:pt x="211668" y="229396"/>
                  </a:cubicBezTo>
                  <a:close/>
                  <a:moveTo>
                    <a:pt x="272778" y="431413"/>
                  </a:moveTo>
                  <a:cubicBezTo>
                    <a:pt x="275655" y="427408"/>
                    <a:pt x="278531" y="422857"/>
                    <a:pt x="281377" y="417673"/>
                  </a:cubicBezTo>
                  <a:cubicBezTo>
                    <a:pt x="283748" y="413353"/>
                    <a:pt x="282169" y="407929"/>
                    <a:pt x="277849" y="405556"/>
                  </a:cubicBezTo>
                  <a:cubicBezTo>
                    <a:pt x="273529" y="403183"/>
                    <a:pt x="268104" y="404762"/>
                    <a:pt x="265732" y="409084"/>
                  </a:cubicBezTo>
                  <a:cubicBezTo>
                    <a:pt x="260430" y="418739"/>
                    <a:pt x="250600" y="433704"/>
                    <a:pt x="238318" y="439002"/>
                  </a:cubicBezTo>
                  <a:lnTo>
                    <a:pt x="238318" y="321052"/>
                  </a:lnTo>
                  <a:cubicBezTo>
                    <a:pt x="256888" y="321397"/>
                    <a:pt x="275071" y="322812"/>
                    <a:pt x="292466" y="325209"/>
                  </a:cubicBezTo>
                  <a:cubicBezTo>
                    <a:pt x="289983" y="339116"/>
                    <a:pt x="286968" y="352316"/>
                    <a:pt x="283432" y="364487"/>
                  </a:cubicBezTo>
                  <a:cubicBezTo>
                    <a:pt x="282058" y="369220"/>
                    <a:pt x="284779" y="374171"/>
                    <a:pt x="289511" y="375546"/>
                  </a:cubicBezTo>
                  <a:cubicBezTo>
                    <a:pt x="294245" y="376922"/>
                    <a:pt x="299195" y="374200"/>
                    <a:pt x="300570" y="369467"/>
                  </a:cubicBezTo>
                  <a:cubicBezTo>
                    <a:pt x="304349" y="356461"/>
                    <a:pt x="307537" y="342581"/>
                    <a:pt x="310140" y="328034"/>
                  </a:cubicBezTo>
                  <a:cubicBezTo>
                    <a:pt x="325756" y="330879"/>
                    <a:pt x="340570" y="334542"/>
                    <a:pt x="354273" y="338947"/>
                  </a:cubicBezTo>
                  <a:cubicBezTo>
                    <a:pt x="335962" y="382591"/>
                    <a:pt x="307065" y="415930"/>
                    <a:pt x="272778" y="431413"/>
                  </a:cubicBezTo>
                  <a:close/>
                  <a:moveTo>
                    <a:pt x="320528" y="420284"/>
                  </a:moveTo>
                  <a:cubicBezTo>
                    <a:pt x="329710" y="411675"/>
                    <a:pt x="338338" y="401707"/>
                    <a:pt x="346269" y="390423"/>
                  </a:cubicBezTo>
                  <a:cubicBezTo>
                    <a:pt x="355988" y="376596"/>
                    <a:pt x="364299" y="361318"/>
                    <a:pt x="371115" y="344948"/>
                  </a:cubicBezTo>
                  <a:cubicBezTo>
                    <a:pt x="380709" y="348743"/>
                    <a:pt x="389584" y="352944"/>
                    <a:pt x="397609" y="357519"/>
                  </a:cubicBezTo>
                  <a:cubicBezTo>
                    <a:pt x="377334" y="384072"/>
                    <a:pt x="350934" y="405708"/>
                    <a:pt x="320528" y="420284"/>
                  </a:cubicBezTo>
                  <a:close/>
                  <a:moveTo>
                    <a:pt x="407871" y="342851"/>
                  </a:moveTo>
                  <a:cubicBezTo>
                    <a:pt x="398684" y="337521"/>
                    <a:pt x="388470" y="332656"/>
                    <a:pt x="377397" y="328300"/>
                  </a:cubicBezTo>
                  <a:cubicBezTo>
                    <a:pt x="386890" y="300423"/>
                    <a:pt x="392291" y="269927"/>
                    <a:pt x="393146" y="238319"/>
                  </a:cubicBezTo>
                  <a:lnTo>
                    <a:pt x="440740" y="238319"/>
                  </a:lnTo>
                  <a:cubicBezTo>
                    <a:pt x="439141" y="276658"/>
                    <a:pt x="427299" y="312395"/>
                    <a:pt x="407871" y="3428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4350845" y="3454485"/>
              <a:ext cx="20084" cy="31943"/>
            </a:xfrm>
            <a:custGeom>
              <a:avLst/>
              <a:gdLst/>
              <a:ahLst/>
              <a:cxnLst/>
              <a:rect l="l" t="t" r="r" b="b"/>
              <a:pathLst>
                <a:path w="20084" h="31943" extrusionOk="0">
                  <a:moveTo>
                    <a:pt x="19934" y="21397"/>
                  </a:moveTo>
                  <a:cubicBezTo>
                    <a:pt x="19103" y="16896"/>
                    <a:pt x="18373" y="12304"/>
                    <a:pt x="17770" y="7750"/>
                  </a:cubicBezTo>
                  <a:cubicBezTo>
                    <a:pt x="17123" y="2864"/>
                    <a:pt x="12638" y="-566"/>
                    <a:pt x="7749" y="78"/>
                  </a:cubicBezTo>
                  <a:cubicBezTo>
                    <a:pt x="2865" y="726"/>
                    <a:pt x="-570" y="5212"/>
                    <a:pt x="79" y="10097"/>
                  </a:cubicBezTo>
                  <a:cubicBezTo>
                    <a:pt x="722" y="14951"/>
                    <a:pt x="1498" y="19843"/>
                    <a:pt x="2384" y="24639"/>
                  </a:cubicBezTo>
                  <a:cubicBezTo>
                    <a:pt x="3179" y="28938"/>
                    <a:pt x="6930" y="31944"/>
                    <a:pt x="11149" y="31944"/>
                  </a:cubicBezTo>
                  <a:cubicBezTo>
                    <a:pt x="11687" y="31944"/>
                    <a:pt x="12233" y="31895"/>
                    <a:pt x="12781" y="31794"/>
                  </a:cubicBezTo>
                  <a:cubicBezTo>
                    <a:pt x="17629" y="30898"/>
                    <a:pt x="20830" y="26242"/>
                    <a:pt x="19934" y="213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4363649" y="3508803"/>
              <a:ext cx="22837" cy="31225"/>
            </a:xfrm>
            <a:custGeom>
              <a:avLst/>
              <a:gdLst/>
              <a:ahLst/>
              <a:cxnLst/>
              <a:rect l="l" t="t" r="r" b="b"/>
              <a:pathLst>
                <a:path w="22837" h="31225" extrusionOk="0">
                  <a:moveTo>
                    <a:pt x="22191" y="18972"/>
                  </a:moveTo>
                  <a:cubicBezTo>
                    <a:pt x="20482" y="14721"/>
                    <a:pt x="18858" y="10365"/>
                    <a:pt x="17364" y="6023"/>
                  </a:cubicBezTo>
                  <a:cubicBezTo>
                    <a:pt x="15761" y="1364"/>
                    <a:pt x="10686" y="-1117"/>
                    <a:pt x="6022" y="489"/>
                  </a:cubicBezTo>
                  <a:cubicBezTo>
                    <a:pt x="1362" y="2093"/>
                    <a:pt x="-1116" y="7171"/>
                    <a:pt x="488" y="11831"/>
                  </a:cubicBezTo>
                  <a:cubicBezTo>
                    <a:pt x="2080" y="16458"/>
                    <a:pt x="3811" y="21100"/>
                    <a:pt x="5632" y="25629"/>
                  </a:cubicBezTo>
                  <a:cubicBezTo>
                    <a:pt x="7032" y="29110"/>
                    <a:pt x="10378" y="31226"/>
                    <a:pt x="13915" y="31226"/>
                  </a:cubicBezTo>
                  <a:cubicBezTo>
                    <a:pt x="15023" y="31226"/>
                    <a:pt x="16150" y="31018"/>
                    <a:pt x="17241" y="30580"/>
                  </a:cubicBezTo>
                  <a:cubicBezTo>
                    <a:pt x="21815" y="28742"/>
                    <a:pt x="24030" y="23543"/>
                    <a:pt x="22191" y="18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4371751" y="3291388"/>
              <a:ext cx="23894" cy="30807"/>
            </a:xfrm>
            <a:custGeom>
              <a:avLst/>
              <a:gdLst/>
              <a:ahLst/>
              <a:cxnLst/>
              <a:rect l="l" t="t" r="r" b="b"/>
              <a:pathLst>
                <a:path w="23894" h="30807" extrusionOk="0">
                  <a:moveTo>
                    <a:pt x="18945" y="936"/>
                  </a:moveTo>
                  <a:cubicBezTo>
                    <a:pt x="14536" y="-1259"/>
                    <a:pt x="9176" y="537"/>
                    <a:pt x="6979" y="4950"/>
                  </a:cubicBezTo>
                  <a:cubicBezTo>
                    <a:pt x="4795" y="9341"/>
                    <a:pt x="2696" y="13839"/>
                    <a:pt x="746" y="18316"/>
                  </a:cubicBezTo>
                  <a:cubicBezTo>
                    <a:pt x="-1224" y="22834"/>
                    <a:pt x="842" y="28093"/>
                    <a:pt x="5361" y="30062"/>
                  </a:cubicBezTo>
                  <a:cubicBezTo>
                    <a:pt x="6522" y="30568"/>
                    <a:pt x="7731" y="30807"/>
                    <a:pt x="8921" y="30807"/>
                  </a:cubicBezTo>
                  <a:cubicBezTo>
                    <a:pt x="12363" y="30807"/>
                    <a:pt x="15642" y="28803"/>
                    <a:pt x="17106" y="25447"/>
                  </a:cubicBezTo>
                  <a:cubicBezTo>
                    <a:pt x="18938" y="21245"/>
                    <a:pt x="20907" y="17024"/>
                    <a:pt x="22959" y="12901"/>
                  </a:cubicBezTo>
                  <a:cubicBezTo>
                    <a:pt x="25154" y="8490"/>
                    <a:pt x="23357" y="3133"/>
                    <a:pt x="18945" y="9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4479264" y="3171415"/>
              <a:ext cx="30067" cy="25196"/>
            </a:xfrm>
            <a:custGeom>
              <a:avLst/>
              <a:gdLst/>
              <a:ahLst/>
              <a:cxnLst/>
              <a:rect l="l" t="t" r="r" b="b"/>
              <a:pathLst>
                <a:path w="30067" h="25196" extrusionOk="0">
                  <a:moveTo>
                    <a:pt x="28903" y="4520"/>
                  </a:moveTo>
                  <a:cubicBezTo>
                    <a:pt x="26470" y="232"/>
                    <a:pt x="21023" y="-1267"/>
                    <a:pt x="16737" y="1164"/>
                  </a:cubicBezTo>
                  <a:cubicBezTo>
                    <a:pt x="12492" y="3573"/>
                    <a:pt x="8251" y="6123"/>
                    <a:pt x="4135" y="8743"/>
                  </a:cubicBezTo>
                  <a:cubicBezTo>
                    <a:pt x="-23" y="11388"/>
                    <a:pt x="-1250" y="16904"/>
                    <a:pt x="1395" y="21063"/>
                  </a:cubicBezTo>
                  <a:cubicBezTo>
                    <a:pt x="3098" y="23735"/>
                    <a:pt x="5984" y="25196"/>
                    <a:pt x="8935" y="25196"/>
                  </a:cubicBezTo>
                  <a:cubicBezTo>
                    <a:pt x="10574" y="25196"/>
                    <a:pt x="12232" y="24745"/>
                    <a:pt x="13716" y="23800"/>
                  </a:cubicBezTo>
                  <a:cubicBezTo>
                    <a:pt x="17582" y="21342"/>
                    <a:pt x="21562" y="18947"/>
                    <a:pt x="25548" y="16686"/>
                  </a:cubicBezTo>
                  <a:cubicBezTo>
                    <a:pt x="29833" y="14253"/>
                    <a:pt x="31336" y="8806"/>
                    <a:pt x="28903" y="45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4386954" y="3559489"/>
              <a:ext cx="25370" cy="29963"/>
            </a:xfrm>
            <a:custGeom>
              <a:avLst/>
              <a:gdLst/>
              <a:ahLst/>
              <a:cxnLst/>
              <a:rect l="l" t="t" r="r" b="b"/>
              <a:pathLst>
                <a:path w="25370" h="29963" extrusionOk="0">
                  <a:moveTo>
                    <a:pt x="23906" y="16143"/>
                  </a:moveTo>
                  <a:cubicBezTo>
                    <a:pt x="21395" y="12316"/>
                    <a:pt x="18945" y="8370"/>
                    <a:pt x="16624" y="4411"/>
                  </a:cubicBezTo>
                  <a:cubicBezTo>
                    <a:pt x="14130" y="159"/>
                    <a:pt x="8663" y="-1266"/>
                    <a:pt x="4410" y="1228"/>
                  </a:cubicBezTo>
                  <a:cubicBezTo>
                    <a:pt x="160" y="3722"/>
                    <a:pt x="-1266" y="9189"/>
                    <a:pt x="1228" y="13441"/>
                  </a:cubicBezTo>
                  <a:cubicBezTo>
                    <a:pt x="3701" y="17656"/>
                    <a:pt x="6311" y="21860"/>
                    <a:pt x="8985" y="25935"/>
                  </a:cubicBezTo>
                  <a:cubicBezTo>
                    <a:pt x="10699" y="28546"/>
                    <a:pt x="13548" y="29964"/>
                    <a:pt x="16454" y="29964"/>
                  </a:cubicBezTo>
                  <a:cubicBezTo>
                    <a:pt x="18134" y="29964"/>
                    <a:pt x="19833" y="29490"/>
                    <a:pt x="21342" y="28499"/>
                  </a:cubicBezTo>
                  <a:cubicBezTo>
                    <a:pt x="25462" y="25796"/>
                    <a:pt x="26610" y="20263"/>
                    <a:pt x="23906" y="16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4348402" y="3398703"/>
              <a:ext cx="18401" cy="32105"/>
            </a:xfrm>
            <a:custGeom>
              <a:avLst/>
              <a:gdLst/>
              <a:ahLst/>
              <a:cxnLst/>
              <a:rect l="l" t="t" r="r" b="b"/>
              <a:pathLst>
                <a:path w="18401" h="32105" extrusionOk="0">
                  <a:moveTo>
                    <a:pt x="10047" y="17"/>
                  </a:moveTo>
                  <a:cubicBezTo>
                    <a:pt x="5124" y="-285"/>
                    <a:pt x="887" y="3434"/>
                    <a:pt x="572" y="8353"/>
                  </a:cubicBezTo>
                  <a:cubicBezTo>
                    <a:pt x="260" y="13224"/>
                    <a:pt x="68" y="18172"/>
                    <a:pt x="1" y="23058"/>
                  </a:cubicBezTo>
                  <a:cubicBezTo>
                    <a:pt x="-68" y="27987"/>
                    <a:pt x="3871" y="32037"/>
                    <a:pt x="8800" y="32105"/>
                  </a:cubicBezTo>
                  <a:cubicBezTo>
                    <a:pt x="8841" y="32106"/>
                    <a:pt x="8883" y="32106"/>
                    <a:pt x="8926" y="32106"/>
                  </a:cubicBezTo>
                  <a:cubicBezTo>
                    <a:pt x="13797" y="32106"/>
                    <a:pt x="17778" y="28191"/>
                    <a:pt x="17846" y="23306"/>
                  </a:cubicBezTo>
                  <a:cubicBezTo>
                    <a:pt x="17910" y="18715"/>
                    <a:pt x="18090" y="14067"/>
                    <a:pt x="18383" y="9493"/>
                  </a:cubicBezTo>
                  <a:cubicBezTo>
                    <a:pt x="18698" y="4574"/>
                    <a:pt x="14965" y="332"/>
                    <a:pt x="1004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4354652" y="3343627"/>
              <a:ext cx="21198" cy="31724"/>
            </a:xfrm>
            <a:custGeom>
              <a:avLst/>
              <a:gdLst/>
              <a:ahLst/>
              <a:cxnLst/>
              <a:rect l="l" t="t" r="r" b="b"/>
              <a:pathLst>
                <a:path w="21198" h="31724" extrusionOk="0">
                  <a:moveTo>
                    <a:pt x="14584" y="306"/>
                  </a:moveTo>
                  <a:cubicBezTo>
                    <a:pt x="9829" y="-967"/>
                    <a:pt x="4930" y="1852"/>
                    <a:pt x="3654" y="6613"/>
                  </a:cubicBezTo>
                  <a:cubicBezTo>
                    <a:pt x="2384" y="11348"/>
                    <a:pt x="1222" y="16165"/>
                    <a:pt x="201" y="20927"/>
                  </a:cubicBezTo>
                  <a:cubicBezTo>
                    <a:pt x="-834" y="25745"/>
                    <a:pt x="2234" y="30490"/>
                    <a:pt x="7053" y="31524"/>
                  </a:cubicBezTo>
                  <a:cubicBezTo>
                    <a:pt x="7684" y="31660"/>
                    <a:pt x="8313" y="31724"/>
                    <a:pt x="8934" y="31724"/>
                  </a:cubicBezTo>
                  <a:cubicBezTo>
                    <a:pt x="13051" y="31724"/>
                    <a:pt x="16751" y="28858"/>
                    <a:pt x="17650" y="24671"/>
                  </a:cubicBezTo>
                  <a:cubicBezTo>
                    <a:pt x="18609" y="20202"/>
                    <a:pt x="19700" y="15682"/>
                    <a:pt x="20892" y="11237"/>
                  </a:cubicBezTo>
                  <a:cubicBezTo>
                    <a:pt x="22169" y="6476"/>
                    <a:pt x="19344" y="1582"/>
                    <a:pt x="14584" y="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4561053" y="3690509"/>
              <a:ext cx="31771" cy="21001"/>
            </a:xfrm>
            <a:custGeom>
              <a:avLst/>
              <a:gdLst/>
              <a:ahLst/>
              <a:cxnLst/>
              <a:rect l="l" t="t" r="r" b="b"/>
              <a:pathLst>
                <a:path w="31771" h="21001" extrusionOk="0">
                  <a:moveTo>
                    <a:pt x="24592" y="3326"/>
                  </a:moveTo>
                  <a:cubicBezTo>
                    <a:pt x="20098" y="2429"/>
                    <a:pt x="15563" y="1403"/>
                    <a:pt x="11116" y="276"/>
                  </a:cubicBezTo>
                  <a:cubicBezTo>
                    <a:pt x="6335" y="-937"/>
                    <a:pt x="1484" y="1960"/>
                    <a:pt x="275" y="6737"/>
                  </a:cubicBezTo>
                  <a:cubicBezTo>
                    <a:pt x="-935" y="11515"/>
                    <a:pt x="1958" y="16369"/>
                    <a:pt x="6736" y="17578"/>
                  </a:cubicBezTo>
                  <a:cubicBezTo>
                    <a:pt x="11476" y="18778"/>
                    <a:pt x="16309" y="19872"/>
                    <a:pt x="21100" y="20827"/>
                  </a:cubicBezTo>
                  <a:cubicBezTo>
                    <a:pt x="21689" y="20945"/>
                    <a:pt x="22276" y="21002"/>
                    <a:pt x="22856" y="21002"/>
                  </a:cubicBezTo>
                  <a:cubicBezTo>
                    <a:pt x="27024" y="21002"/>
                    <a:pt x="30750" y="18067"/>
                    <a:pt x="31598" y="13824"/>
                  </a:cubicBezTo>
                  <a:cubicBezTo>
                    <a:pt x="32561" y="8991"/>
                    <a:pt x="29426" y="4291"/>
                    <a:pt x="24592" y="3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4399044" y="3244116"/>
              <a:ext cx="26319" cy="29346"/>
            </a:xfrm>
            <a:custGeom>
              <a:avLst/>
              <a:gdLst/>
              <a:ahLst/>
              <a:cxnLst/>
              <a:rect l="l" t="t" r="r" b="b"/>
              <a:pathLst>
                <a:path w="26319" h="29346" extrusionOk="0">
                  <a:moveTo>
                    <a:pt x="22867" y="1874"/>
                  </a:moveTo>
                  <a:cubicBezTo>
                    <a:pt x="18978" y="-1146"/>
                    <a:pt x="13369" y="-442"/>
                    <a:pt x="10345" y="3452"/>
                  </a:cubicBezTo>
                  <a:cubicBezTo>
                    <a:pt x="7345" y="7319"/>
                    <a:pt x="4404" y="11310"/>
                    <a:pt x="1608" y="15313"/>
                  </a:cubicBezTo>
                  <a:cubicBezTo>
                    <a:pt x="-1214" y="19353"/>
                    <a:pt x="-225" y="24915"/>
                    <a:pt x="3816" y="27738"/>
                  </a:cubicBezTo>
                  <a:cubicBezTo>
                    <a:pt x="5372" y="28825"/>
                    <a:pt x="7153" y="29346"/>
                    <a:pt x="8916" y="29346"/>
                  </a:cubicBezTo>
                  <a:cubicBezTo>
                    <a:pt x="11733" y="29346"/>
                    <a:pt x="14505" y="28016"/>
                    <a:pt x="16240" y="25532"/>
                  </a:cubicBezTo>
                  <a:cubicBezTo>
                    <a:pt x="18866" y="21773"/>
                    <a:pt x="21625" y="18026"/>
                    <a:pt x="24445" y="14395"/>
                  </a:cubicBezTo>
                  <a:cubicBezTo>
                    <a:pt x="27467" y="10502"/>
                    <a:pt x="26760" y="4896"/>
                    <a:pt x="22867" y="1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4529049" y="3148837"/>
              <a:ext cx="31296" cy="22644"/>
            </a:xfrm>
            <a:custGeom>
              <a:avLst/>
              <a:gdLst/>
              <a:ahLst/>
              <a:cxnLst/>
              <a:rect l="l" t="t" r="r" b="b"/>
              <a:pathLst>
                <a:path w="31296" h="22644" extrusionOk="0">
                  <a:moveTo>
                    <a:pt x="30850" y="6145"/>
                  </a:moveTo>
                  <a:cubicBezTo>
                    <a:pt x="29313" y="1462"/>
                    <a:pt x="24273" y="-1089"/>
                    <a:pt x="19588" y="447"/>
                  </a:cubicBezTo>
                  <a:cubicBezTo>
                    <a:pt x="14943" y="1971"/>
                    <a:pt x="10275" y="3634"/>
                    <a:pt x="5716" y="5393"/>
                  </a:cubicBezTo>
                  <a:cubicBezTo>
                    <a:pt x="1117" y="7166"/>
                    <a:pt x="-1173" y="12332"/>
                    <a:pt x="600" y="16930"/>
                  </a:cubicBezTo>
                  <a:cubicBezTo>
                    <a:pt x="1967" y="20472"/>
                    <a:pt x="5346" y="22644"/>
                    <a:pt x="8930" y="22644"/>
                  </a:cubicBezTo>
                  <a:cubicBezTo>
                    <a:pt x="9996" y="22644"/>
                    <a:pt x="11082" y="22452"/>
                    <a:pt x="12138" y="22045"/>
                  </a:cubicBezTo>
                  <a:cubicBezTo>
                    <a:pt x="16416" y="20396"/>
                    <a:pt x="20794" y="18835"/>
                    <a:pt x="25152" y="17406"/>
                  </a:cubicBezTo>
                  <a:cubicBezTo>
                    <a:pt x="29835" y="15869"/>
                    <a:pt x="32385" y="10828"/>
                    <a:pt x="30850" y="6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4419789" y="3604600"/>
              <a:ext cx="27606" cy="28259"/>
            </a:xfrm>
            <a:custGeom>
              <a:avLst/>
              <a:gdLst/>
              <a:ahLst/>
              <a:cxnLst/>
              <a:rect l="l" t="t" r="r" b="b"/>
              <a:pathLst>
                <a:path w="27606" h="28259" extrusionOk="0">
                  <a:moveTo>
                    <a:pt x="25039" y="13073"/>
                  </a:moveTo>
                  <a:cubicBezTo>
                    <a:pt x="21823" y="9813"/>
                    <a:pt x="18643" y="6419"/>
                    <a:pt x="15587" y="2988"/>
                  </a:cubicBezTo>
                  <a:cubicBezTo>
                    <a:pt x="12310" y="-691"/>
                    <a:pt x="6670" y="-1018"/>
                    <a:pt x="2987" y="2261"/>
                  </a:cubicBezTo>
                  <a:cubicBezTo>
                    <a:pt x="-693" y="5539"/>
                    <a:pt x="-1017" y="11181"/>
                    <a:pt x="2262" y="14860"/>
                  </a:cubicBezTo>
                  <a:cubicBezTo>
                    <a:pt x="5516" y="18513"/>
                    <a:pt x="8902" y="22126"/>
                    <a:pt x="12326" y="25600"/>
                  </a:cubicBezTo>
                  <a:cubicBezTo>
                    <a:pt x="14073" y="27372"/>
                    <a:pt x="16377" y="28260"/>
                    <a:pt x="18683" y="28260"/>
                  </a:cubicBezTo>
                  <a:cubicBezTo>
                    <a:pt x="20944" y="28260"/>
                    <a:pt x="23209" y="27405"/>
                    <a:pt x="24947" y="25692"/>
                  </a:cubicBezTo>
                  <a:cubicBezTo>
                    <a:pt x="28457" y="22232"/>
                    <a:pt x="28497" y="16583"/>
                    <a:pt x="25039" y="130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4451921" y="3627779"/>
              <a:ext cx="87503" cy="71148"/>
            </a:xfrm>
            <a:custGeom>
              <a:avLst/>
              <a:gdLst/>
              <a:ahLst/>
              <a:cxnLst/>
              <a:rect l="l" t="t" r="r" b="b"/>
              <a:pathLst>
                <a:path w="87503" h="71148" extrusionOk="0">
                  <a:moveTo>
                    <a:pt x="82027" y="50241"/>
                  </a:moveTo>
                  <a:cubicBezTo>
                    <a:pt x="77965" y="48538"/>
                    <a:pt x="73899" y="46710"/>
                    <a:pt x="69924" y="44811"/>
                  </a:cubicBezTo>
                  <a:cubicBezTo>
                    <a:pt x="70718" y="41864"/>
                    <a:pt x="71147" y="38769"/>
                    <a:pt x="71147" y="35575"/>
                  </a:cubicBezTo>
                  <a:cubicBezTo>
                    <a:pt x="71147" y="15959"/>
                    <a:pt x="55188" y="0"/>
                    <a:pt x="35572" y="0"/>
                  </a:cubicBezTo>
                  <a:cubicBezTo>
                    <a:pt x="15958" y="0"/>
                    <a:pt x="0" y="15959"/>
                    <a:pt x="0" y="35575"/>
                  </a:cubicBezTo>
                  <a:cubicBezTo>
                    <a:pt x="0" y="55190"/>
                    <a:pt x="15958" y="71148"/>
                    <a:pt x="35572" y="71148"/>
                  </a:cubicBezTo>
                  <a:cubicBezTo>
                    <a:pt x="45576" y="71148"/>
                    <a:pt x="54624" y="66991"/>
                    <a:pt x="61094" y="60321"/>
                  </a:cubicBezTo>
                  <a:cubicBezTo>
                    <a:pt x="61288" y="60433"/>
                    <a:pt x="61469" y="60559"/>
                    <a:pt x="61674" y="60658"/>
                  </a:cubicBezTo>
                  <a:cubicBezTo>
                    <a:pt x="66086" y="62775"/>
                    <a:pt x="70613" y="64810"/>
                    <a:pt x="75129" y="66703"/>
                  </a:cubicBezTo>
                  <a:cubicBezTo>
                    <a:pt x="76256" y="67175"/>
                    <a:pt x="77425" y="67399"/>
                    <a:pt x="78574" y="67399"/>
                  </a:cubicBezTo>
                  <a:cubicBezTo>
                    <a:pt x="82063" y="67399"/>
                    <a:pt x="85375" y="65341"/>
                    <a:pt x="86808" y="61922"/>
                  </a:cubicBezTo>
                  <a:cubicBezTo>
                    <a:pt x="88713" y="57374"/>
                    <a:pt x="86572" y="52145"/>
                    <a:pt x="82027" y="50241"/>
                  </a:cubicBezTo>
                  <a:close/>
                  <a:moveTo>
                    <a:pt x="35572" y="53301"/>
                  </a:moveTo>
                  <a:cubicBezTo>
                    <a:pt x="25798" y="53301"/>
                    <a:pt x="17847" y="45349"/>
                    <a:pt x="17847" y="35575"/>
                  </a:cubicBezTo>
                  <a:cubicBezTo>
                    <a:pt x="17847" y="25800"/>
                    <a:pt x="25799" y="17847"/>
                    <a:pt x="35572" y="17847"/>
                  </a:cubicBezTo>
                  <a:cubicBezTo>
                    <a:pt x="45348" y="17847"/>
                    <a:pt x="53300" y="25800"/>
                    <a:pt x="53300" y="35575"/>
                  </a:cubicBezTo>
                  <a:cubicBezTo>
                    <a:pt x="53300" y="45348"/>
                    <a:pt x="45348" y="53301"/>
                    <a:pt x="35572" y="533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4435365" y="3203603"/>
              <a:ext cx="28397" cy="27457"/>
            </a:xfrm>
            <a:custGeom>
              <a:avLst/>
              <a:gdLst/>
              <a:ahLst/>
              <a:cxnLst/>
              <a:rect l="l" t="t" r="r" b="b"/>
              <a:pathLst>
                <a:path w="28397" h="27457" extrusionOk="0">
                  <a:moveTo>
                    <a:pt x="26220" y="3083"/>
                  </a:moveTo>
                  <a:cubicBezTo>
                    <a:pt x="22992" y="-644"/>
                    <a:pt x="17357" y="-1048"/>
                    <a:pt x="13633" y="2178"/>
                  </a:cubicBezTo>
                  <a:cubicBezTo>
                    <a:pt x="9941" y="5374"/>
                    <a:pt x="6281" y="8708"/>
                    <a:pt x="2752" y="12090"/>
                  </a:cubicBezTo>
                  <a:cubicBezTo>
                    <a:pt x="-808" y="15499"/>
                    <a:pt x="-930" y="21148"/>
                    <a:pt x="2479" y="24707"/>
                  </a:cubicBezTo>
                  <a:cubicBezTo>
                    <a:pt x="4232" y="26537"/>
                    <a:pt x="6577" y="27458"/>
                    <a:pt x="8924" y="27458"/>
                  </a:cubicBezTo>
                  <a:cubicBezTo>
                    <a:pt x="11144" y="27458"/>
                    <a:pt x="13366" y="26635"/>
                    <a:pt x="15097" y="24978"/>
                  </a:cubicBezTo>
                  <a:cubicBezTo>
                    <a:pt x="18411" y="21802"/>
                    <a:pt x="21850" y="18672"/>
                    <a:pt x="25314" y="15670"/>
                  </a:cubicBezTo>
                  <a:cubicBezTo>
                    <a:pt x="29041" y="12444"/>
                    <a:pt x="29445" y="6808"/>
                    <a:pt x="26220" y="30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4582869" y="3107782"/>
              <a:ext cx="374289" cy="609193"/>
            </a:xfrm>
            <a:custGeom>
              <a:avLst/>
              <a:gdLst/>
              <a:ahLst/>
              <a:cxnLst/>
              <a:rect l="l" t="t" r="r" b="b"/>
              <a:pathLst>
                <a:path w="374289" h="609193" extrusionOk="0">
                  <a:moveTo>
                    <a:pt x="345542" y="283214"/>
                  </a:moveTo>
                  <a:cubicBezTo>
                    <a:pt x="337879" y="218685"/>
                    <a:pt x="309047" y="158967"/>
                    <a:pt x="262389" y="112308"/>
                  </a:cubicBezTo>
                  <a:cubicBezTo>
                    <a:pt x="215747" y="65667"/>
                    <a:pt x="156057" y="36841"/>
                    <a:pt x="91555" y="29163"/>
                  </a:cubicBezTo>
                  <a:cubicBezTo>
                    <a:pt x="88527" y="12598"/>
                    <a:pt x="73998" y="0"/>
                    <a:pt x="56572" y="0"/>
                  </a:cubicBezTo>
                  <a:cubicBezTo>
                    <a:pt x="39154" y="0"/>
                    <a:pt x="24630" y="12587"/>
                    <a:pt x="21593" y="29141"/>
                  </a:cubicBezTo>
                  <a:cubicBezTo>
                    <a:pt x="16872" y="29708"/>
                    <a:pt x="12109" y="30392"/>
                    <a:pt x="7428" y="31188"/>
                  </a:cubicBezTo>
                  <a:cubicBezTo>
                    <a:pt x="2570" y="32015"/>
                    <a:pt x="-698" y="36623"/>
                    <a:pt x="128" y="41481"/>
                  </a:cubicBezTo>
                  <a:cubicBezTo>
                    <a:pt x="868" y="45833"/>
                    <a:pt x="4643" y="48910"/>
                    <a:pt x="8914" y="48910"/>
                  </a:cubicBezTo>
                  <a:cubicBezTo>
                    <a:pt x="9411" y="48910"/>
                    <a:pt x="9915" y="48869"/>
                    <a:pt x="10422" y="48783"/>
                  </a:cubicBezTo>
                  <a:cubicBezTo>
                    <a:pt x="14541" y="48082"/>
                    <a:pt x="18726" y="47483"/>
                    <a:pt x="22884" y="46972"/>
                  </a:cubicBezTo>
                  <a:cubicBezTo>
                    <a:pt x="27647" y="61012"/>
                    <a:pt x="40945" y="71148"/>
                    <a:pt x="56573" y="71148"/>
                  </a:cubicBezTo>
                  <a:cubicBezTo>
                    <a:pt x="72199" y="71148"/>
                    <a:pt x="85494" y="61017"/>
                    <a:pt x="90261" y="46982"/>
                  </a:cubicBezTo>
                  <a:cubicBezTo>
                    <a:pt x="150482" y="54340"/>
                    <a:pt x="206193" y="81351"/>
                    <a:pt x="249771" y="124927"/>
                  </a:cubicBezTo>
                  <a:cubicBezTo>
                    <a:pt x="293316" y="168473"/>
                    <a:pt x="320319" y="224133"/>
                    <a:pt x="327701" y="284304"/>
                  </a:cubicBezTo>
                  <a:cubicBezTo>
                    <a:pt x="313462" y="288954"/>
                    <a:pt x="303144" y="302352"/>
                    <a:pt x="303144" y="318124"/>
                  </a:cubicBezTo>
                  <a:cubicBezTo>
                    <a:pt x="303144" y="333894"/>
                    <a:pt x="313462" y="347292"/>
                    <a:pt x="327701" y="351942"/>
                  </a:cubicBezTo>
                  <a:cubicBezTo>
                    <a:pt x="320319" y="412112"/>
                    <a:pt x="293316" y="467775"/>
                    <a:pt x="249771" y="511320"/>
                  </a:cubicBezTo>
                  <a:cubicBezTo>
                    <a:pt x="198164" y="562925"/>
                    <a:pt x="129553" y="591346"/>
                    <a:pt x="56572" y="591346"/>
                  </a:cubicBezTo>
                  <a:cubicBezTo>
                    <a:pt x="51977" y="591346"/>
                    <a:pt x="47326" y="591230"/>
                    <a:pt x="42750" y="591002"/>
                  </a:cubicBezTo>
                  <a:cubicBezTo>
                    <a:pt x="37814" y="590759"/>
                    <a:pt x="33638" y="594550"/>
                    <a:pt x="33393" y="599471"/>
                  </a:cubicBezTo>
                  <a:cubicBezTo>
                    <a:pt x="33149" y="604393"/>
                    <a:pt x="36941" y="608583"/>
                    <a:pt x="41862" y="608828"/>
                  </a:cubicBezTo>
                  <a:cubicBezTo>
                    <a:pt x="46733" y="609070"/>
                    <a:pt x="51683" y="609193"/>
                    <a:pt x="56572" y="609193"/>
                  </a:cubicBezTo>
                  <a:cubicBezTo>
                    <a:pt x="134320" y="609193"/>
                    <a:pt x="207413" y="578917"/>
                    <a:pt x="262389" y="523940"/>
                  </a:cubicBezTo>
                  <a:cubicBezTo>
                    <a:pt x="309047" y="477281"/>
                    <a:pt x="337878" y="417564"/>
                    <a:pt x="345542" y="353033"/>
                  </a:cubicBezTo>
                  <a:cubicBezTo>
                    <a:pt x="361903" y="349840"/>
                    <a:pt x="374290" y="335405"/>
                    <a:pt x="374290" y="318125"/>
                  </a:cubicBezTo>
                  <a:cubicBezTo>
                    <a:pt x="374290" y="300844"/>
                    <a:pt x="361903" y="286408"/>
                    <a:pt x="345542" y="283214"/>
                  </a:cubicBezTo>
                  <a:close/>
                  <a:moveTo>
                    <a:pt x="56572" y="53301"/>
                  </a:moveTo>
                  <a:cubicBezTo>
                    <a:pt x="46797" y="53301"/>
                    <a:pt x="38846" y="45348"/>
                    <a:pt x="38846" y="35574"/>
                  </a:cubicBezTo>
                  <a:cubicBezTo>
                    <a:pt x="38846" y="25799"/>
                    <a:pt x="46797" y="17847"/>
                    <a:pt x="56572" y="17847"/>
                  </a:cubicBezTo>
                  <a:cubicBezTo>
                    <a:pt x="66346" y="17847"/>
                    <a:pt x="74298" y="25800"/>
                    <a:pt x="74298" y="35574"/>
                  </a:cubicBezTo>
                  <a:cubicBezTo>
                    <a:pt x="74298" y="45348"/>
                    <a:pt x="66346" y="53301"/>
                    <a:pt x="56572" y="53301"/>
                  </a:cubicBezTo>
                  <a:close/>
                  <a:moveTo>
                    <a:pt x="338716" y="335851"/>
                  </a:moveTo>
                  <a:cubicBezTo>
                    <a:pt x="328942" y="335851"/>
                    <a:pt x="320990" y="327899"/>
                    <a:pt x="320990" y="318125"/>
                  </a:cubicBezTo>
                  <a:cubicBezTo>
                    <a:pt x="320990" y="308350"/>
                    <a:pt x="328942" y="300398"/>
                    <a:pt x="338716" y="300398"/>
                  </a:cubicBezTo>
                  <a:cubicBezTo>
                    <a:pt x="348491" y="300398"/>
                    <a:pt x="356442" y="308350"/>
                    <a:pt x="356442" y="318125"/>
                  </a:cubicBezTo>
                  <a:cubicBezTo>
                    <a:pt x="356442" y="327899"/>
                    <a:pt x="348491" y="335851"/>
                    <a:pt x="338716" y="3358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3" name="Google Shape;1303;p28"/>
          <p:cNvSpPr/>
          <p:nvPr/>
        </p:nvSpPr>
        <p:spPr>
          <a:xfrm rot="5400000">
            <a:off x="4173761" y="2068683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5" name="Google Shape;1305;p28"/>
          <p:cNvSpPr txBox="1"/>
          <p:nvPr/>
        </p:nvSpPr>
        <p:spPr>
          <a:xfrm>
            <a:off x="700357" y="1669743"/>
            <a:ext cx="3369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US" sz="12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Uniform legal framework</a:t>
            </a:r>
            <a:endParaRPr lang="en-US" dirty="0">
              <a:solidFill>
                <a:schemeClr val="dk1"/>
              </a:solidFill>
            </a:endParaRPr>
          </a:p>
        </p:txBody>
      </p:sp>
      <p:grpSp>
        <p:nvGrpSpPr>
          <p:cNvPr id="1313" name="Google Shape;1313;p28"/>
          <p:cNvGrpSpPr/>
          <p:nvPr/>
        </p:nvGrpSpPr>
        <p:grpSpPr>
          <a:xfrm>
            <a:off x="4326384" y="2205641"/>
            <a:ext cx="491253" cy="467166"/>
            <a:chOff x="2423893" y="3122717"/>
            <a:chExt cx="609193" cy="579323"/>
          </a:xfrm>
        </p:grpSpPr>
        <p:sp>
          <p:nvSpPr>
            <p:cNvPr id="1314" name="Google Shape;1314;p28"/>
            <p:cNvSpPr/>
            <p:nvPr/>
          </p:nvSpPr>
          <p:spPr>
            <a:xfrm>
              <a:off x="2423893" y="3148637"/>
              <a:ext cx="609193" cy="553403"/>
            </a:xfrm>
            <a:custGeom>
              <a:avLst/>
              <a:gdLst/>
              <a:ahLst/>
              <a:cxnLst/>
              <a:rect l="l" t="t" r="r" b="b"/>
              <a:pathLst>
                <a:path w="609193" h="553403" extrusionOk="0">
                  <a:moveTo>
                    <a:pt x="528663" y="431739"/>
                  </a:moveTo>
                  <a:cubicBezTo>
                    <a:pt x="543425" y="431739"/>
                    <a:pt x="555434" y="419730"/>
                    <a:pt x="555434" y="404968"/>
                  </a:cubicBezTo>
                  <a:lnTo>
                    <a:pt x="555434" y="355345"/>
                  </a:lnTo>
                  <a:lnTo>
                    <a:pt x="588371" y="355345"/>
                  </a:lnTo>
                  <a:cubicBezTo>
                    <a:pt x="599852" y="355345"/>
                    <a:pt x="609193" y="346004"/>
                    <a:pt x="609193" y="334523"/>
                  </a:cubicBezTo>
                  <a:lnTo>
                    <a:pt x="609193" y="209777"/>
                  </a:lnTo>
                  <a:cubicBezTo>
                    <a:pt x="609193" y="198296"/>
                    <a:pt x="599852" y="188955"/>
                    <a:pt x="588371" y="188955"/>
                  </a:cubicBezTo>
                  <a:lnTo>
                    <a:pt x="555434" y="188955"/>
                  </a:lnTo>
                  <a:lnTo>
                    <a:pt x="555434" y="139331"/>
                  </a:lnTo>
                  <a:cubicBezTo>
                    <a:pt x="555434" y="124569"/>
                    <a:pt x="543425" y="112560"/>
                    <a:pt x="528663" y="112560"/>
                  </a:cubicBezTo>
                  <a:lnTo>
                    <a:pt x="494422" y="112560"/>
                  </a:lnTo>
                  <a:lnTo>
                    <a:pt x="494422" y="72279"/>
                  </a:lnTo>
                  <a:cubicBezTo>
                    <a:pt x="510354" y="68282"/>
                    <a:pt x="522189" y="53845"/>
                    <a:pt x="522189" y="36691"/>
                  </a:cubicBezTo>
                  <a:cubicBezTo>
                    <a:pt x="522189" y="16459"/>
                    <a:pt x="505730" y="0"/>
                    <a:pt x="485498" y="0"/>
                  </a:cubicBezTo>
                  <a:cubicBezTo>
                    <a:pt x="465268" y="0"/>
                    <a:pt x="448809" y="16459"/>
                    <a:pt x="448809" y="36691"/>
                  </a:cubicBezTo>
                  <a:cubicBezTo>
                    <a:pt x="448809" y="53845"/>
                    <a:pt x="460643" y="68282"/>
                    <a:pt x="476575" y="72279"/>
                  </a:cubicBezTo>
                  <a:lnTo>
                    <a:pt x="476575" y="112560"/>
                  </a:lnTo>
                  <a:lnTo>
                    <a:pt x="433098" y="112560"/>
                  </a:lnTo>
                  <a:cubicBezTo>
                    <a:pt x="428170" y="112560"/>
                    <a:pt x="424174" y="116556"/>
                    <a:pt x="424174" y="121484"/>
                  </a:cubicBezTo>
                  <a:cubicBezTo>
                    <a:pt x="424174" y="126412"/>
                    <a:pt x="428170" y="130408"/>
                    <a:pt x="433098" y="130408"/>
                  </a:cubicBezTo>
                  <a:lnTo>
                    <a:pt x="528663" y="130408"/>
                  </a:lnTo>
                  <a:cubicBezTo>
                    <a:pt x="533584" y="130408"/>
                    <a:pt x="537587" y="134410"/>
                    <a:pt x="537587" y="139331"/>
                  </a:cubicBezTo>
                  <a:lnTo>
                    <a:pt x="537587" y="239640"/>
                  </a:lnTo>
                  <a:cubicBezTo>
                    <a:pt x="537587" y="244568"/>
                    <a:pt x="541582" y="248564"/>
                    <a:pt x="546510" y="248564"/>
                  </a:cubicBezTo>
                  <a:cubicBezTo>
                    <a:pt x="551439" y="248564"/>
                    <a:pt x="555434" y="244568"/>
                    <a:pt x="555434" y="239640"/>
                  </a:cubicBezTo>
                  <a:lnTo>
                    <a:pt x="555434" y="206802"/>
                  </a:lnTo>
                  <a:lnTo>
                    <a:pt x="588371" y="206802"/>
                  </a:lnTo>
                  <a:cubicBezTo>
                    <a:pt x="589983" y="206802"/>
                    <a:pt x="591346" y="208164"/>
                    <a:pt x="591346" y="209777"/>
                  </a:cubicBezTo>
                  <a:lnTo>
                    <a:pt x="591346" y="334523"/>
                  </a:lnTo>
                  <a:cubicBezTo>
                    <a:pt x="591346" y="336135"/>
                    <a:pt x="589983" y="337498"/>
                    <a:pt x="588371" y="337498"/>
                  </a:cubicBezTo>
                  <a:lnTo>
                    <a:pt x="555434" y="337498"/>
                  </a:lnTo>
                  <a:lnTo>
                    <a:pt x="555434" y="291991"/>
                  </a:lnTo>
                  <a:cubicBezTo>
                    <a:pt x="555434" y="287063"/>
                    <a:pt x="551439" y="283068"/>
                    <a:pt x="546510" y="283068"/>
                  </a:cubicBezTo>
                  <a:cubicBezTo>
                    <a:pt x="541582" y="283068"/>
                    <a:pt x="537587" y="287063"/>
                    <a:pt x="537587" y="291991"/>
                  </a:cubicBezTo>
                  <a:lnTo>
                    <a:pt x="537587" y="404967"/>
                  </a:lnTo>
                  <a:cubicBezTo>
                    <a:pt x="537587" y="409888"/>
                    <a:pt x="533583" y="413891"/>
                    <a:pt x="528663" y="413891"/>
                  </a:cubicBezTo>
                  <a:lnTo>
                    <a:pt x="80530" y="413891"/>
                  </a:lnTo>
                  <a:cubicBezTo>
                    <a:pt x="75610" y="413891"/>
                    <a:pt x="71606" y="409888"/>
                    <a:pt x="71606" y="404967"/>
                  </a:cubicBezTo>
                  <a:lnTo>
                    <a:pt x="71606" y="139331"/>
                  </a:lnTo>
                  <a:cubicBezTo>
                    <a:pt x="71606" y="134410"/>
                    <a:pt x="75610" y="130408"/>
                    <a:pt x="80530" y="130408"/>
                  </a:cubicBezTo>
                  <a:lnTo>
                    <a:pt x="374796" y="130408"/>
                  </a:lnTo>
                  <a:cubicBezTo>
                    <a:pt x="379725" y="130408"/>
                    <a:pt x="383720" y="126412"/>
                    <a:pt x="383720" y="121484"/>
                  </a:cubicBezTo>
                  <a:cubicBezTo>
                    <a:pt x="383720" y="116556"/>
                    <a:pt x="379725" y="112560"/>
                    <a:pt x="374796" y="112560"/>
                  </a:cubicBezTo>
                  <a:lnTo>
                    <a:pt x="132618" y="112560"/>
                  </a:lnTo>
                  <a:lnTo>
                    <a:pt x="132618" y="72279"/>
                  </a:lnTo>
                  <a:cubicBezTo>
                    <a:pt x="148550" y="68282"/>
                    <a:pt x="160384" y="53845"/>
                    <a:pt x="160384" y="36691"/>
                  </a:cubicBezTo>
                  <a:cubicBezTo>
                    <a:pt x="160384" y="16459"/>
                    <a:pt x="143925" y="0"/>
                    <a:pt x="123695" y="0"/>
                  </a:cubicBezTo>
                  <a:cubicBezTo>
                    <a:pt x="103464" y="0"/>
                    <a:pt x="87004" y="16460"/>
                    <a:pt x="87004" y="36691"/>
                  </a:cubicBezTo>
                  <a:cubicBezTo>
                    <a:pt x="87004" y="53845"/>
                    <a:pt x="98838" y="68282"/>
                    <a:pt x="114771" y="72279"/>
                  </a:cubicBezTo>
                  <a:lnTo>
                    <a:pt x="114771" y="112560"/>
                  </a:lnTo>
                  <a:lnTo>
                    <a:pt x="80530" y="112560"/>
                  </a:lnTo>
                  <a:cubicBezTo>
                    <a:pt x="65768" y="112560"/>
                    <a:pt x="53759" y="124569"/>
                    <a:pt x="53759" y="139331"/>
                  </a:cubicBezTo>
                  <a:lnTo>
                    <a:pt x="53759" y="188955"/>
                  </a:lnTo>
                  <a:lnTo>
                    <a:pt x="20822" y="188955"/>
                  </a:lnTo>
                  <a:cubicBezTo>
                    <a:pt x="9341" y="188955"/>
                    <a:pt x="0" y="198296"/>
                    <a:pt x="0" y="209777"/>
                  </a:cubicBezTo>
                  <a:lnTo>
                    <a:pt x="0" y="334523"/>
                  </a:lnTo>
                  <a:cubicBezTo>
                    <a:pt x="0" y="346004"/>
                    <a:pt x="9341" y="355345"/>
                    <a:pt x="20822" y="355345"/>
                  </a:cubicBezTo>
                  <a:lnTo>
                    <a:pt x="53759" y="355345"/>
                  </a:lnTo>
                  <a:lnTo>
                    <a:pt x="53759" y="404968"/>
                  </a:lnTo>
                  <a:cubicBezTo>
                    <a:pt x="53759" y="419730"/>
                    <a:pt x="65768" y="431739"/>
                    <a:pt x="80530" y="431739"/>
                  </a:cubicBezTo>
                  <a:lnTo>
                    <a:pt x="207962" y="431739"/>
                  </a:lnTo>
                  <a:lnTo>
                    <a:pt x="207962" y="457747"/>
                  </a:lnTo>
                  <a:lnTo>
                    <a:pt x="78535" y="457747"/>
                  </a:lnTo>
                  <a:cubicBezTo>
                    <a:pt x="70333" y="457747"/>
                    <a:pt x="63662" y="464418"/>
                    <a:pt x="63662" y="472620"/>
                  </a:cubicBezTo>
                  <a:lnTo>
                    <a:pt x="63662" y="489861"/>
                  </a:lnTo>
                  <a:lnTo>
                    <a:pt x="14873" y="489861"/>
                  </a:lnTo>
                  <a:cubicBezTo>
                    <a:pt x="6671" y="489861"/>
                    <a:pt x="0" y="496533"/>
                    <a:pt x="0" y="504734"/>
                  </a:cubicBezTo>
                  <a:lnTo>
                    <a:pt x="0" y="544479"/>
                  </a:lnTo>
                  <a:cubicBezTo>
                    <a:pt x="0" y="549408"/>
                    <a:pt x="3995" y="553403"/>
                    <a:pt x="8924" y="553403"/>
                  </a:cubicBezTo>
                  <a:lnTo>
                    <a:pt x="600269" y="553403"/>
                  </a:lnTo>
                  <a:cubicBezTo>
                    <a:pt x="605198" y="553403"/>
                    <a:pt x="609193" y="549408"/>
                    <a:pt x="609193" y="544479"/>
                  </a:cubicBezTo>
                  <a:lnTo>
                    <a:pt x="609193" y="504734"/>
                  </a:lnTo>
                  <a:cubicBezTo>
                    <a:pt x="609193" y="496533"/>
                    <a:pt x="602522" y="489861"/>
                    <a:pt x="594320" y="489861"/>
                  </a:cubicBezTo>
                  <a:lnTo>
                    <a:pt x="545531" y="489861"/>
                  </a:lnTo>
                  <a:lnTo>
                    <a:pt x="545531" y="472620"/>
                  </a:lnTo>
                  <a:cubicBezTo>
                    <a:pt x="545531" y="464418"/>
                    <a:pt x="538860" y="457747"/>
                    <a:pt x="530658" y="457747"/>
                  </a:cubicBezTo>
                  <a:lnTo>
                    <a:pt x="401232" y="457747"/>
                  </a:lnTo>
                  <a:lnTo>
                    <a:pt x="401232" y="431739"/>
                  </a:lnTo>
                  <a:lnTo>
                    <a:pt x="528663" y="431739"/>
                  </a:lnTo>
                  <a:close/>
                  <a:moveTo>
                    <a:pt x="466656" y="36691"/>
                  </a:moveTo>
                  <a:cubicBezTo>
                    <a:pt x="466656" y="26300"/>
                    <a:pt x="475109" y="17847"/>
                    <a:pt x="485498" y="17847"/>
                  </a:cubicBezTo>
                  <a:cubicBezTo>
                    <a:pt x="495888" y="17847"/>
                    <a:pt x="504342" y="26300"/>
                    <a:pt x="504342" y="36691"/>
                  </a:cubicBezTo>
                  <a:cubicBezTo>
                    <a:pt x="504342" y="47080"/>
                    <a:pt x="495889" y="55533"/>
                    <a:pt x="485498" y="55533"/>
                  </a:cubicBezTo>
                  <a:cubicBezTo>
                    <a:pt x="475108" y="55533"/>
                    <a:pt x="466656" y="47080"/>
                    <a:pt x="466656" y="36691"/>
                  </a:cubicBezTo>
                  <a:close/>
                  <a:moveTo>
                    <a:pt x="104851" y="36691"/>
                  </a:moveTo>
                  <a:cubicBezTo>
                    <a:pt x="104851" y="26300"/>
                    <a:pt x="113304" y="17847"/>
                    <a:pt x="123695" y="17847"/>
                  </a:cubicBezTo>
                  <a:cubicBezTo>
                    <a:pt x="134086" y="17847"/>
                    <a:pt x="142537" y="26300"/>
                    <a:pt x="142537" y="36691"/>
                  </a:cubicBezTo>
                  <a:cubicBezTo>
                    <a:pt x="142537" y="47080"/>
                    <a:pt x="134084" y="55533"/>
                    <a:pt x="123695" y="55533"/>
                  </a:cubicBezTo>
                  <a:cubicBezTo>
                    <a:pt x="113305" y="55533"/>
                    <a:pt x="104851" y="47080"/>
                    <a:pt x="104851" y="36691"/>
                  </a:cubicBezTo>
                  <a:close/>
                  <a:moveTo>
                    <a:pt x="53759" y="337498"/>
                  </a:moveTo>
                  <a:lnTo>
                    <a:pt x="20822" y="337498"/>
                  </a:lnTo>
                  <a:cubicBezTo>
                    <a:pt x="19210" y="337498"/>
                    <a:pt x="17847" y="336135"/>
                    <a:pt x="17847" y="334523"/>
                  </a:cubicBezTo>
                  <a:lnTo>
                    <a:pt x="17847" y="209777"/>
                  </a:lnTo>
                  <a:cubicBezTo>
                    <a:pt x="17847" y="208164"/>
                    <a:pt x="19210" y="206802"/>
                    <a:pt x="20822" y="206802"/>
                  </a:cubicBezTo>
                  <a:lnTo>
                    <a:pt x="53759" y="206802"/>
                  </a:lnTo>
                  <a:lnTo>
                    <a:pt x="53759" y="337498"/>
                  </a:lnTo>
                  <a:close/>
                  <a:moveTo>
                    <a:pt x="63662" y="535556"/>
                  </a:moveTo>
                  <a:lnTo>
                    <a:pt x="17847" y="535556"/>
                  </a:lnTo>
                  <a:lnTo>
                    <a:pt x="17847" y="507709"/>
                  </a:lnTo>
                  <a:lnTo>
                    <a:pt x="63662" y="507709"/>
                  </a:lnTo>
                  <a:lnTo>
                    <a:pt x="63662" y="535556"/>
                  </a:lnTo>
                  <a:close/>
                  <a:moveTo>
                    <a:pt x="545531" y="507709"/>
                  </a:moveTo>
                  <a:lnTo>
                    <a:pt x="591346" y="507709"/>
                  </a:lnTo>
                  <a:lnTo>
                    <a:pt x="591346" y="535556"/>
                  </a:lnTo>
                  <a:lnTo>
                    <a:pt x="545531" y="535556"/>
                  </a:lnTo>
                  <a:lnTo>
                    <a:pt x="545531" y="507709"/>
                  </a:lnTo>
                  <a:close/>
                  <a:moveTo>
                    <a:pt x="527684" y="475594"/>
                  </a:moveTo>
                  <a:lnTo>
                    <a:pt x="527684" y="535556"/>
                  </a:lnTo>
                  <a:lnTo>
                    <a:pt x="81509" y="535556"/>
                  </a:lnTo>
                  <a:lnTo>
                    <a:pt x="81509" y="475594"/>
                  </a:lnTo>
                  <a:lnTo>
                    <a:pt x="249864" y="475594"/>
                  </a:lnTo>
                  <a:cubicBezTo>
                    <a:pt x="254793" y="475594"/>
                    <a:pt x="258788" y="471599"/>
                    <a:pt x="258788" y="466670"/>
                  </a:cubicBezTo>
                  <a:cubicBezTo>
                    <a:pt x="258788" y="461742"/>
                    <a:pt x="254793" y="457747"/>
                    <a:pt x="249864" y="457747"/>
                  </a:cubicBezTo>
                  <a:lnTo>
                    <a:pt x="225808" y="457747"/>
                  </a:lnTo>
                  <a:lnTo>
                    <a:pt x="225808" y="431739"/>
                  </a:lnTo>
                  <a:lnTo>
                    <a:pt x="383385" y="431739"/>
                  </a:lnTo>
                  <a:lnTo>
                    <a:pt x="383385" y="457747"/>
                  </a:lnTo>
                  <a:lnTo>
                    <a:pt x="309356" y="457747"/>
                  </a:lnTo>
                  <a:cubicBezTo>
                    <a:pt x="304428" y="457747"/>
                    <a:pt x="300432" y="461742"/>
                    <a:pt x="300432" y="466670"/>
                  </a:cubicBezTo>
                  <a:cubicBezTo>
                    <a:pt x="300432" y="471599"/>
                    <a:pt x="304428" y="475594"/>
                    <a:pt x="309356" y="475594"/>
                  </a:cubicBezTo>
                  <a:lnTo>
                    <a:pt x="527684" y="475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520093" y="3303638"/>
              <a:ext cx="416793" cy="234296"/>
            </a:xfrm>
            <a:custGeom>
              <a:avLst/>
              <a:gdLst/>
              <a:ahLst/>
              <a:cxnLst/>
              <a:rect l="l" t="t" r="r" b="b"/>
              <a:pathLst>
                <a:path w="416793" h="234296" extrusionOk="0">
                  <a:moveTo>
                    <a:pt x="401921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219424"/>
                  </a:lnTo>
                  <a:cubicBezTo>
                    <a:pt x="0" y="227625"/>
                    <a:pt x="6671" y="234297"/>
                    <a:pt x="14873" y="234297"/>
                  </a:cubicBezTo>
                  <a:lnTo>
                    <a:pt x="401921" y="234297"/>
                  </a:lnTo>
                  <a:cubicBezTo>
                    <a:pt x="410123" y="234297"/>
                    <a:pt x="416794" y="227625"/>
                    <a:pt x="416794" y="219424"/>
                  </a:cubicBezTo>
                  <a:lnTo>
                    <a:pt x="416794" y="14873"/>
                  </a:lnTo>
                  <a:cubicBezTo>
                    <a:pt x="416794" y="6671"/>
                    <a:pt x="410123" y="0"/>
                    <a:pt x="401921" y="0"/>
                  </a:cubicBezTo>
                  <a:close/>
                  <a:moveTo>
                    <a:pt x="258422" y="17847"/>
                  </a:moveTo>
                  <a:lnTo>
                    <a:pt x="252555" y="29519"/>
                  </a:lnTo>
                  <a:lnTo>
                    <a:pt x="164238" y="29519"/>
                  </a:lnTo>
                  <a:lnTo>
                    <a:pt x="158371" y="17847"/>
                  </a:lnTo>
                  <a:lnTo>
                    <a:pt x="258422" y="17847"/>
                  </a:lnTo>
                  <a:close/>
                  <a:moveTo>
                    <a:pt x="398946" y="216449"/>
                  </a:moveTo>
                  <a:lnTo>
                    <a:pt x="17847" y="216449"/>
                  </a:lnTo>
                  <a:lnTo>
                    <a:pt x="17847" y="17847"/>
                  </a:lnTo>
                  <a:lnTo>
                    <a:pt x="138395" y="17847"/>
                  </a:lnTo>
                  <a:lnTo>
                    <a:pt x="149162" y="39262"/>
                  </a:lnTo>
                  <a:cubicBezTo>
                    <a:pt x="151562" y="44033"/>
                    <a:pt x="156967" y="47366"/>
                    <a:pt x="162307" y="47366"/>
                  </a:cubicBezTo>
                  <a:lnTo>
                    <a:pt x="254487" y="47366"/>
                  </a:lnTo>
                  <a:cubicBezTo>
                    <a:pt x="259828" y="47366"/>
                    <a:pt x="265233" y="44033"/>
                    <a:pt x="267632" y="39262"/>
                  </a:cubicBezTo>
                  <a:lnTo>
                    <a:pt x="278399" y="17847"/>
                  </a:lnTo>
                  <a:lnTo>
                    <a:pt x="398946" y="17847"/>
                  </a:lnTo>
                  <a:lnTo>
                    <a:pt x="398946" y="2164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583753" y="3358811"/>
              <a:ext cx="54629" cy="80094"/>
            </a:xfrm>
            <a:custGeom>
              <a:avLst/>
              <a:gdLst/>
              <a:ahLst/>
              <a:cxnLst/>
              <a:rect l="l" t="t" r="r" b="b"/>
              <a:pathLst>
                <a:path w="54629" h="80094" extrusionOk="0">
                  <a:moveTo>
                    <a:pt x="42137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67601"/>
                  </a:lnTo>
                  <a:cubicBezTo>
                    <a:pt x="0" y="74490"/>
                    <a:pt x="5604" y="80095"/>
                    <a:pt x="12493" y="80095"/>
                  </a:cubicBezTo>
                  <a:lnTo>
                    <a:pt x="42137" y="80095"/>
                  </a:lnTo>
                  <a:cubicBezTo>
                    <a:pt x="49026" y="80095"/>
                    <a:pt x="54630" y="74490"/>
                    <a:pt x="54630" y="67601"/>
                  </a:cubicBezTo>
                  <a:lnTo>
                    <a:pt x="54630" y="12493"/>
                  </a:lnTo>
                  <a:cubicBezTo>
                    <a:pt x="54630" y="5604"/>
                    <a:pt x="49026" y="0"/>
                    <a:pt x="42137" y="0"/>
                  </a:cubicBezTo>
                  <a:close/>
                  <a:moveTo>
                    <a:pt x="36782" y="62247"/>
                  </a:moveTo>
                  <a:lnTo>
                    <a:pt x="17847" y="62247"/>
                  </a:lnTo>
                  <a:lnTo>
                    <a:pt x="17847" y="17847"/>
                  </a:lnTo>
                  <a:lnTo>
                    <a:pt x="36782" y="17847"/>
                  </a:lnTo>
                  <a:lnTo>
                    <a:pt x="36782" y="622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818595" y="3358811"/>
              <a:ext cx="54629" cy="80094"/>
            </a:xfrm>
            <a:custGeom>
              <a:avLst/>
              <a:gdLst/>
              <a:ahLst/>
              <a:cxnLst/>
              <a:rect l="l" t="t" r="r" b="b"/>
              <a:pathLst>
                <a:path w="54629" h="80094" extrusionOk="0">
                  <a:moveTo>
                    <a:pt x="42137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67601"/>
                  </a:lnTo>
                  <a:cubicBezTo>
                    <a:pt x="0" y="74490"/>
                    <a:pt x="5604" y="80095"/>
                    <a:pt x="12493" y="80095"/>
                  </a:cubicBezTo>
                  <a:lnTo>
                    <a:pt x="42137" y="80095"/>
                  </a:lnTo>
                  <a:cubicBezTo>
                    <a:pt x="49026" y="80095"/>
                    <a:pt x="54630" y="74490"/>
                    <a:pt x="54630" y="67601"/>
                  </a:cubicBezTo>
                  <a:lnTo>
                    <a:pt x="54630" y="12493"/>
                  </a:lnTo>
                  <a:cubicBezTo>
                    <a:pt x="54630" y="5604"/>
                    <a:pt x="49025" y="0"/>
                    <a:pt x="42137" y="0"/>
                  </a:cubicBezTo>
                  <a:close/>
                  <a:moveTo>
                    <a:pt x="36782" y="62247"/>
                  </a:moveTo>
                  <a:lnTo>
                    <a:pt x="17847" y="62247"/>
                  </a:lnTo>
                  <a:lnTo>
                    <a:pt x="17847" y="17847"/>
                  </a:lnTo>
                  <a:lnTo>
                    <a:pt x="36782" y="17847"/>
                  </a:lnTo>
                  <a:lnTo>
                    <a:pt x="36782" y="622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655903" y="3437502"/>
              <a:ext cx="145171" cy="50032"/>
            </a:xfrm>
            <a:custGeom>
              <a:avLst/>
              <a:gdLst/>
              <a:ahLst/>
              <a:cxnLst/>
              <a:rect l="l" t="t" r="r" b="b"/>
              <a:pathLst>
                <a:path w="145171" h="50032" extrusionOk="0">
                  <a:moveTo>
                    <a:pt x="132678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37539"/>
                  </a:lnTo>
                  <a:cubicBezTo>
                    <a:pt x="0" y="44427"/>
                    <a:pt x="5604" y="50032"/>
                    <a:pt x="12493" y="50032"/>
                  </a:cubicBezTo>
                  <a:lnTo>
                    <a:pt x="132678" y="50032"/>
                  </a:lnTo>
                  <a:cubicBezTo>
                    <a:pt x="139566" y="50032"/>
                    <a:pt x="145171" y="44427"/>
                    <a:pt x="145171" y="37539"/>
                  </a:cubicBezTo>
                  <a:lnTo>
                    <a:pt x="145171" y="12493"/>
                  </a:lnTo>
                  <a:cubicBezTo>
                    <a:pt x="145171" y="5605"/>
                    <a:pt x="139566" y="0"/>
                    <a:pt x="132678" y="0"/>
                  </a:cubicBezTo>
                  <a:close/>
                  <a:moveTo>
                    <a:pt x="127324" y="32185"/>
                  </a:moveTo>
                  <a:lnTo>
                    <a:pt x="17847" y="32185"/>
                  </a:lnTo>
                  <a:lnTo>
                    <a:pt x="17847" y="17847"/>
                  </a:lnTo>
                  <a:lnTo>
                    <a:pt x="127324" y="17847"/>
                  </a:lnTo>
                  <a:lnTo>
                    <a:pt x="127324" y="321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609407" y="3122717"/>
              <a:ext cx="238165" cy="98184"/>
            </a:xfrm>
            <a:custGeom>
              <a:avLst/>
              <a:gdLst/>
              <a:ahLst/>
              <a:cxnLst/>
              <a:rect l="l" t="t" r="r" b="b"/>
              <a:pathLst>
                <a:path w="238165" h="98184" extrusionOk="0">
                  <a:moveTo>
                    <a:pt x="229242" y="46537"/>
                  </a:moveTo>
                  <a:lnTo>
                    <a:pt x="184436" y="46537"/>
                  </a:lnTo>
                  <a:cubicBezTo>
                    <a:pt x="183612" y="46500"/>
                    <a:pt x="181758" y="45667"/>
                    <a:pt x="181199" y="45089"/>
                  </a:cubicBezTo>
                  <a:lnTo>
                    <a:pt x="145197" y="4463"/>
                  </a:lnTo>
                  <a:cubicBezTo>
                    <a:pt x="139897" y="-1516"/>
                    <a:pt x="134189" y="27"/>
                    <a:pt x="132567" y="644"/>
                  </a:cubicBezTo>
                  <a:cubicBezTo>
                    <a:pt x="130944" y="1259"/>
                    <a:pt x="125650" y="3888"/>
                    <a:pt x="125650" y="11881"/>
                  </a:cubicBezTo>
                  <a:lnTo>
                    <a:pt x="125650" y="69210"/>
                  </a:lnTo>
                  <a:lnTo>
                    <a:pt x="88375" y="28362"/>
                  </a:lnTo>
                  <a:cubicBezTo>
                    <a:pt x="83018" y="22490"/>
                    <a:pt x="77338" y="24075"/>
                    <a:pt x="75726" y="24701"/>
                  </a:cubicBezTo>
                  <a:cubicBezTo>
                    <a:pt x="74113" y="25326"/>
                    <a:pt x="68850" y="27984"/>
                    <a:pt x="68850" y="35932"/>
                  </a:cubicBezTo>
                  <a:lnTo>
                    <a:pt x="68850" y="59161"/>
                  </a:lnTo>
                  <a:lnTo>
                    <a:pt x="8924" y="59161"/>
                  </a:lnTo>
                  <a:cubicBezTo>
                    <a:pt x="3995" y="59161"/>
                    <a:pt x="0" y="63156"/>
                    <a:pt x="0" y="68085"/>
                  </a:cubicBezTo>
                  <a:cubicBezTo>
                    <a:pt x="0" y="73014"/>
                    <a:pt x="3994" y="77009"/>
                    <a:pt x="8924" y="77009"/>
                  </a:cubicBezTo>
                  <a:lnTo>
                    <a:pt x="71824" y="77009"/>
                  </a:lnTo>
                  <a:cubicBezTo>
                    <a:pt x="80026" y="77009"/>
                    <a:pt x="86697" y="70338"/>
                    <a:pt x="86697" y="62137"/>
                  </a:cubicBezTo>
                  <a:lnTo>
                    <a:pt x="86697" y="53001"/>
                  </a:lnTo>
                  <a:lnTo>
                    <a:pt x="123972" y="93850"/>
                  </a:lnTo>
                  <a:cubicBezTo>
                    <a:pt x="127136" y="97317"/>
                    <a:pt x="130411" y="98185"/>
                    <a:pt x="132896" y="98185"/>
                  </a:cubicBezTo>
                  <a:cubicBezTo>
                    <a:pt x="134619" y="98185"/>
                    <a:pt x="135961" y="97768"/>
                    <a:pt x="136621" y="97513"/>
                  </a:cubicBezTo>
                  <a:cubicBezTo>
                    <a:pt x="138233" y="96888"/>
                    <a:pt x="143497" y="94230"/>
                    <a:pt x="143497" y="86282"/>
                  </a:cubicBezTo>
                  <a:lnTo>
                    <a:pt x="143497" y="29457"/>
                  </a:lnTo>
                  <a:lnTo>
                    <a:pt x="167841" y="56926"/>
                  </a:lnTo>
                  <a:cubicBezTo>
                    <a:pt x="171733" y="61317"/>
                    <a:pt x="178548" y="64384"/>
                    <a:pt x="184415" y="64384"/>
                  </a:cubicBezTo>
                  <a:lnTo>
                    <a:pt x="229242" y="64384"/>
                  </a:lnTo>
                  <a:cubicBezTo>
                    <a:pt x="234170" y="64384"/>
                    <a:pt x="238166" y="60389"/>
                    <a:pt x="238166" y="55460"/>
                  </a:cubicBezTo>
                  <a:cubicBezTo>
                    <a:pt x="238166" y="50532"/>
                    <a:pt x="234170" y="46537"/>
                    <a:pt x="229242" y="46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813264" y="36459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18"/>
                  </a:cubicBezTo>
                  <a:cubicBezTo>
                    <a:pt x="964" y="4283"/>
                    <a:pt x="0" y="6580"/>
                    <a:pt x="0" y="8924"/>
                  </a:cubicBezTo>
                  <a:cubicBezTo>
                    <a:pt x="0" y="11268"/>
                    <a:pt x="964" y="13576"/>
                    <a:pt x="2618" y="15242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42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2"/>
                    <a:pt x="15242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2858918" y="36459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64" y="952"/>
                    <a:pt x="11268" y="0"/>
                    <a:pt x="8924" y="0"/>
                  </a:cubicBezTo>
                  <a:cubicBezTo>
                    <a:pt x="6568" y="0"/>
                    <a:pt x="4271" y="952"/>
                    <a:pt x="2606" y="2618"/>
                  </a:cubicBezTo>
                  <a:cubicBezTo>
                    <a:pt x="952" y="4283"/>
                    <a:pt x="0" y="6580"/>
                    <a:pt x="0" y="8924"/>
                  </a:cubicBezTo>
                  <a:cubicBezTo>
                    <a:pt x="0" y="11280"/>
                    <a:pt x="952" y="13576"/>
                    <a:pt x="2606" y="15242"/>
                  </a:cubicBezTo>
                  <a:cubicBezTo>
                    <a:pt x="4271" y="16896"/>
                    <a:pt x="6568" y="17847"/>
                    <a:pt x="8924" y="17847"/>
                  </a:cubicBezTo>
                  <a:cubicBezTo>
                    <a:pt x="11268" y="17847"/>
                    <a:pt x="13564" y="16896"/>
                    <a:pt x="15230" y="15242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2"/>
                    <a:pt x="15230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2904560" y="36459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64" y="952"/>
                    <a:pt x="11268" y="0"/>
                    <a:pt x="8924" y="0"/>
                  </a:cubicBezTo>
                  <a:cubicBezTo>
                    <a:pt x="6568" y="0"/>
                    <a:pt x="4271" y="952"/>
                    <a:pt x="2606" y="2618"/>
                  </a:cubicBezTo>
                  <a:cubicBezTo>
                    <a:pt x="952" y="4283"/>
                    <a:pt x="0" y="6580"/>
                    <a:pt x="0" y="8924"/>
                  </a:cubicBezTo>
                  <a:cubicBezTo>
                    <a:pt x="0" y="11268"/>
                    <a:pt x="952" y="13576"/>
                    <a:pt x="2606" y="15230"/>
                  </a:cubicBezTo>
                  <a:cubicBezTo>
                    <a:pt x="4271" y="16896"/>
                    <a:pt x="6568" y="17847"/>
                    <a:pt x="8924" y="17847"/>
                  </a:cubicBezTo>
                  <a:cubicBezTo>
                    <a:pt x="11268" y="17847"/>
                    <a:pt x="13564" y="16896"/>
                    <a:pt x="15230" y="15230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2"/>
                    <a:pt x="15230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2534574" y="3645995"/>
              <a:ext cx="91412" cy="17847"/>
            </a:xfrm>
            <a:custGeom>
              <a:avLst/>
              <a:gdLst/>
              <a:ahLst/>
              <a:cxnLst/>
              <a:rect l="l" t="t" r="r" b="b"/>
              <a:pathLst>
                <a:path w="91412" h="17847" extrusionOk="0">
                  <a:moveTo>
                    <a:pt x="82489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82489" y="17847"/>
                  </a:lnTo>
                  <a:cubicBezTo>
                    <a:pt x="87417" y="17847"/>
                    <a:pt x="91412" y="13852"/>
                    <a:pt x="91412" y="8924"/>
                  </a:cubicBezTo>
                  <a:cubicBezTo>
                    <a:pt x="91412" y="3995"/>
                    <a:pt x="87417" y="0"/>
                    <a:pt x="8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24" name="Google Shape;1324;p28"/>
          <p:cNvCxnSpPr>
            <a:stCxn id="1235" idx="0"/>
            <a:endCxn id="1303" idx="3"/>
          </p:cNvCxnSpPr>
          <p:nvPr/>
        </p:nvCxnSpPr>
        <p:spPr>
          <a:xfrm>
            <a:off x="4572011" y="1932249"/>
            <a:ext cx="0" cy="11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8"/>
          <p:cNvCxnSpPr>
            <a:stCxn id="1303" idx="0"/>
            <a:endCxn id="1261" idx="3"/>
          </p:cNvCxnSpPr>
          <p:nvPr/>
        </p:nvCxnSpPr>
        <p:spPr>
          <a:xfrm>
            <a:off x="4572011" y="2841633"/>
            <a:ext cx="0" cy="11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8"/>
          <p:cNvCxnSpPr>
            <a:stCxn id="1261" idx="0"/>
            <a:endCxn id="1277" idx="3"/>
          </p:cNvCxnSpPr>
          <p:nvPr/>
        </p:nvCxnSpPr>
        <p:spPr>
          <a:xfrm>
            <a:off x="4572011" y="3751016"/>
            <a:ext cx="0" cy="11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259;p28">
            <a:extLst>
              <a:ext uri="{FF2B5EF4-FFF2-40B4-BE49-F238E27FC236}">
                <a16:creationId xmlns:a16="http://schemas.microsoft.com/office/drawing/2014/main" id="{CA536C69-FB56-1AC6-CE0A-1819C86BB6C8}"/>
              </a:ext>
            </a:extLst>
          </p:cNvPr>
          <p:cNvSpPr/>
          <p:nvPr/>
        </p:nvSpPr>
        <p:spPr>
          <a:xfrm rot="9060000">
            <a:off x="578739" y="3796004"/>
            <a:ext cx="165300" cy="14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Google Shape;1259;p28">
            <a:extLst>
              <a:ext uri="{FF2B5EF4-FFF2-40B4-BE49-F238E27FC236}">
                <a16:creationId xmlns:a16="http://schemas.microsoft.com/office/drawing/2014/main" id="{0BED2848-B860-F634-E4F4-FFE21CBFE53E}"/>
              </a:ext>
            </a:extLst>
          </p:cNvPr>
          <p:cNvSpPr/>
          <p:nvPr/>
        </p:nvSpPr>
        <p:spPr>
          <a:xfrm rot="9060000">
            <a:off x="570910" y="2817409"/>
            <a:ext cx="165300" cy="14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1305;p28">
            <a:extLst>
              <a:ext uri="{FF2B5EF4-FFF2-40B4-BE49-F238E27FC236}">
                <a16:creationId xmlns:a16="http://schemas.microsoft.com/office/drawing/2014/main" id="{62E8E772-7A25-0F9A-D5ED-EA37C6078678}"/>
              </a:ext>
            </a:extLst>
          </p:cNvPr>
          <p:cNvSpPr txBox="1"/>
          <p:nvPr/>
        </p:nvSpPr>
        <p:spPr>
          <a:xfrm>
            <a:off x="700357" y="2679651"/>
            <a:ext cx="3268126" cy="37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Human-centric and trustworthy AI</a:t>
            </a:r>
            <a:endParaRPr lang="en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5" name="Google Shape;1305;p28">
            <a:extLst>
              <a:ext uri="{FF2B5EF4-FFF2-40B4-BE49-F238E27FC236}">
                <a16:creationId xmlns:a16="http://schemas.microsoft.com/office/drawing/2014/main" id="{45CCD0B1-0E5C-8679-AED7-3373C0793485}"/>
              </a:ext>
            </a:extLst>
          </p:cNvPr>
          <p:cNvSpPr txBox="1"/>
          <p:nvPr/>
        </p:nvSpPr>
        <p:spPr>
          <a:xfrm>
            <a:off x="700355" y="3673905"/>
            <a:ext cx="3369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</a:rPr>
              <a:t>Protection</a:t>
            </a:r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 of fundamental rights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6" name="Google Shape;1254;p28">
            <a:extLst>
              <a:ext uri="{FF2B5EF4-FFF2-40B4-BE49-F238E27FC236}">
                <a16:creationId xmlns:a16="http://schemas.microsoft.com/office/drawing/2014/main" id="{3C0D764F-E577-E6A7-D939-7711589634E5}"/>
              </a:ext>
            </a:extLst>
          </p:cNvPr>
          <p:cNvCxnSpPr>
            <a:cxnSpLocks/>
          </p:cNvCxnSpPr>
          <p:nvPr/>
        </p:nvCxnSpPr>
        <p:spPr>
          <a:xfrm>
            <a:off x="5405244" y="1558688"/>
            <a:ext cx="6412" cy="266178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7" name="Google Shape;1259;p28">
            <a:extLst>
              <a:ext uri="{FF2B5EF4-FFF2-40B4-BE49-F238E27FC236}">
                <a16:creationId xmlns:a16="http://schemas.microsoft.com/office/drawing/2014/main" id="{17B02D5D-C1C4-E0F4-F960-D7301A0086DD}"/>
              </a:ext>
            </a:extLst>
          </p:cNvPr>
          <p:cNvSpPr/>
          <p:nvPr/>
        </p:nvSpPr>
        <p:spPr>
          <a:xfrm rot="9060000">
            <a:off x="5322971" y="1807497"/>
            <a:ext cx="165300" cy="14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1305;p28">
            <a:extLst>
              <a:ext uri="{FF2B5EF4-FFF2-40B4-BE49-F238E27FC236}">
                <a16:creationId xmlns:a16="http://schemas.microsoft.com/office/drawing/2014/main" id="{D568B556-2CF4-C03E-1B1A-A21CF5201A09}"/>
              </a:ext>
            </a:extLst>
          </p:cNvPr>
          <p:cNvSpPr txBox="1"/>
          <p:nvPr/>
        </p:nvSpPr>
        <p:spPr>
          <a:xfrm>
            <a:off x="5452417" y="1693228"/>
            <a:ext cx="3369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</a:rPr>
              <a:t>Support</a:t>
            </a:r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 innovation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" name="Google Shape;1259;p28">
            <a:extLst>
              <a:ext uri="{FF2B5EF4-FFF2-40B4-BE49-F238E27FC236}">
                <a16:creationId xmlns:a16="http://schemas.microsoft.com/office/drawing/2014/main" id="{F97C1BB1-A5E2-D6EC-B81A-4479AC5C860D}"/>
              </a:ext>
            </a:extLst>
          </p:cNvPr>
          <p:cNvSpPr/>
          <p:nvPr/>
        </p:nvSpPr>
        <p:spPr>
          <a:xfrm rot="9060000">
            <a:off x="5330799" y="3819489"/>
            <a:ext cx="165300" cy="14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" name="Google Shape;1259;p28">
            <a:extLst>
              <a:ext uri="{FF2B5EF4-FFF2-40B4-BE49-F238E27FC236}">
                <a16:creationId xmlns:a16="http://schemas.microsoft.com/office/drawing/2014/main" id="{32A257BB-A4E6-B3CA-BD4E-2313F7249E51}"/>
              </a:ext>
            </a:extLst>
          </p:cNvPr>
          <p:cNvSpPr/>
          <p:nvPr/>
        </p:nvSpPr>
        <p:spPr>
          <a:xfrm rot="9060000">
            <a:off x="5322970" y="2840894"/>
            <a:ext cx="165300" cy="144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" name="Google Shape;1305;p28">
            <a:extLst>
              <a:ext uri="{FF2B5EF4-FFF2-40B4-BE49-F238E27FC236}">
                <a16:creationId xmlns:a16="http://schemas.microsoft.com/office/drawing/2014/main" id="{73A66A5C-8A08-C500-4751-E4E47B76874A}"/>
              </a:ext>
            </a:extLst>
          </p:cNvPr>
          <p:cNvSpPr txBox="1"/>
          <p:nvPr/>
        </p:nvSpPr>
        <p:spPr>
          <a:xfrm>
            <a:off x="5452416" y="2726624"/>
            <a:ext cx="33699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</a:rPr>
              <a:t>Free</a:t>
            </a:r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 movement of AI systems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Google Shape;1305;p28">
            <a:extLst>
              <a:ext uri="{FF2B5EF4-FFF2-40B4-BE49-F238E27FC236}">
                <a16:creationId xmlns:a16="http://schemas.microsoft.com/office/drawing/2014/main" id="{29E2B44D-1218-3308-A750-BD2168CF2219}"/>
              </a:ext>
            </a:extLst>
          </p:cNvPr>
          <p:cNvSpPr txBox="1"/>
          <p:nvPr/>
        </p:nvSpPr>
        <p:spPr>
          <a:xfrm>
            <a:off x="5436758" y="3689562"/>
            <a:ext cx="3534304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</a:rPr>
              <a:t>Restriction on </a:t>
            </a:r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additional national regulations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/>
                <a:cs typeface="Times New Roman"/>
              </a:rPr>
              <a:t>Article 2 – Application and Values</a:t>
            </a:r>
            <a:endParaRPr lang="en-US" sz="2000"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Times New Roman"/>
              <a:cs typeface="Times New Roman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Montserrat"/>
                <a:cs typeface="Times New Roman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Times New Roman"/>
                <a:ea typeface="Montserrat"/>
                <a:cs typeface="Times New Roman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Times New Roman"/>
              <a:ea typeface="Montserrat"/>
              <a:cs typeface="Times New Roman"/>
              <a:sym typeface="Montserrat"/>
            </a:endParaRPr>
          </a:p>
        </p:txBody>
      </p:sp>
      <p:cxnSp>
        <p:nvCxnSpPr>
          <p:cNvPr id="447" name="Google Shape;447;p19"/>
          <p:cNvCxnSpPr>
            <a:cxnSpLocks/>
            <a:stCxn id="448" idx="0"/>
          </p:cNvCxnSpPr>
          <p:nvPr/>
        </p:nvCxnSpPr>
        <p:spPr>
          <a:xfrm>
            <a:off x="3465561" y="2629537"/>
            <a:ext cx="5100" cy="35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450" name="Google Shape;450;p19"/>
          <p:cNvCxnSpPr>
            <a:stCxn id="451" idx="2"/>
            <a:endCxn id="448" idx="5"/>
          </p:cNvCxnSpPr>
          <p:nvPr/>
        </p:nvCxnSpPr>
        <p:spPr>
          <a:xfrm>
            <a:off x="888446" y="2441319"/>
            <a:ext cx="29517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19"/>
          <p:cNvCxnSpPr>
            <a:stCxn id="448" idx="1"/>
            <a:endCxn id="453" idx="4"/>
          </p:cNvCxnSpPr>
          <p:nvPr/>
        </p:nvCxnSpPr>
        <p:spPr>
          <a:xfrm>
            <a:off x="3090861" y="2442187"/>
            <a:ext cx="295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19"/>
          <p:cNvCxnSpPr>
            <a:stCxn id="453" idx="2"/>
            <a:endCxn id="455" idx="5"/>
          </p:cNvCxnSpPr>
          <p:nvPr/>
        </p:nvCxnSpPr>
        <p:spPr>
          <a:xfrm>
            <a:off x="5293313" y="2442195"/>
            <a:ext cx="295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19"/>
          <p:cNvCxnSpPr>
            <a:stCxn id="448" idx="3"/>
            <a:endCxn id="457" idx="2"/>
          </p:cNvCxnSpPr>
          <p:nvPr/>
        </p:nvCxnSpPr>
        <p:spPr>
          <a:xfrm rot="10800000" flipH="1">
            <a:off x="3465561" y="1509637"/>
            <a:ext cx="5100" cy="32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48" name="Google Shape;448;p19"/>
          <p:cNvSpPr/>
          <p:nvPr/>
        </p:nvSpPr>
        <p:spPr>
          <a:xfrm rot="5400000">
            <a:off x="3067311" y="1856587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sp>
        <p:nvSpPr>
          <p:cNvPr id="457" name="Google Shape;457;p19"/>
          <p:cNvSpPr txBox="1"/>
          <p:nvPr/>
        </p:nvSpPr>
        <p:spPr>
          <a:xfrm>
            <a:off x="3119483" y="1072886"/>
            <a:ext cx="70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Montserrat SemiBold"/>
                <a:cs typeface="Times New Roman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Times New Roman"/>
              <a:ea typeface="Montserrat SemiBold"/>
              <a:cs typeface="Times New Roman"/>
              <a:sym typeface="Montserrat SemiBold"/>
            </a:endParaRPr>
          </a:p>
        </p:txBody>
      </p:sp>
      <p:grpSp>
        <p:nvGrpSpPr>
          <p:cNvPr id="459" name="Google Shape;459;p19"/>
          <p:cNvGrpSpPr/>
          <p:nvPr/>
        </p:nvGrpSpPr>
        <p:grpSpPr>
          <a:xfrm>
            <a:off x="3236991" y="2002684"/>
            <a:ext cx="457176" cy="457199"/>
            <a:chOff x="4348402" y="3107782"/>
            <a:chExt cx="608756" cy="609193"/>
          </a:xfrm>
        </p:grpSpPr>
        <p:sp>
          <p:nvSpPr>
            <p:cNvPr id="460" name="Google Shape;460;p19"/>
            <p:cNvSpPr/>
            <p:nvPr/>
          </p:nvSpPr>
          <p:spPr>
            <a:xfrm>
              <a:off x="4410046" y="3196511"/>
              <a:ext cx="458790" cy="458788"/>
            </a:xfrm>
            <a:custGeom>
              <a:avLst/>
              <a:gdLst/>
              <a:ahLst/>
              <a:cxnLst/>
              <a:rect l="l" t="t" r="r" b="b"/>
              <a:pathLst>
                <a:path w="458790" h="458788" extrusionOk="0">
                  <a:moveTo>
                    <a:pt x="229394" y="0"/>
                  </a:moveTo>
                  <a:cubicBezTo>
                    <a:pt x="102906" y="0"/>
                    <a:pt x="0" y="102906"/>
                    <a:pt x="0" y="229394"/>
                  </a:cubicBezTo>
                  <a:cubicBezTo>
                    <a:pt x="0" y="355883"/>
                    <a:pt x="102906" y="458789"/>
                    <a:pt x="229394" y="458789"/>
                  </a:cubicBezTo>
                  <a:cubicBezTo>
                    <a:pt x="355884" y="458789"/>
                    <a:pt x="458790" y="355883"/>
                    <a:pt x="458790" y="229394"/>
                  </a:cubicBezTo>
                  <a:cubicBezTo>
                    <a:pt x="458790" y="102906"/>
                    <a:pt x="355884" y="0"/>
                    <a:pt x="229394" y="0"/>
                  </a:cubicBezTo>
                  <a:close/>
                  <a:moveTo>
                    <a:pt x="440740" y="220472"/>
                  </a:moveTo>
                  <a:lnTo>
                    <a:pt x="393146" y="220472"/>
                  </a:lnTo>
                  <a:cubicBezTo>
                    <a:pt x="392296" y="189084"/>
                    <a:pt x="386972" y="158791"/>
                    <a:pt x="377602" y="131073"/>
                  </a:cubicBezTo>
                  <a:cubicBezTo>
                    <a:pt x="388716" y="126690"/>
                    <a:pt x="398963" y="121791"/>
                    <a:pt x="408172" y="116425"/>
                  </a:cubicBezTo>
                  <a:cubicBezTo>
                    <a:pt x="427421" y="146775"/>
                    <a:pt x="439150" y="182334"/>
                    <a:pt x="440740" y="220472"/>
                  </a:cubicBezTo>
                  <a:close/>
                  <a:moveTo>
                    <a:pt x="397960" y="101730"/>
                  </a:moveTo>
                  <a:cubicBezTo>
                    <a:pt x="389907" y="106347"/>
                    <a:pt x="380993" y="110585"/>
                    <a:pt x="371351" y="114412"/>
                  </a:cubicBezTo>
                  <a:cubicBezTo>
                    <a:pt x="364489" y="97828"/>
                    <a:pt x="356101" y="82354"/>
                    <a:pt x="346269" y="68366"/>
                  </a:cubicBezTo>
                  <a:cubicBezTo>
                    <a:pt x="338339" y="57083"/>
                    <a:pt x="329711" y="47116"/>
                    <a:pt x="320530" y="38506"/>
                  </a:cubicBezTo>
                  <a:cubicBezTo>
                    <a:pt x="351112" y="53168"/>
                    <a:pt x="377641" y="74968"/>
                    <a:pt x="397960" y="101730"/>
                  </a:cubicBezTo>
                  <a:close/>
                  <a:moveTo>
                    <a:pt x="318366" y="220472"/>
                  </a:moveTo>
                  <a:cubicBezTo>
                    <a:pt x="318014" y="195706"/>
                    <a:pt x="316206" y="171625"/>
                    <a:pt x="313043" y="148983"/>
                  </a:cubicBezTo>
                  <a:cubicBezTo>
                    <a:pt x="329915" y="145911"/>
                    <a:pt x="345943" y="141922"/>
                    <a:pt x="360780" y="137099"/>
                  </a:cubicBezTo>
                  <a:cubicBezTo>
                    <a:pt x="369313" y="162483"/>
                    <a:pt x="374435" y="190692"/>
                    <a:pt x="375291" y="220472"/>
                  </a:cubicBezTo>
                  <a:lnTo>
                    <a:pt x="318366" y="220472"/>
                  </a:lnTo>
                  <a:close/>
                  <a:moveTo>
                    <a:pt x="375291" y="238319"/>
                  </a:moveTo>
                  <a:cubicBezTo>
                    <a:pt x="374426" y="268334"/>
                    <a:pt x="369223" y="296750"/>
                    <a:pt x="360572" y="322289"/>
                  </a:cubicBezTo>
                  <a:cubicBezTo>
                    <a:pt x="345766" y="317488"/>
                    <a:pt x="329776" y="313517"/>
                    <a:pt x="312952" y="310456"/>
                  </a:cubicBezTo>
                  <a:cubicBezTo>
                    <a:pt x="316176" y="287608"/>
                    <a:pt x="318018" y="263365"/>
                    <a:pt x="318368" y="238319"/>
                  </a:cubicBezTo>
                  <a:lnTo>
                    <a:pt x="375291" y="238319"/>
                  </a:lnTo>
                  <a:close/>
                  <a:moveTo>
                    <a:pt x="354522" y="120429"/>
                  </a:moveTo>
                  <a:cubicBezTo>
                    <a:pt x="340786" y="124860"/>
                    <a:pt x="325929" y="128542"/>
                    <a:pt x="310261" y="131400"/>
                  </a:cubicBezTo>
                  <a:cubicBezTo>
                    <a:pt x="306317" y="109119"/>
                    <a:pt x="301004" y="88533"/>
                    <a:pt x="294433" y="70450"/>
                  </a:cubicBezTo>
                  <a:cubicBezTo>
                    <a:pt x="288077" y="52959"/>
                    <a:pt x="280742" y="38509"/>
                    <a:pt x="272676" y="27332"/>
                  </a:cubicBezTo>
                  <a:cubicBezTo>
                    <a:pt x="307161" y="42865"/>
                    <a:pt x="336204" y="76455"/>
                    <a:pt x="354522" y="120429"/>
                  </a:cubicBezTo>
                  <a:close/>
                  <a:moveTo>
                    <a:pt x="263834" y="238319"/>
                  </a:moveTo>
                  <a:lnTo>
                    <a:pt x="300519" y="238319"/>
                  </a:lnTo>
                  <a:lnTo>
                    <a:pt x="300519" y="238319"/>
                  </a:lnTo>
                  <a:cubicBezTo>
                    <a:pt x="300160" y="262145"/>
                    <a:pt x="298358" y="285576"/>
                    <a:pt x="295267" y="307616"/>
                  </a:cubicBezTo>
                  <a:cubicBezTo>
                    <a:pt x="276932" y="305059"/>
                    <a:pt x="257809" y="303555"/>
                    <a:pt x="238318" y="303203"/>
                  </a:cubicBezTo>
                  <a:lnTo>
                    <a:pt x="238318" y="263835"/>
                  </a:lnTo>
                  <a:cubicBezTo>
                    <a:pt x="250777" y="260605"/>
                    <a:pt x="260604" y="250777"/>
                    <a:pt x="263834" y="238319"/>
                  </a:cubicBezTo>
                  <a:close/>
                  <a:moveTo>
                    <a:pt x="238318" y="194955"/>
                  </a:moveTo>
                  <a:lnTo>
                    <a:pt x="238318" y="156251"/>
                  </a:lnTo>
                  <a:cubicBezTo>
                    <a:pt x="257872" y="155898"/>
                    <a:pt x="277048" y="154386"/>
                    <a:pt x="295430" y="151816"/>
                  </a:cubicBezTo>
                  <a:cubicBezTo>
                    <a:pt x="298442" y="173520"/>
                    <a:pt x="300170" y="196643"/>
                    <a:pt x="300517" y="220472"/>
                  </a:cubicBezTo>
                  <a:lnTo>
                    <a:pt x="263834" y="220472"/>
                  </a:lnTo>
                  <a:cubicBezTo>
                    <a:pt x="260604" y="208013"/>
                    <a:pt x="250776" y="198185"/>
                    <a:pt x="238318" y="194955"/>
                  </a:cubicBezTo>
                  <a:close/>
                  <a:moveTo>
                    <a:pt x="220471" y="19764"/>
                  </a:moveTo>
                  <a:lnTo>
                    <a:pt x="220471" y="51671"/>
                  </a:lnTo>
                  <a:cubicBezTo>
                    <a:pt x="220471" y="56599"/>
                    <a:pt x="224465" y="60594"/>
                    <a:pt x="229394" y="60594"/>
                  </a:cubicBezTo>
                  <a:cubicBezTo>
                    <a:pt x="234324" y="60594"/>
                    <a:pt x="238318" y="56599"/>
                    <a:pt x="238318" y="51671"/>
                  </a:cubicBezTo>
                  <a:lnTo>
                    <a:pt x="238318" y="19764"/>
                  </a:lnTo>
                  <a:cubicBezTo>
                    <a:pt x="252490" y="25761"/>
                    <a:pt x="266453" y="45712"/>
                    <a:pt x="277659" y="76547"/>
                  </a:cubicBezTo>
                  <a:cubicBezTo>
                    <a:pt x="283864" y="93622"/>
                    <a:pt x="288893" y="113097"/>
                    <a:pt x="292648" y="134221"/>
                  </a:cubicBezTo>
                  <a:cubicBezTo>
                    <a:pt x="275201" y="136633"/>
                    <a:pt x="256958" y="138055"/>
                    <a:pt x="238318" y="138401"/>
                  </a:cubicBezTo>
                  <a:lnTo>
                    <a:pt x="238318" y="105213"/>
                  </a:lnTo>
                  <a:cubicBezTo>
                    <a:pt x="238318" y="100285"/>
                    <a:pt x="234324" y="96289"/>
                    <a:pt x="229394" y="96289"/>
                  </a:cubicBezTo>
                  <a:cubicBezTo>
                    <a:pt x="224465" y="96289"/>
                    <a:pt x="220471" y="100285"/>
                    <a:pt x="220471" y="105213"/>
                  </a:cubicBezTo>
                  <a:lnTo>
                    <a:pt x="220471" y="138401"/>
                  </a:lnTo>
                  <a:cubicBezTo>
                    <a:pt x="209553" y="138198"/>
                    <a:pt x="198778" y="137615"/>
                    <a:pt x="188212" y="136691"/>
                  </a:cubicBezTo>
                  <a:cubicBezTo>
                    <a:pt x="187728" y="124660"/>
                    <a:pt x="181242" y="114154"/>
                    <a:pt x="171671" y="108083"/>
                  </a:cubicBezTo>
                  <a:cubicBezTo>
                    <a:pt x="174430" y="96883"/>
                    <a:pt x="177585" y="86314"/>
                    <a:pt x="181133" y="76547"/>
                  </a:cubicBezTo>
                  <a:cubicBezTo>
                    <a:pt x="192336" y="45711"/>
                    <a:pt x="206299" y="25761"/>
                    <a:pt x="220471" y="19764"/>
                  </a:cubicBezTo>
                  <a:close/>
                  <a:moveTo>
                    <a:pt x="93722" y="293962"/>
                  </a:moveTo>
                  <a:cubicBezTo>
                    <a:pt x="92594" y="293962"/>
                    <a:pt x="91479" y="294020"/>
                    <a:pt x="90378" y="294124"/>
                  </a:cubicBezTo>
                  <a:cubicBezTo>
                    <a:pt x="86439" y="276415"/>
                    <a:pt x="84059" y="257704"/>
                    <a:pt x="83501" y="238319"/>
                  </a:cubicBezTo>
                  <a:lnTo>
                    <a:pt x="140425" y="238319"/>
                  </a:lnTo>
                  <a:lnTo>
                    <a:pt x="140425" y="238319"/>
                  </a:lnTo>
                  <a:cubicBezTo>
                    <a:pt x="140781" y="263326"/>
                    <a:pt x="142627" y="287630"/>
                    <a:pt x="145845" y="310465"/>
                  </a:cubicBezTo>
                  <a:cubicBezTo>
                    <a:pt x="139084" y="311695"/>
                    <a:pt x="132461" y="313072"/>
                    <a:pt x="125991" y="314591"/>
                  </a:cubicBezTo>
                  <a:cubicBezTo>
                    <a:pt x="120333" y="302423"/>
                    <a:pt x="108001" y="293962"/>
                    <a:pt x="93722" y="293962"/>
                  </a:cubicBezTo>
                  <a:close/>
                  <a:moveTo>
                    <a:pt x="111448" y="329535"/>
                  </a:moveTo>
                  <a:cubicBezTo>
                    <a:pt x="111448" y="339310"/>
                    <a:pt x="103496" y="347263"/>
                    <a:pt x="93722" y="347263"/>
                  </a:cubicBezTo>
                  <a:cubicBezTo>
                    <a:pt x="83947" y="347263"/>
                    <a:pt x="75996" y="339310"/>
                    <a:pt x="75996" y="329535"/>
                  </a:cubicBezTo>
                  <a:cubicBezTo>
                    <a:pt x="75994" y="319761"/>
                    <a:pt x="83947" y="311809"/>
                    <a:pt x="93722" y="311809"/>
                  </a:cubicBezTo>
                  <a:cubicBezTo>
                    <a:pt x="103496" y="311809"/>
                    <a:pt x="111448" y="319762"/>
                    <a:pt x="111448" y="329535"/>
                  </a:cubicBezTo>
                  <a:close/>
                  <a:moveTo>
                    <a:pt x="83500" y="220471"/>
                  </a:moveTo>
                  <a:cubicBezTo>
                    <a:pt x="84358" y="190692"/>
                    <a:pt x="89478" y="162482"/>
                    <a:pt x="98010" y="137098"/>
                  </a:cubicBezTo>
                  <a:cubicBezTo>
                    <a:pt x="104267" y="139133"/>
                    <a:pt x="110752" y="141004"/>
                    <a:pt x="117406" y="142736"/>
                  </a:cubicBezTo>
                  <a:cubicBezTo>
                    <a:pt x="119252" y="156958"/>
                    <a:pt x="129520" y="168564"/>
                    <a:pt x="143035" y="172374"/>
                  </a:cubicBezTo>
                  <a:cubicBezTo>
                    <a:pt x="141549" y="187963"/>
                    <a:pt x="140657" y="204057"/>
                    <a:pt x="140425" y="220471"/>
                  </a:cubicBezTo>
                  <a:lnTo>
                    <a:pt x="83500" y="220471"/>
                  </a:lnTo>
                  <a:close/>
                  <a:moveTo>
                    <a:pt x="134947" y="138137"/>
                  </a:moveTo>
                  <a:cubicBezTo>
                    <a:pt x="134947" y="128362"/>
                    <a:pt x="142900" y="120411"/>
                    <a:pt x="152673" y="120411"/>
                  </a:cubicBezTo>
                  <a:cubicBezTo>
                    <a:pt x="162449" y="120411"/>
                    <a:pt x="170400" y="128362"/>
                    <a:pt x="170400" y="138137"/>
                  </a:cubicBezTo>
                  <a:cubicBezTo>
                    <a:pt x="170402" y="147913"/>
                    <a:pt x="162449" y="155864"/>
                    <a:pt x="152673" y="155864"/>
                  </a:cubicBezTo>
                  <a:cubicBezTo>
                    <a:pt x="142899" y="155864"/>
                    <a:pt x="134947" y="147911"/>
                    <a:pt x="134947" y="138137"/>
                  </a:cubicBezTo>
                  <a:close/>
                  <a:moveTo>
                    <a:pt x="160925" y="172735"/>
                  </a:moveTo>
                  <a:cubicBezTo>
                    <a:pt x="171167" y="170293"/>
                    <a:pt x="179702" y="163411"/>
                    <a:pt x="184380" y="154240"/>
                  </a:cubicBezTo>
                  <a:cubicBezTo>
                    <a:pt x="196197" y="155343"/>
                    <a:pt x="208256" y="156028"/>
                    <a:pt x="220471" y="156250"/>
                  </a:cubicBezTo>
                  <a:lnTo>
                    <a:pt x="220471" y="194955"/>
                  </a:lnTo>
                  <a:cubicBezTo>
                    <a:pt x="208013" y="198185"/>
                    <a:pt x="198185" y="208013"/>
                    <a:pt x="194956" y="220471"/>
                  </a:cubicBezTo>
                  <a:lnTo>
                    <a:pt x="158272" y="220471"/>
                  </a:lnTo>
                  <a:cubicBezTo>
                    <a:pt x="158510" y="204144"/>
                    <a:pt x="159417" y="188167"/>
                    <a:pt x="160925" y="172735"/>
                  </a:cubicBezTo>
                  <a:close/>
                  <a:moveTo>
                    <a:pt x="186114" y="27332"/>
                  </a:moveTo>
                  <a:cubicBezTo>
                    <a:pt x="178049" y="38509"/>
                    <a:pt x="170713" y="52961"/>
                    <a:pt x="164357" y="70451"/>
                  </a:cubicBezTo>
                  <a:cubicBezTo>
                    <a:pt x="160725" y="80446"/>
                    <a:pt x="157494" y="91229"/>
                    <a:pt x="154654" y="102623"/>
                  </a:cubicBezTo>
                  <a:cubicBezTo>
                    <a:pt x="153999" y="102587"/>
                    <a:pt x="153339" y="102565"/>
                    <a:pt x="152674" y="102565"/>
                  </a:cubicBezTo>
                  <a:cubicBezTo>
                    <a:pt x="137725" y="102565"/>
                    <a:pt x="124908" y="111838"/>
                    <a:pt x="119653" y="124931"/>
                  </a:cubicBezTo>
                  <a:cubicBezTo>
                    <a:pt x="114391" y="123528"/>
                    <a:pt x="109247" y="122035"/>
                    <a:pt x="104268" y="120430"/>
                  </a:cubicBezTo>
                  <a:cubicBezTo>
                    <a:pt x="122586" y="76454"/>
                    <a:pt x="151631" y="42865"/>
                    <a:pt x="186114" y="27332"/>
                  </a:cubicBezTo>
                  <a:close/>
                  <a:moveTo>
                    <a:pt x="138263" y="38506"/>
                  </a:moveTo>
                  <a:cubicBezTo>
                    <a:pt x="129080" y="47116"/>
                    <a:pt x="120452" y="57083"/>
                    <a:pt x="112522" y="68368"/>
                  </a:cubicBezTo>
                  <a:cubicBezTo>
                    <a:pt x="102691" y="82355"/>
                    <a:pt x="94301" y="97828"/>
                    <a:pt x="87441" y="114413"/>
                  </a:cubicBezTo>
                  <a:cubicBezTo>
                    <a:pt x="77798" y="110586"/>
                    <a:pt x="68880" y="106347"/>
                    <a:pt x="60829" y="101730"/>
                  </a:cubicBezTo>
                  <a:cubicBezTo>
                    <a:pt x="81149" y="74966"/>
                    <a:pt x="107680" y="53165"/>
                    <a:pt x="138263" y="38506"/>
                  </a:cubicBezTo>
                  <a:close/>
                  <a:moveTo>
                    <a:pt x="50615" y="116425"/>
                  </a:moveTo>
                  <a:cubicBezTo>
                    <a:pt x="59826" y="121791"/>
                    <a:pt x="70074" y="126690"/>
                    <a:pt x="81188" y="131073"/>
                  </a:cubicBezTo>
                  <a:cubicBezTo>
                    <a:pt x="71817" y="158791"/>
                    <a:pt x="66494" y="189084"/>
                    <a:pt x="65645" y="220472"/>
                  </a:cubicBezTo>
                  <a:lnTo>
                    <a:pt x="18049" y="220472"/>
                  </a:lnTo>
                  <a:cubicBezTo>
                    <a:pt x="19641" y="182334"/>
                    <a:pt x="31369" y="146775"/>
                    <a:pt x="50615" y="116425"/>
                  </a:cubicBezTo>
                  <a:close/>
                  <a:moveTo>
                    <a:pt x="50916" y="342846"/>
                  </a:moveTo>
                  <a:cubicBezTo>
                    <a:pt x="31489" y="312391"/>
                    <a:pt x="19649" y="276657"/>
                    <a:pt x="18049" y="238319"/>
                  </a:cubicBezTo>
                  <a:lnTo>
                    <a:pt x="65645" y="238319"/>
                  </a:lnTo>
                  <a:cubicBezTo>
                    <a:pt x="66222" y="259648"/>
                    <a:pt x="68883" y="280466"/>
                    <a:pt x="73459" y="300320"/>
                  </a:cubicBezTo>
                  <a:cubicBezTo>
                    <a:pt x="64214" y="306751"/>
                    <a:pt x="58147" y="317446"/>
                    <a:pt x="58147" y="329535"/>
                  </a:cubicBezTo>
                  <a:cubicBezTo>
                    <a:pt x="58147" y="332559"/>
                    <a:pt x="58528" y="335494"/>
                    <a:pt x="59242" y="338297"/>
                  </a:cubicBezTo>
                  <a:cubicBezTo>
                    <a:pt x="56382" y="339774"/>
                    <a:pt x="53605" y="341290"/>
                    <a:pt x="50916" y="342846"/>
                  </a:cubicBezTo>
                  <a:close/>
                  <a:moveTo>
                    <a:pt x="61189" y="357530"/>
                  </a:moveTo>
                  <a:cubicBezTo>
                    <a:pt x="63353" y="356299"/>
                    <a:pt x="65568" y="355092"/>
                    <a:pt x="67852" y="353916"/>
                  </a:cubicBezTo>
                  <a:cubicBezTo>
                    <a:pt x="74343" y="360799"/>
                    <a:pt x="83537" y="365110"/>
                    <a:pt x="93722" y="365110"/>
                  </a:cubicBezTo>
                  <a:cubicBezTo>
                    <a:pt x="94843" y="365110"/>
                    <a:pt x="95950" y="365052"/>
                    <a:pt x="97046" y="364949"/>
                  </a:cubicBezTo>
                  <a:cubicBezTo>
                    <a:pt x="101721" y="373881"/>
                    <a:pt x="106884" y="382398"/>
                    <a:pt x="112523" y="390423"/>
                  </a:cubicBezTo>
                  <a:cubicBezTo>
                    <a:pt x="120454" y="401707"/>
                    <a:pt x="129081" y="411674"/>
                    <a:pt x="138264" y="420284"/>
                  </a:cubicBezTo>
                  <a:cubicBezTo>
                    <a:pt x="107859" y="405711"/>
                    <a:pt x="81463" y="384078"/>
                    <a:pt x="61189" y="357530"/>
                  </a:cubicBezTo>
                  <a:close/>
                  <a:moveTo>
                    <a:pt x="113951" y="358774"/>
                  </a:moveTo>
                  <a:cubicBezTo>
                    <a:pt x="122550" y="352806"/>
                    <a:pt x="128397" y="343151"/>
                    <a:pt x="129192" y="332114"/>
                  </a:cubicBezTo>
                  <a:cubicBezTo>
                    <a:pt x="135517" y="330615"/>
                    <a:pt x="142009" y="329257"/>
                    <a:pt x="148648" y="328047"/>
                  </a:cubicBezTo>
                  <a:cubicBezTo>
                    <a:pt x="152578" y="350077"/>
                    <a:pt x="157851" y="370433"/>
                    <a:pt x="164358" y="388339"/>
                  </a:cubicBezTo>
                  <a:cubicBezTo>
                    <a:pt x="170714" y="405830"/>
                    <a:pt x="178050" y="420281"/>
                    <a:pt x="186116" y="431457"/>
                  </a:cubicBezTo>
                  <a:cubicBezTo>
                    <a:pt x="157187" y="418430"/>
                    <a:pt x="132097" y="392686"/>
                    <a:pt x="113951" y="358774"/>
                  </a:cubicBezTo>
                  <a:close/>
                  <a:moveTo>
                    <a:pt x="181131" y="382244"/>
                  </a:moveTo>
                  <a:cubicBezTo>
                    <a:pt x="174990" y="365343"/>
                    <a:pt x="169996" y="346098"/>
                    <a:pt x="166255" y="325223"/>
                  </a:cubicBezTo>
                  <a:cubicBezTo>
                    <a:pt x="183671" y="322818"/>
                    <a:pt x="201874" y="321398"/>
                    <a:pt x="220470" y="321052"/>
                  </a:cubicBezTo>
                  <a:lnTo>
                    <a:pt x="220470" y="439026"/>
                  </a:lnTo>
                  <a:cubicBezTo>
                    <a:pt x="206298" y="433028"/>
                    <a:pt x="192336" y="413077"/>
                    <a:pt x="181131" y="382244"/>
                  </a:cubicBezTo>
                  <a:close/>
                  <a:moveTo>
                    <a:pt x="220471" y="303201"/>
                  </a:moveTo>
                  <a:cubicBezTo>
                    <a:pt x="200955" y="303555"/>
                    <a:pt x="181810" y="305062"/>
                    <a:pt x="163455" y="307626"/>
                  </a:cubicBezTo>
                  <a:cubicBezTo>
                    <a:pt x="160388" y="285732"/>
                    <a:pt x="158623" y="262386"/>
                    <a:pt x="158272" y="238318"/>
                  </a:cubicBezTo>
                  <a:lnTo>
                    <a:pt x="194956" y="238318"/>
                  </a:lnTo>
                  <a:cubicBezTo>
                    <a:pt x="198186" y="250776"/>
                    <a:pt x="208014" y="260604"/>
                    <a:pt x="220471" y="263834"/>
                  </a:cubicBezTo>
                  <a:lnTo>
                    <a:pt x="220471" y="303201"/>
                  </a:lnTo>
                  <a:close/>
                  <a:moveTo>
                    <a:pt x="211668" y="229396"/>
                  </a:moveTo>
                  <a:cubicBezTo>
                    <a:pt x="211668" y="219621"/>
                    <a:pt x="219620" y="211668"/>
                    <a:pt x="229394" y="211668"/>
                  </a:cubicBezTo>
                  <a:cubicBezTo>
                    <a:pt x="239169" y="211668"/>
                    <a:pt x="247121" y="219621"/>
                    <a:pt x="247121" y="229396"/>
                  </a:cubicBezTo>
                  <a:cubicBezTo>
                    <a:pt x="247121" y="239170"/>
                    <a:pt x="239168" y="247122"/>
                    <a:pt x="229394" y="247122"/>
                  </a:cubicBezTo>
                  <a:cubicBezTo>
                    <a:pt x="219620" y="247122"/>
                    <a:pt x="211668" y="239170"/>
                    <a:pt x="211668" y="229396"/>
                  </a:cubicBezTo>
                  <a:close/>
                  <a:moveTo>
                    <a:pt x="272778" y="431413"/>
                  </a:moveTo>
                  <a:cubicBezTo>
                    <a:pt x="275655" y="427408"/>
                    <a:pt x="278531" y="422857"/>
                    <a:pt x="281377" y="417673"/>
                  </a:cubicBezTo>
                  <a:cubicBezTo>
                    <a:pt x="283748" y="413353"/>
                    <a:pt x="282169" y="407929"/>
                    <a:pt x="277849" y="405556"/>
                  </a:cubicBezTo>
                  <a:cubicBezTo>
                    <a:pt x="273529" y="403183"/>
                    <a:pt x="268104" y="404762"/>
                    <a:pt x="265732" y="409084"/>
                  </a:cubicBezTo>
                  <a:cubicBezTo>
                    <a:pt x="260430" y="418739"/>
                    <a:pt x="250600" y="433704"/>
                    <a:pt x="238318" y="439002"/>
                  </a:cubicBezTo>
                  <a:lnTo>
                    <a:pt x="238318" y="321052"/>
                  </a:lnTo>
                  <a:cubicBezTo>
                    <a:pt x="256888" y="321397"/>
                    <a:pt x="275071" y="322812"/>
                    <a:pt x="292466" y="325209"/>
                  </a:cubicBezTo>
                  <a:cubicBezTo>
                    <a:pt x="289983" y="339116"/>
                    <a:pt x="286968" y="352316"/>
                    <a:pt x="283432" y="364487"/>
                  </a:cubicBezTo>
                  <a:cubicBezTo>
                    <a:pt x="282058" y="369220"/>
                    <a:pt x="284779" y="374171"/>
                    <a:pt x="289511" y="375546"/>
                  </a:cubicBezTo>
                  <a:cubicBezTo>
                    <a:pt x="294245" y="376922"/>
                    <a:pt x="299195" y="374200"/>
                    <a:pt x="300570" y="369467"/>
                  </a:cubicBezTo>
                  <a:cubicBezTo>
                    <a:pt x="304349" y="356461"/>
                    <a:pt x="307537" y="342581"/>
                    <a:pt x="310140" y="328034"/>
                  </a:cubicBezTo>
                  <a:cubicBezTo>
                    <a:pt x="325756" y="330879"/>
                    <a:pt x="340570" y="334542"/>
                    <a:pt x="354273" y="338947"/>
                  </a:cubicBezTo>
                  <a:cubicBezTo>
                    <a:pt x="335962" y="382591"/>
                    <a:pt x="307065" y="415930"/>
                    <a:pt x="272778" y="431413"/>
                  </a:cubicBezTo>
                  <a:close/>
                  <a:moveTo>
                    <a:pt x="320528" y="420284"/>
                  </a:moveTo>
                  <a:cubicBezTo>
                    <a:pt x="329710" y="411675"/>
                    <a:pt x="338338" y="401707"/>
                    <a:pt x="346269" y="390423"/>
                  </a:cubicBezTo>
                  <a:cubicBezTo>
                    <a:pt x="355988" y="376596"/>
                    <a:pt x="364299" y="361318"/>
                    <a:pt x="371115" y="344948"/>
                  </a:cubicBezTo>
                  <a:cubicBezTo>
                    <a:pt x="380709" y="348743"/>
                    <a:pt x="389584" y="352944"/>
                    <a:pt x="397609" y="357519"/>
                  </a:cubicBezTo>
                  <a:cubicBezTo>
                    <a:pt x="377334" y="384072"/>
                    <a:pt x="350934" y="405708"/>
                    <a:pt x="320528" y="420284"/>
                  </a:cubicBezTo>
                  <a:close/>
                  <a:moveTo>
                    <a:pt x="407871" y="342851"/>
                  </a:moveTo>
                  <a:cubicBezTo>
                    <a:pt x="398684" y="337521"/>
                    <a:pt x="388470" y="332656"/>
                    <a:pt x="377397" y="328300"/>
                  </a:cubicBezTo>
                  <a:cubicBezTo>
                    <a:pt x="386890" y="300423"/>
                    <a:pt x="392291" y="269927"/>
                    <a:pt x="393146" y="238319"/>
                  </a:cubicBezTo>
                  <a:lnTo>
                    <a:pt x="440740" y="238319"/>
                  </a:lnTo>
                  <a:cubicBezTo>
                    <a:pt x="439141" y="276658"/>
                    <a:pt x="427299" y="312395"/>
                    <a:pt x="407871" y="342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4350845" y="3454485"/>
              <a:ext cx="20084" cy="31943"/>
            </a:xfrm>
            <a:custGeom>
              <a:avLst/>
              <a:gdLst/>
              <a:ahLst/>
              <a:cxnLst/>
              <a:rect l="l" t="t" r="r" b="b"/>
              <a:pathLst>
                <a:path w="20084" h="31943" extrusionOk="0">
                  <a:moveTo>
                    <a:pt x="19934" y="21397"/>
                  </a:moveTo>
                  <a:cubicBezTo>
                    <a:pt x="19103" y="16896"/>
                    <a:pt x="18373" y="12304"/>
                    <a:pt x="17770" y="7750"/>
                  </a:cubicBezTo>
                  <a:cubicBezTo>
                    <a:pt x="17123" y="2864"/>
                    <a:pt x="12638" y="-566"/>
                    <a:pt x="7749" y="78"/>
                  </a:cubicBezTo>
                  <a:cubicBezTo>
                    <a:pt x="2865" y="726"/>
                    <a:pt x="-570" y="5212"/>
                    <a:pt x="79" y="10097"/>
                  </a:cubicBezTo>
                  <a:cubicBezTo>
                    <a:pt x="722" y="14951"/>
                    <a:pt x="1498" y="19843"/>
                    <a:pt x="2384" y="24639"/>
                  </a:cubicBezTo>
                  <a:cubicBezTo>
                    <a:pt x="3179" y="28938"/>
                    <a:pt x="6930" y="31944"/>
                    <a:pt x="11149" y="31944"/>
                  </a:cubicBezTo>
                  <a:cubicBezTo>
                    <a:pt x="11687" y="31944"/>
                    <a:pt x="12233" y="31895"/>
                    <a:pt x="12781" y="31794"/>
                  </a:cubicBezTo>
                  <a:cubicBezTo>
                    <a:pt x="17629" y="30898"/>
                    <a:pt x="20830" y="26242"/>
                    <a:pt x="19934" y="21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4363649" y="3508803"/>
              <a:ext cx="22837" cy="31225"/>
            </a:xfrm>
            <a:custGeom>
              <a:avLst/>
              <a:gdLst/>
              <a:ahLst/>
              <a:cxnLst/>
              <a:rect l="l" t="t" r="r" b="b"/>
              <a:pathLst>
                <a:path w="22837" h="31225" extrusionOk="0">
                  <a:moveTo>
                    <a:pt x="22191" y="18972"/>
                  </a:moveTo>
                  <a:cubicBezTo>
                    <a:pt x="20482" y="14721"/>
                    <a:pt x="18858" y="10365"/>
                    <a:pt x="17364" y="6023"/>
                  </a:cubicBezTo>
                  <a:cubicBezTo>
                    <a:pt x="15761" y="1364"/>
                    <a:pt x="10686" y="-1117"/>
                    <a:pt x="6022" y="489"/>
                  </a:cubicBezTo>
                  <a:cubicBezTo>
                    <a:pt x="1362" y="2093"/>
                    <a:pt x="-1116" y="7171"/>
                    <a:pt x="488" y="11831"/>
                  </a:cubicBezTo>
                  <a:cubicBezTo>
                    <a:pt x="2080" y="16458"/>
                    <a:pt x="3811" y="21100"/>
                    <a:pt x="5632" y="25629"/>
                  </a:cubicBezTo>
                  <a:cubicBezTo>
                    <a:pt x="7032" y="29110"/>
                    <a:pt x="10378" y="31226"/>
                    <a:pt x="13915" y="31226"/>
                  </a:cubicBezTo>
                  <a:cubicBezTo>
                    <a:pt x="15023" y="31226"/>
                    <a:pt x="16150" y="31018"/>
                    <a:pt x="17241" y="30580"/>
                  </a:cubicBezTo>
                  <a:cubicBezTo>
                    <a:pt x="21815" y="28742"/>
                    <a:pt x="24030" y="23543"/>
                    <a:pt x="22191" y="18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4371751" y="3291388"/>
              <a:ext cx="23894" cy="30807"/>
            </a:xfrm>
            <a:custGeom>
              <a:avLst/>
              <a:gdLst/>
              <a:ahLst/>
              <a:cxnLst/>
              <a:rect l="l" t="t" r="r" b="b"/>
              <a:pathLst>
                <a:path w="23894" h="30807" extrusionOk="0">
                  <a:moveTo>
                    <a:pt x="18945" y="936"/>
                  </a:moveTo>
                  <a:cubicBezTo>
                    <a:pt x="14536" y="-1259"/>
                    <a:pt x="9176" y="537"/>
                    <a:pt x="6979" y="4950"/>
                  </a:cubicBezTo>
                  <a:cubicBezTo>
                    <a:pt x="4795" y="9341"/>
                    <a:pt x="2696" y="13839"/>
                    <a:pt x="746" y="18316"/>
                  </a:cubicBezTo>
                  <a:cubicBezTo>
                    <a:pt x="-1224" y="22834"/>
                    <a:pt x="842" y="28093"/>
                    <a:pt x="5361" y="30062"/>
                  </a:cubicBezTo>
                  <a:cubicBezTo>
                    <a:pt x="6522" y="30568"/>
                    <a:pt x="7731" y="30807"/>
                    <a:pt x="8921" y="30807"/>
                  </a:cubicBezTo>
                  <a:cubicBezTo>
                    <a:pt x="12363" y="30807"/>
                    <a:pt x="15642" y="28803"/>
                    <a:pt x="17106" y="25447"/>
                  </a:cubicBezTo>
                  <a:cubicBezTo>
                    <a:pt x="18938" y="21245"/>
                    <a:pt x="20907" y="17024"/>
                    <a:pt x="22959" y="12901"/>
                  </a:cubicBezTo>
                  <a:cubicBezTo>
                    <a:pt x="25154" y="8490"/>
                    <a:pt x="23357" y="3133"/>
                    <a:pt x="18945" y="9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4479264" y="3171415"/>
              <a:ext cx="30067" cy="25196"/>
            </a:xfrm>
            <a:custGeom>
              <a:avLst/>
              <a:gdLst/>
              <a:ahLst/>
              <a:cxnLst/>
              <a:rect l="l" t="t" r="r" b="b"/>
              <a:pathLst>
                <a:path w="30067" h="25196" extrusionOk="0">
                  <a:moveTo>
                    <a:pt x="28903" y="4520"/>
                  </a:moveTo>
                  <a:cubicBezTo>
                    <a:pt x="26470" y="232"/>
                    <a:pt x="21023" y="-1267"/>
                    <a:pt x="16737" y="1164"/>
                  </a:cubicBezTo>
                  <a:cubicBezTo>
                    <a:pt x="12492" y="3573"/>
                    <a:pt x="8251" y="6123"/>
                    <a:pt x="4135" y="8743"/>
                  </a:cubicBezTo>
                  <a:cubicBezTo>
                    <a:pt x="-23" y="11388"/>
                    <a:pt x="-1250" y="16904"/>
                    <a:pt x="1395" y="21063"/>
                  </a:cubicBezTo>
                  <a:cubicBezTo>
                    <a:pt x="3098" y="23735"/>
                    <a:pt x="5984" y="25196"/>
                    <a:pt x="8935" y="25196"/>
                  </a:cubicBezTo>
                  <a:cubicBezTo>
                    <a:pt x="10574" y="25196"/>
                    <a:pt x="12232" y="24745"/>
                    <a:pt x="13716" y="23800"/>
                  </a:cubicBezTo>
                  <a:cubicBezTo>
                    <a:pt x="17582" y="21342"/>
                    <a:pt x="21562" y="18947"/>
                    <a:pt x="25548" y="16686"/>
                  </a:cubicBezTo>
                  <a:cubicBezTo>
                    <a:pt x="29833" y="14253"/>
                    <a:pt x="31336" y="8806"/>
                    <a:pt x="28903" y="45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4386954" y="3559489"/>
              <a:ext cx="25370" cy="29963"/>
            </a:xfrm>
            <a:custGeom>
              <a:avLst/>
              <a:gdLst/>
              <a:ahLst/>
              <a:cxnLst/>
              <a:rect l="l" t="t" r="r" b="b"/>
              <a:pathLst>
                <a:path w="25370" h="29963" extrusionOk="0">
                  <a:moveTo>
                    <a:pt x="23906" y="16143"/>
                  </a:moveTo>
                  <a:cubicBezTo>
                    <a:pt x="21395" y="12316"/>
                    <a:pt x="18945" y="8370"/>
                    <a:pt x="16624" y="4411"/>
                  </a:cubicBezTo>
                  <a:cubicBezTo>
                    <a:pt x="14130" y="159"/>
                    <a:pt x="8663" y="-1266"/>
                    <a:pt x="4410" y="1228"/>
                  </a:cubicBezTo>
                  <a:cubicBezTo>
                    <a:pt x="160" y="3722"/>
                    <a:pt x="-1266" y="9189"/>
                    <a:pt x="1228" y="13441"/>
                  </a:cubicBezTo>
                  <a:cubicBezTo>
                    <a:pt x="3701" y="17656"/>
                    <a:pt x="6311" y="21860"/>
                    <a:pt x="8985" y="25935"/>
                  </a:cubicBezTo>
                  <a:cubicBezTo>
                    <a:pt x="10699" y="28546"/>
                    <a:pt x="13548" y="29964"/>
                    <a:pt x="16454" y="29964"/>
                  </a:cubicBezTo>
                  <a:cubicBezTo>
                    <a:pt x="18134" y="29964"/>
                    <a:pt x="19833" y="29490"/>
                    <a:pt x="21342" y="28499"/>
                  </a:cubicBezTo>
                  <a:cubicBezTo>
                    <a:pt x="25462" y="25796"/>
                    <a:pt x="26610" y="20263"/>
                    <a:pt x="23906" y="16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4348402" y="3398703"/>
              <a:ext cx="18401" cy="32105"/>
            </a:xfrm>
            <a:custGeom>
              <a:avLst/>
              <a:gdLst/>
              <a:ahLst/>
              <a:cxnLst/>
              <a:rect l="l" t="t" r="r" b="b"/>
              <a:pathLst>
                <a:path w="18401" h="32105" extrusionOk="0">
                  <a:moveTo>
                    <a:pt x="10047" y="17"/>
                  </a:moveTo>
                  <a:cubicBezTo>
                    <a:pt x="5124" y="-285"/>
                    <a:pt x="887" y="3434"/>
                    <a:pt x="572" y="8353"/>
                  </a:cubicBezTo>
                  <a:cubicBezTo>
                    <a:pt x="260" y="13224"/>
                    <a:pt x="68" y="18172"/>
                    <a:pt x="1" y="23058"/>
                  </a:cubicBezTo>
                  <a:cubicBezTo>
                    <a:pt x="-68" y="27987"/>
                    <a:pt x="3871" y="32037"/>
                    <a:pt x="8800" y="32105"/>
                  </a:cubicBezTo>
                  <a:cubicBezTo>
                    <a:pt x="8841" y="32106"/>
                    <a:pt x="8883" y="32106"/>
                    <a:pt x="8926" y="32106"/>
                  </a:cubicBezTo>
                  <a:cubicBezTo>
                    <a:pt x="13797" y="32106"/>
                    <a:pt x="17778" y="28191"/>
                    <a:pt x="17846" y="23306"/>
                  </a:cubicBezTo>
                  <a:cubicBezTo>
                    <a:pt x="17910" y="18715"/>
                    <a:pt x="18090" y="14067"/>
                    <a:pt x="18383" y="9493"/>
                  </a:cubicBezTo>
                  <a:cubicBezTo>
                    <a:pt x="18698" y="4574"/>
                    <a:pt x="14965" y="332"/>
                    <a:pt x="10047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4354652" y="3343627"/>
              <a:ext cx="21198" cy="31724"/>
            </a:xfrm>
            <a:custGeom>
              <a:avLst/>
              <a:gdLst/>
              <a:ahLst/>
              <a:cxnLst/>
              <a:rect l="l" t="t" r="r" b="b"/>
              <a:pathLst>
                <a:path w="21198" h="31724" extrusionOk="0">
                  <a:moveTo>
                    <a:pt x="14584" y="306"/>
                  </a:moveTo>
                  <a:cubicBezTo>
                    <a:pt x="9829" y="-967"/>
                    <a:pt x="4930" y="1852"/>
                    <a:pt x="3654" y="6613"/>
                  </a:cubicBezTo>
                  <a:cubicBezTo>
                    <a:pt x="2384" y="11348"/>
                    <a:pt x="1222" y="16165"/>
                    <a:pt x="201" y="20927"/>
                  </a:cubicBezTo>
                  <a:cubicBezTo>
                    <a:pt x="-834" y="25745"/>
                    <a:pt x="2234" y="30490"/>
                    <a:pt x="7053" y="31524"/>
                  </a:cubicBezTo>
                  <a:cubicBezTo>
                    <a:pt x="7684" y="31660"/>
                    <a:pt x="8313" y="31724"/>
                    <a:pt x="8934" y="31724"/>
                  </a:cubicBezTo>
                  <a:cubicBezTo>
                    <a:pt x="13051" y="31724"/>
                    <a:pt x="16751" y="28858"/>
                    <a:pt x="17650" y="24671"/>
                  </a:cubicBezTo>
                  <a:cubicBezTo>
                    <a:pt x="18609" y="20202"/>
                    <a:pt x="19700" y="15682"/>
                    <a:pt x="20892" y="11237"/>
                  </a:cubicBezTo>
                  <a:cubicBezTo>
                    <a:pt x="22169" y="6476"/>
                    <a:pt x="19344" y="1582"/>
                    <a:pt x="14584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4561053" y="3690509"/>
              <a:ext cx="31771" cy="21001"/>
            </a:xfrm>
            <a:custGeom>
              <a:avLst/>
              <a:gdLst/>
              <a:ahLst/>
              <a:cxnLst/>
              <a:rect l="l" t="t" r="r" b="b"/>
              <a:pathLst>
                <a:path w="31771" h="21001" extrusionOk="0">
                  <a:moveTo>
                    <a:pt x="24592" y="3326"/>
                  </a:moveTo>
                  <a:cubicBezTo>
                    <a:pt x="20098" y="2429"/>
                    <a:pt x="15563" y="1403"/>
                    <a:pt x="11116" y="276"/>
                  </a:cubicBezTo>
                  <a:cubicBezTo>
                    <a:pt x="6335" y="-937"/>
                    <a:pt x="1484" y="1960"/>
                    <a:pt x="275" y="6737"/>
                  </a:cubicBezTo>
                  <a:cubicBezTo>
                    <a:pt x="-935" y="11515"/>
                    <a:pt x="1958" y="16369"/>
                    <a:pt x="6736" y="17578"/>
                  </a:cubicBezTo>
                  <a:cubicBezTo>
                    <a:pt x="11476" y="18778"/>
                    <a:pt x="16309" y="19872"/>
                    <a:pt x="21100" y="20827"/>
                  </a:cubicBezTo>
                  <a:cubicBezTo>
                    <a:pt x="21689" y="20945"/>
                    <a:pt x="22276" y="21002"/>
                    <a:pt x="22856" y="21002"/>
                  </a:cubicBezTo>
                  <a:cubicBezTo>
                    <a:pt x="27024" y="21002"/>
                    <a:pt x="30750" y="18067"/>
                    <a:pt x="31598" y="13824"/>
                  </a:cubicBezTo>
                  <a:cubicBezTo>
                    <a:pt x="32561" y="8991"/>
                    <a:pt x="29426" y="4291"/>
                    <a:pt x="24592" y="3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4399044" y="3244116"/>
              <a:ext cx="26319" cy="29346"/>
            </a:xfrm>
            <a:custGeom>
              <a:avLst/>
              <a:gdLst/>
              <a:ahLst/>
              <a:cxnLst/>
              <a:rect l="l" t="t" r="r" b="b"/>
              <a:pathLst>
                <a:path w="26319" h="29346" extrusionOk="0">
                  <a:moveTo>
                    <a:pt x="22867" y="1874"/>
                  </a:moveTo>
                  <a:cubicBezTo>
                    <a:pt x="18978" y="-1146"/>
                    <a:pt x="13369" y="-442"/>
                    <a:pt x="10345" y="3452"/>
                  </a:cubicBezTo>
                  <a:cubicBezTo>
                    <a:pt x="7345" y="7319"/>
                    <a:pt x="4404" y="11310"/>
                    <a:pt x="1608" y="15313"/>
                  </a:cubicBezTo>
                  <a:cubicBezTo>
                    <a:pt x="-1214" y="19353"/>
                    <a:pt x="-225" y="24915"/>
                    <a:pt x="3816" y="27738"/>
                  </a:cubicBezTo>
                  <a:cubicBezTo>
                    <a:pt x="5372" y="28825"/>
                    <a:pt x="7153" y="29346"/>
                    <a:pt x="8916" y="29346"/>
                  </a:cubicBezTo>
                  <a:cubicBezTo>
                    <a:pt x="11733" y="29346"/>
                    <a:pt x="14505" y="28016"/>
                    <a:pt x="16240" y="25532"/>
                  </a:cubicBezTo>
                  <a:cubicBezTo>
                    <a:pt x="18866" y="21773"/>
                    <a:pt x="21625" y="18026"/>
                    <a:pt x="24445" y="14395"/>
                  </a:cubicBezTo>
                  <a:cubicBezTo>
                    <a:pt x="27467" y="10502"/>
                    <a:pt x="26760" y="4896"/>
                    <a:pt x="22867" y="1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4529049" y="3148837"/>
              <a:ext cx="31296" cy="22644"/>
            </a:xfrm>
            <a:custGeom>
              <a:avLst/>
              <a:gdLst/>
              <a:ahLst/>
              <a:cxnLst/>
              <a:rect l="l" t="t" r="r" b="b"/>
              <a:pathLst>
                <a:path w="31296" h="22644" extrusionOk="0">
                  <a:moveTo>
                    <a:pt x="30850" y="6145"/>
                  </a:moveTo>
                  <a:cubicBezTo>
                    <a:pt x="29313" y="1462"/>
                    <a:pt x="24273" y="-1089"/>
                    <a:pt x="19588" y="447"/>
                  </a:cubicBezTo>
                  <a:cubicBezTo>
                    <a:pt x="14943" y="1971"/>
                    <a:pt x="10275" y="3634"/>
                    <a:pt x="5716" y="5393"/>
                  </a:cubicBezTo>
                  <a:cubicBezTo>
                    <a:pt x="1117" y="7166"/>
                    <a:pt x="-1173" y="12332"/>
                    <a:pt x="600" y="16930"/>
                  </a:cubicBezTo>
                  <a:cubicBezTo>
                    <a:pt x="1967" y="20472"/>
                    <a:pt x="5346" y="22644"/>
                    <a:pt x="8930" y="22644"/>
                  </a:cubicBezTo>
                  <a:cubicBezTo>
                    <a:pt x="9996" y="22644"/>
                    <a:pt x="11082" y="22452"/>
                    <a:pt x="12138" y="22045"/>
                  </a:cubicBezTo>
                  <a:cubicBezTo>
                    <a:pt x="16416" y="20396"/>
                    <a:pt x="20794" y="18835"/>
                    <a:pt x="25152" y="17406"/>
                  </a:cubicBezTo>
                  <a:cubicBezTo>
                    <a:pt x="29835" y="15869"/>
                    <a:pt x="32385" y="10828"/>
                    <a:pt x="30850" y="6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4419789" y="3604600"/>
              <a:ext cx="27606" cy="28259"/>
            </a:xfrm>
            <a:custGeom>
              <a:avLst/>
              <a:gdLst/>
              <a:ahLst/>
              <a:cxnLst/>
              <a:rect l="l" t="t" r="r" b="b"/>
              <a:pathLst>
                <a:path w="27606" h="28259" extrusionOk="0">
                  <a:moveTo>
                    <a:pt x="25039" y="13073"/>
                  </a:moveTo>
                  <a:cubicBezTo>
                    <a:pt x="21823" y="9813"/>
                    <a:pt x="18643" y="6419"/>
                    <a:pt x="15587" y="2988"/>
                  </a:cubicBezTo>
                  <a:cubicBezTo>
                    <a:pt x="12310" y="-691"/>
                    <a:pt x="6670" y="-1018"/>
                    <a:pt x="2987" y="2261"/>
                  </a:cubicBezTo>
                  <a:cubicBezTo>
                    <a:pt x="-693" y="5539"/>
                    <a:pt x="-1017" y="11181"/>
                    <a:pt x="2262" y="14860"/>
                  </a:cubicBezTo>
                  <a:cubicBezTo>
                    <a:pt x="5516" y="18513"/>
                    <a:pt x="8902" y="22126"/>
                    <a:pt x="12326" y="25600"/>
                  </a:cubicBezTo>
                  <a:cubicBezTo>
                    <a:pt x="14073" y="27372"/>
                    <a:pt x="16377" y="28260"/>
                    <a:pt x="18683" y="28260"/>
                  </a:cubicBezTo>
                  <a:cubicBezTo>
                    <a:pt x="20944" y="28260"/>
                    <a:pt x="23209" y="27405"/>
                    <a:pt x="24947" y="25692"/>
                  </a:cubicBezTo>
                  <a:cubicBezTo>
                    <a:pt x="28457" y="22232"/>
                    <a:pt x="28497" y="16583"/>
                    <a:pt x="25039" y="130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451921" y="3627779"/>
              <a:ext cx="87503" cy="71148"/>
            </a:xfrm>
            <a:custGeom>
              <a:avLst/>
              <a:gdLst/>
              <a:ahLst/>
              <a:cxnLst/>
              <a:rect l="l" t="t" r="r" b="b"/>
              <a:pathLst>
                <a:path w="87503" h="71148" extrusionOk="0">
                  <a:moveTo>
                    <a:pt x="82027" y="50241"/>
                  </a:moveTo>
                  <a:cubicBezTo>
                    <a:pt x="77965" y="48538"/>
                    <a:pt x="73899" y="46710"/>
                    <a:pt x="69924" y="44811"/>
                  </a:cubicBezTo>
                  <a:cubicBezTo>
                    <a:pt x="70718" y="41864"/>
                    <a:pt x="71147" y="38769"/>
                    <a:pt x="71147" y="35575"/>
                  </a:cubicBezTo>
                  <a:cubicBezTo>
                    <a:pt x="71147" y="15959"/>
                    <a:pt x="55188" y="0"/>
                    <a:pt x="35572" y="0"/>
                  </a:cubicBezTo>
                  <a:cubicBezTo>
                    <a:pt x="15958" y="0"/>
                    <a:pt x="0" y="15959"/>
                    <a:pt x="0" y="35575"/>
                  </a:cubicBezTo>
                  <a:cubicBezTo>
                    <a:pt x="0" y="55190"/>
                    <a:pt x="15958" y="71148"/>
                    <a:pt x="35572" y="71148"/>
                  </a:cubicBezTo>
                  <a:cubicBezTo>
                    <a:pt x="45576" y="71148"/>
                    <a:pt x="54624" y="66991"/>
                    <a:pt x="61094" y="60321"/>
                  </a:cubicBezTo>
                  <a:cubicBezTo>
                    <a:pt x="61288" y="60433"/>
                    <a:pt x="61469" y="60559"/>
                    <a:pt x="61674" y="60658"/>
                  </a:cubicBezTo>
                  <a:cubicBezTo>
                    <a:pt x="66086" y="62775"/>
                    <a:pt x="70613" y="64810"/>
                    <a:pt x="75129" y="66703"/>
                  </a:cubicBezTo>
                  <a:cubicBezTo>
                    <a:pt x="76256" y="67175"/>
                    <a:pt x="77425" y="67399"/>
                    <a:pt x="78574" y="67399"/>
                  </a:cubicBezTo>
                  <a:cubicBezTo>
                    <a:pt x="82063" y="67399"/>
                    <a:pt x="85375" y="65341"/>
                    <a:pt x="86808" y="61922"/>
                  </a:cubicBezTo>
                  <a:cubicBezTo>
                    <a:pt x="88713" y="57374"/>
                    <a:pt x="86572" y="52145"/>
                    <a:pt x="82027" y="50241"/>
                  </a:cubicBezTo>
                  <a:close/>
                  <a:moveTo>
                    <a:pt x="35572" y="53301"/>
                  </a:moveTo>
                  <a:cubicBezTo>
                    <a:pt x="25798" y="53301"/>
                    <a:pt x="17847" y="45349"/>
                    <a:pt x="17847" y="35575"/>
                  </a:cubicBezTo>
                  <a:cubicBezTo>
                    <a:pt x="17847" y="25800"/>
                    <a:pt x="25799" y="17847"/>
                    <a:pt x="35572" y="17847"/>
                  </a:cubicBezTo>
                  <a:cubicBezTo>
                    <a:pt x="45348" y="17847"/>
                    <a:pt x="53300" y="25800"/>
                    <a:pt x="53300" y="35575"/>
                  </a:cubicBezTo>
                  <a:cubicBezTo>
                    <a:pt x="53300" y="45348"/>
                    <a:pt x="45348" y="53301"/>
                    <a:pt x="35572" y="533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435365" y="3203603"/>
              <a:ext cx="28397" cy="27457"/>
            </a:xfrm>
            <a:custGeom>
              <a:avLst/>
              <a:gdLst/>
              <a:ahLst/>
              <a:cxnLst/>
              <a:rect l="l" t="t" r="r" b="b"/>
              <a:pathLst>
                <a:path w="28397" h="27457" extrusionOk="0">
                  <a:moveTo>
                    <a:pt x="26220" y="3083"/>
                  </a:moveTo>
                  <a:cubicBezTo>
                    <a:pt x="22992" y="-644"/>
                    <a:pt x="17357" y="-1048"/>
                    <a:pt x="13633" y="2178"/>
                  </a:cubicBezTo>
                  <a:cubicBezTo>
                    <a:pt x="9941" y="5374"/>
                    <a:pt x="6281" y="8708"/>
                    <a:pt x="2752" y="12090"/>
                  </a:cubicBezTo>
                  <a:cubicBezTo>
                    <a:pt x="-808" y="15499"/>
                    <a:pt x="-930" y="21148"/>
                    <a:pt x="2479" y="24707"/>
                  </a:cubicBezTo>
                  <a:cubicBezTo>
                    <a:pt x="4232" y="26537"/>
                    <a:pt x="6577" y="27458"/>
                    <a:pt x="8924" y="27458"/>
                  </a:cubicBezTo>
                  <a:cubicBezTo>
                    <a:pt x="11144" y="27458"/>
                    <a:pt x="13366" y="26635"/>
                    <a:pt x="15097" y="24978"/>
                  </a:cubicBezTo>
                  <a:cubicBezTo>
                    <a:pt x="18411" y="21802"/>
                    <a:pt x="21850" y="18672"/>
                    <a:pt x="25314" y="15670"/>
                  </a:cubicBezTo>
                  <a:cubicBezTo>
                    <a:pt x="29041" y="12444"/>
                    <a:pt x="29445" y="6808"/>
                    <a:pt x="26220" y="30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4582869" y="3107782"/>
              <a:ext cx="374289" cy="609193"/>
            </a:xfrm>
            <a:custGeom>
              <a:avLst/>
              <a:gdLst/>
              <a:ahLst/>
              <a:cxnLst/>
              <a:rect l="l" t="t" r="r" b="b"/>
              <a:pathLst>
                <a:path w="374289" h="609193" extrusionOk="0">
                  <a:moveTo>
                    <a:pt x="345542" y="283214"/>
                  </a:moveTo>
                  <a:cubicBezTo>
                    <a:pt x="337879" y="218685"/>
                    <a:pt x="309047" y="158967"/>
                    <a:pt x="262389" y="112308"/>
                  </a:cubicBezTo>
                  <a:cubicBezTo>
                    <a:pt x="215747" y="65667"/>
                    <a:pt x="156057" y="36841"/>
                    <a:pt x="91555" y="29163"/>
                  </a:cubicBezTo>
                  <a:cubicBezTo>
                    <a:pt x="88527" y="12598"/>
                    <a:pt x="73998" y="0"/>
                    <a:pt x="56572" y="0"/>
                  </a:cubicBezTo>
                  <a:cubicBezTo>
                    <a:pt x="39154" y="0"/>
                    <a:pt x="24630" y="12587"/>
                    <a:pt x="21593" y="29141"/>
                  </a:cubicBezTo>
                  <a:cubicBezTo>
                    <a:pt x="16872" y="29708"/>
                    <a:pt x="12109" y="30392"/>
                    <a:pt x="7428" y="31188"/>
                  </a:cubicBezTo>
                  <a:cubicBezTo>
                    <a:pt x="2570" y="32015"/>
                    <a:pt x="-698" y="36623"/>
                    <a:pt x="128" y="41481"/>
                  </a:cubicBezTo>
                  <a:cubicBezTo>
                    <a:pt x="868" y="45833"/>
                    <a:pt x="4643" y="48910"/>
                    <a:pt x="8914" y="48910"/>
                  </a:cubicBezTo>
                  <a:cubicBezTo>
                    <a:pt x="9411" y="48910"/>
                    <a:pt x="9915" y="48869"/>
                    <a:pt x="10422" y="48783"/>
                  </a:cubicBezTo>
                  <a:cubicBezTo>
                    <a:pt x="14541" y="48082"/>
                    <a:pt x="18726" y="47483"/>
                    <a:pt x="22884" y="46972"/>
                  </a:cubicBezTo>
                  <a:cubicBezTo>
                    <a:pt x="27647" y="61012"/>
                    <a:pt x="40945" y="71148"/>
                    <a:pt x="56573" y="71148"/>
                  </a:cubicBezTo>
                  <a:cubicBezTo>
                    <a:pt x="72199" y="71148"/>
                    <a:pt x="85494" y="61017"/>
                    <a:pt x="90261" y="46982"/>
                  </a:cubicBezTo>
                  <a:cubicBezTo>
                    <a:pt x="150482" y="54340"/>
                    <a:pt x="206193" y="81351"/>
                    <a:pt x="249771" y="124927"/>
                  </a:cubicBezTo>
                  <a:cubicBezTo>
                    <a:pt x="293316" y="168473"/>
                    <a:pt x="320319" y="224133"/>
                    <a:pt x="327701" y="284304"/>
                  </a:cubicBezTo>
                  <a:cubicBezTo>
                    <a:pt x="313462" y="288954"/>
                    <a:pt x="303144" y="302352"/>
                    <a:pt x="303144" y="318124"/>
                  </a:cubicBezTo>
                  <a:cubicBezTo>
                    <a:pt x="303144" y="333894"/>
                    <a:pt x="313462" y="347292"/>
                    <a:pt x="327701" y="351942"/>
                  </a:cubicBezTo>
                  <a:cubicBezTo>
                    <a:pt x="320319" y="412112"/>
                    <a:pt x="293316" y="467775"/>
                    <a:pt x="249771" y="511320"/>
                  </a:cubicBezTo>
                  <a:cubicBezTo>
                    <a:pt x="198164" y="562925"/>
                    <a:pt x="129553" y="591346"/>
                    <a:pt x="56572" y="591346"/>
                  </a:cubicBezTo>
                  <a:cubicBezTo>
                    <a:pt x="51977" y="591346"/>
                    <a:pt x="47326" y="591230"/>
                    <a:pt x="42750" y="591002"/>
                  </a:cubicBezTo>
                  <a:cubicBezTo>
                    <a:pt x="37814" y="590759"/>
                    <a:pt x="33638" y="594550"/>
                    <a:pt x="33393" y="599471"/>
                  </a:cubicBezTo>
                  <a:cubicBezTo>
                    <a:pt x="33149" y="604393"/>
                    <a:pt x="36941" y="608583"/>
                    <a:pt x="41862" y="608828"/>
                  </a:cubicBezTo>
                  <a:cubicBezTo>
                    <a:pt x="46733" y="609070"/>
                    <a:pt x="51683" y="609193"/>
                    <a:pt x="56572" y="609193"/>
                  </a:cubicBezTo>
                  <a:cubicBezTo>
                    <a:pt x="134320" y="609193"/>
                    <a:pt x="207413" y="578917"/>
                    <a:pt x="262389" y="523940"/>
                  </a:cubicBezTo>
                  <a:cubicBezTo>
                    <a:pt x="309047" y="477281"/>
                    <a:pt x="337878" y="417564"/>
                    <a:pt x="345542" y="353033"/>
                  </a:cubicBezTo>
                  <a:cubicBezTo>
                    <a:pt x="361903" y="349840"/>
                    <a:pt x="374290" y="335405"/>
                    <a:pt x="374290" y="318125"/>
                  </a:cubicBezTo>
                  <a:cubicBezTo>
                    <a:pt x="374290" y="300844"/>
                    <a:pt x="361903" y="286408"/>
                    <a:pt x="345542" y="283214"/>
                  </a:cubicBezTo>
                  <a:close/>
                  <a:moveTo>
                    <a:pt x="56572" y="53301"/>
                  </a:moveTo>
                  <a:cubicBezTo>
                    <a:pt x="46797" y="53301"/>
                    <a:pt x="38846" y="45348"/>
                    <a:pt x="38846" y="35574"/>
                  </a:cubicBezTo>
                  <a:cubicBezTo>
                    <a:pt x="38846" y="25799"/>
                    <a:pt x="46797" y="17847"/>
                    <a:pt x="56572" y="17847"/>
                  </a:cubicBezTo>
                  <a:cubicBezTo>
                    <a:pt x="66346" y="17847"/>
                    <a:pt x="74298" y="25800"/>
                    <a:pt x="74298" y="35574"/>
                  </a:cubicBezTo>
                  <a:cubicBezTo>
                    <a:pt x="74298" y="45348"/>
                    <a:pt x="66346" y="53301"/>
                    <a:pt x="56572" y="53301"/>
                  </a:cubicBezTo>
                  <a:close/>
                  <a:moveTo>
                    <a:pt x="338716" y="335851"/>
                  </a:moveTo>
                  <a:cubicBezTo>
                    <a:pt x="328942" y="335851"/>
                    <a:pt x="320990" y="327899"/>
                    <a:pt x="320990" y="318125"/>
                  </a:cubicBezTo>
                  <a:cubicBezTo>
                    <a:pt x="320990" y="308350"/>
                    <a:pt x="328942" y="300398"/>
                    <a:pt x="338716" y="300398"/>
                  </a:cubicBezTo>
                  <a:cubicBezTo>
                    <a:pt x="348491" y="300398"/>
                    <a:pt x="356442" y="308350"/>
                    <a:pt x="356442" y="318125"/>
                  </a:cubicBezTo>
                  <a:cubicBezTo>
                    <a:pt x="356442" y="327899"/>
                    <a:pt x="348491" y="335851"/>
                    <a:pt x="338716" y="335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455" name="Google Shape;455;p19"/>
          <p:cNvSpPr/>
          <p:nvPr/>
        </p:nvSpPr>
        <p:spPr>
          <a:xfrm rot="5400000">
            <a:off x="7472177" y="1856587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sp>
        <p:nvSpPr>
          <p:cNvPr id="476" name="Google Shape;476;p19"/>
          <p:cNvSpPr txBox="1"/>
          <p:nvPr/>
        </p:nvSpPr>
        <p:spPr>
          <a:xfrm>
            <a:off x="6592145" y="3087489"/>
            <a:ext cx="2574838" cy="35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EU leadership in trustworthy AI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  <a:sym typeface="Montserrat Medium"/>
            </a:endParaRP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cxnSp>
        <p:nvCxnSpPr>
          <p:cNvPr id="477" name="Google Shape;477;p19"/>
          <p:cNvCxnSpPr>
            <a:cxnSpLocks/>
            <a:stCxn id="455" idx="0"/>
          </p:cNvCxnSpPr>
          <p:nvPr/>
        </p:nvCxnSpPr>
        <p:spPr>
          <a:xfrm>
            <a:off x="7870427" y="2629537"/>
            <a:ext cx="5100" cy="35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78" name="Google Shape;478;p19"/>
          <p:cNvSpPr txBox="1"/>
          <p:nvPr/>
        </p:nvSpPr>
        <p:spPr>
          <a:xfrm>
            <a:off x="7524350" y="1072886"/>
            <a:ext cx="70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Montserrat SemiBold"/>
                <a:cs typeface="Times New Roman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Times New Roman"/>
              <a:ea typeface="Montserrat SemiBold"/>
              <a:cs typeface="Times New Roman"/>
              <a:sym typeface="Montserrat SemiBold"/>
            </a:endParaRPr>
          </a:p>
        </p:txBody>
      </p:sp>
      <p:cxnSp>
        <p:nvCxnSpPr>
          <p:cNvPr id="479" name="Google Shape;479;p19"/>
          <p:cNvCxnSpPr>
            <a:stCxn id="455" idx="3"/>
            <a:endCxn id="478" idx="2"/>
          </p:cNvCxnSpPr>
          <p:nvPr/>
        </p:nvCxnSpPr>
        <p:spPr>
          <a:xfrm rot="10800000" flipH="1">
            <a:off x="7870427" y="1509637"/>
            <a:ext cx="5100" cy="32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80" name="Google Shape;480;p19"/>
          <p:cNvGrpSpPr/>
          <p:nvPr/>
        </p:nvGrpSpPr>
        <p:grpSpPr>
          <a:xfrm>
            <a:off x="7646078" y="2021859"/>
            <a:ext cx="448735" cy="457199"/>
            <a:chOff x="6273790" y="3107782"/>
            <a:chExt cx="606562" cy="609193"/>
          </a:xfrm>
        </p:grpSpPr>
        <p:sp>
          <p:nvSpPr>
            <p:cNvPr id="481" name="Google Shape;481;p19"/>
            <p:cNvSpPr/>
            <p:nvPr/>
          </p:nvSpPr>
          <p:spPr>
            <a:xfrm>
              <a:off x="6604520" y="316821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1" y="2618"/>
                  </a:moveTo>
                  <a:cubicBezTo>
                    <a:pt x="13576" y="952"/>
                    <a:pt x="11281" y="0"/>
                    <a:pt x="8924" y="0"/>
                  </a:cubicBezTo>
                  <a:cubicBezTo>
                    <a:pt x="6580" y="0"/>
                    <a:pt x="4273" y="952"/>
                    <a:pt x="2618" y="2618"/>
                  </a:cubicBezTo>
                  <a:cubicBezTo>
                    <a:pt x="953" y="4271"/>
                    <a:pt x="0" y="6580"/>
                    <a:pt x="0" y="8924"/>
                  </a:cubicBezTo>
                  <a:cubicBezTo>
                    <a:pt x="0" y="11280"/>
                    <a:pt x="953" y="13576"/>
                    <a:pt x="2618" y="15230"/>
                  </a:cubicBezTo>
                  <a:cubicBezTo>
                    <a:pt x="4273" y="16896"/>
                    <a:pt x="6581" y="17847"/>
                    <a:pt x="8924" y="17847"/>
                  </a:cubicBezTo>
                  <a:cubicBezTo>
                    <a:pt x="11280" y="17847"/>
                    <a:pt x="13576" y="16896"/>
                    <a:pt x="15231" y="15230"/>
                  </a:cubicBezTo>
                  <a:cubicBezTo>
                    <a:pt x="16896" y="13576"/>
                    <a:pt x="17847" y="11268"/>
                    <a:pt x="17847" y="8924"/>
                  </a:cubicBezTo>
                  <a:cubicBezTo>
                    <a:pt x="17847" y="6580"/>
                    <a:pt x="16897" y="4283"/>
                    <a:pt x="15231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6645820" y="316821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5" y="952"/>
                    <a:pt x="11268" y="0"/>
                    <a:pt x="8924" y="0"/>
                  </a:cubicBezTo>
                  <a:cubicBezTo>
                    <a:pt x="6568" y="0"/>
                    <a:pt x="4271" y="952"/>
                    <a:pt x="2616" y="2618"/>
                  </a:cubicBezTo>
                  <a:cubicBezTo>
                    <a:pt x="952" y="4271"/>
                    <a:pt x="0" y="6580"/>
                    <a:pt x="0" y="8924"/>
                  </a:cubicBezTo>
                  <a:cubicBezTo>
                    <a:pt x="0" y="11280"/>
                    <a:pt x="952" y="13576"/>
                    <a:pt x="2616" y="15242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68" y="17847"/>
                    <a:pt x="13575" y="16896"/>
                    <a:pt x="15230" y="15242"/>
                  </a:cubicBezTo>
                  <a:cubicBezTo>
                    <a:pt x="16894" y="13576"/>
                    <a:pt x="17847" y="11280"/>
                    <a:pt x="17847" y="8924"/>
                  </a:cubicBezTo>
                  <a:cubicBezTo>
                    <a:pt x="17847" y="6580"/>
                    <a:pt x="16894" y="4271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6687119" y="316821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5" y="952"/>
                    <a:pt x="11268" y="0"/>
                    <a:pt x="8924" y="0"/>
                  </a:cubicBezTo>
                  <a:cubicBezTo>
                    <a:pt x="6579" y="0"/>
                    <a:pt x="4271" y="952"/>
                    <a:pt x="2616" y="2618"/>
                  </a:cubicBezTo>
                  <a:cubicBezTo>
                    <a:pt x="951" y="4271"/>
                    <a:pt x="0" y="6580"/>
                    <a:pt x="0" y="8924"/>
                  </a:cubicBezTo>
                  <a:cubicBezTo>
                    <a:pt x="0" y="11280"/>
                    <a:pt x="952" y="13576"/>
                    <a:pt x="2616" y="15230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68" y="17847"/>
                    <a:pt x="13575" y="16896"/>
                    <a:pt x="15230" y="15230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4" y="4271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6317062" y="3150307"/>
              <a:ext cx="17847" cy="53661"/>
            </a:xfrm>
            <a:custGeom>
              <a:avLst/>
              <a:gdLst/>
              <a:ahLst/>
              <a:cxnLst/>
              <a:rect l="l" t="t" r="r" b="b"/>
              <a:pathLst>
                <a:path w="17847" h="53661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8"/>
                  </a:lnTo>
                  <a:cubicBezTo>
                    <a:pt x="0" y="49666"/>
                    <a:pt x="3994" y="53661"/>
                    <a:pt x="8924" y="53661"/>
                  </a:cubicBezTo>
                  <a:cubicBezTo>
                    <a:pt x="13853" y="53661"/>
                    <a:pt x="17847" y="49666"/>
                    <a:pt x="17847" y="44738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6349893" y="3150307"/>
              <a:ext cx="17847" cy="53661"/>
            </a:xfrm>
            <a:custGeom>
              <a:avLst/>
              <a:gdLst/>
              <a:ahLst/>
              <a:cxnLst/>
              <a:rect l="l" t="t" r="r" b="b"/>
              <a:pathLst>
                <a:path w="17847" h="53661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8"/>
                  </a:lnTo>
                  <a:cubicBezTo>
                    <a:pt x="0" y="49666"/>
                    <a:pt x="3995" y="53661"/>
                    <a:pt x="8924" y="53661"/>
                  </a:cubicBezTo>
                  <a:cubicBezTo>
                    <a:pt x="13853" y="53661"/>
                    <a:pt x="17847" y="49666"/>
                    <a:pt x="17847" y="44738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6382718" y="3150307"/>
              <a:ext cx="17847" cy="53661"/>
            </a:xfrm>
            <a:custGeom>
              <a:avLst/>
              <a:gdLst/>
              <a:ahLst/>
              <a:cxnLst/>
              <a:rect l="l" t="t" r="r" b="b"/>
              <a:pathLst>
                <a:path w="17847" h="53661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8"/>
                  </a:lnTo>
                  <a:cubicBezTo>
                    <a:pt x="0" y="49666"/>
                    <a:pt x="3995" y="53661"/>
                    <a:pt x="8924" y="53661"/>
                  </a:cubicBezTo>
                  <a:cubicBezTo>
                    <a:pt x="13853" y="53661"/>
                    <a:pt x="17847" y="49666"/>
                    <a:pt x="17847" y="44738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6415545" y="3150307"/>
              <a:ext cx="17847" cy="53661"/>
            </a:xfrm>
            <a:custGeom>
              <a:avLst/>
              <a:gdLst/>
              <a:ahLst/>
              <a:cxnLst/>
              <a:rect l="l" t="t" r="r" b="b"/>
              <a:pathLst>
                <a:path w="17847" h="53661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8"/>
                  </a:lnTo>
                  <a:cubicBezTo>
                    <a:pt x="0" y="49666"/>
                    <a:pt x="3995" y="53661"/>
                    <a:pt x="8924" y="53661"/>
                  </a:cubicBezTo>
                  <a:cubicBezTo>
                    <a:pt x="13853" y="53661"/>
                    <a:pt x="17847" y="49666"/>
                    <a:pt x="17847" y="44738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6604520" y="3289076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1" y="2618"/>
                  </a:moveTo>
                  <a:cubicBezTo>
                    <a:pt x="13576" y="952"/>
                    <a:pt x="11281" y="0"/>
                    <a:pt x="8924" y="0"/>
                  </a:cubicBezTo>
                  <a:cubicBezTo>
                    <a:pt x="6580" y="0"/>
                    <a:pt x="4273" y="952"/>
                    <a:pt x="2618" y="2618"/>
                  </a:cubicBezTo>
                  <a:cubicBezTo>
                    <a:pt x="953" y="4272"/>
                    <a:pt x="0" y="6580"/>
                    <a:pt x="0" y="8924"/>
                  </a:cubicBezTo>
                  <a:cubicBezTo>
                    <a:pt x="0" y="11280"/>
                    <a:pt x="953" y="13576"/>
                    <a:pt x="2618" y="15230"/>
                  </a:cubicBezTo>
                  <a:cubicBezTo>
                    <a:pt x="4273" y="16896"/>
                    <a:pt x="6581" y="17847"/>
                    <a:pt x="8924" y="17847"/>
                  </a:cubicBezTo>
                  <a:cubicBezTo>
                    <a:pt x="11280" y="17847"/>
                    <a:pt x="13576" y="16896"/>
                    <a:pt x="15231" y="15230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7" y="4283"/>
                    <a:pt x="15231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6645820" y="3289076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5" y="952"/>
                    <a:pt x="11268" y="0"/>
                    <a:pt x="8924" y="0"/>
                  </a:cubicBezTo>
                  <a:cubicBezTo>
                    <a:pt x="6579" y="0"/>
                    <a:pt x="4271" y="952"/>
                    <a:pt x="2616" y="2618"/>
                  </a:cubicBezTo>
                  <a:cubicBezTo>
                    <a:pt x="952" y="4272"/>
                    <a:pt x="0" y="6580"/>
                    <a:pt x="0" y="8924"/>
                  </a:cubicBezTo>
                  <a:cubicBezTo>
                    <a:pt x="0" y="11280"/>
                    <a:pt x="952" y="13576"/>
                    <a:pt x="2616" y="15230"/>
                  </a:cubicBezTo>
                  <a:cubicBezTo>
                    <a:pt x="4271" y="16896"/>
                    <a:pt x="6568" y="17847"/>
                    <a:pt x="8924" y="17847"/>
                  </a:cubicBezTo>
                  <a:cubicBezTo>
                    <a:pt x="11278" y="17847"/>
                    <a:pt x="13575" y="16896"/>
                    <a:pt x="15230" y="15230"/>
                  </a:cubicBezTo>
                  <a:cubicBezTo>
                    <a:pt x="16894" y="13576"/>
                    <a:pt x="17847" y="11280"/>
                    <a:pt x="17847" y="8924"/>
                  </a:cubicBezTo>
                  <a:cubicBezTo>
                    <a:pt x="17847" y="6580"/>
                    <a:pt x="16894" y="4283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6687119" y="3289076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5" y="952"/>
                    <a:pt x="11268" y="0"/>
                    <a:pt x="8924" y="0"/>
                  </a:cubicBezTo>
                  <a:cubicBezTo>
                    <a:pt x="6579" y="0"/>
                    <a:pt x="4271" y="952"/>
                    <a:pt x="2616" y="2618"/>
                  </a:cubicBezTo>
                  <a:cubicBezTo>
                    <a:pt x="951" y="4272"/>
                    <a:pt x="0" y="6580"/>
                    <a:pt x="0" y="8924"/>
                  </a:cubicBezTo>
                  <a:cubicBezTo>
                    <a:pt x="0" y="11268"/>
                    <a:pt x="952" y="13576"/>
                    <a:pt x="2616" y="15242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68" y="17847"/>
                    <a:pt x="13575" y="16896"/>
                    <a:pt x="15230" y="15242"/>
                  </a:cubicBezTo>
                  <a:cubicBezTo>
                    <a:pt x="16896" y="13576"/>
                    <a:pt x="17847" y="11268"/>
                    <a:pt x="17847" y="8924"/>
                  </a:cubicBezTo>
                  <a:cubicBezTo>
                    <a:pt x="17847" y="6580"/>
                    <a:pt x="16894" y="4283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6317062" y="3271173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349893" y="3271173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6382718" y="3271173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6415545" y="3271173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6604520" y="3409951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1" y="2606"/>
                  </a:moveTo>
                  <a:cubicBezTo>
                    <a:pt x="13576" y="940"/>
                    <a:pt x="11281" y="0"/>
                    <a:pt x="8924" y="0"/>
                  </a:cubicBezTo>
                  <a:cubicBezTo>
                    <a:pt x="6569" y="0"/>
                    <a:pt x="4273" y="940"/>
                    <a:pt x="2618" y="2606"/>
                  </a:cubicBezTo>
                  <a:cubicBezTo>
                    <a:pt x="953" y="4271"/>
                    <a:pt x="0" y="6568"/>
                    <a:pt x="0" y="8912"/>
                  </a:cubicBezTo>
                  <a:cubicBezTo>
                    <a:pt x="0" y="11268"/>
                    <a:pt x="953" y="13564"/>
                    <a:pt x="2618" y="15230"/>
                  </a:cubicBezTo>
                  <a:cubicBezTo>
                    <a:pt x="4273" y="16884"/>
                    <a:pt x="6580" y="17847"/>
                    <a:pt x="8924" y="17847"/>
                  </a:cubicBezTo>
                  <a:cubicBezTo>
                    <a:pt x="11280" y="17847"/>
                    <a:pt x="13576" y="16884"/>
                    <a:pt x="15231" y="15230"/>
                  </a:cubicBezTo>
                  <a:cubicBezTo>
                    <a:pt x="16896" y="13564"/>
                    <a:pt x="17847" y="11268"/>
                    <a:pt x="17847" y="8912"/>
                  </a:cubicBezTo>
                  <a:cubicBezTo>
                    <a:pt x="17847" y="6568"/>
                    <a:pt x="16897" y="4271"/>
                    <a:pt x="15231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6317062" y="3392038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6349893" y="3392038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6382718" y="3392038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6415545" y="3392038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6604520" y="3530814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1" y="2606"/>
                  </a:moveTo>
                  <a:cubicBezTo>
                    <a:pt x="13576" y="952"/>
                    <a:pt x="11281" y="0"/>
                    <a:pt x="8924" y="0"/>
                  </a:cubicBezTo>
                  <a:cubicBezTo>
                    <a:pt x="6580" y="0"/>
                    <a:pt x="4273" y="952"/>
                    <a:pt x="2618" y="2606"/>
                  </a:cubicBezTo>
                  <a:cubicBezTo>
                    <a:pt x="953" y="4271"/>
                    <a:pt x="0" y="6568"/>
                    <a:pt x="0" y="8924"/>
                  </a:cubicBezTo>
                  <a:cubicBezTo>
                    <a:pt x="0" y="11268"/>
                    <a:pt x="953" y="13564"/>
                    <a:pt x="2618" y="15230"/>
                  </a:cubicBezTo>
                  <a:cubicBezTo>
                    <a:pt x="4273" y="16896"/>
                    <a:pt x="6580" y="17847"/>
                    <a:pt x="8924" y="17847"/>
                  </a:cubicBezTo>
                  <a:cubicBezTo>
                    <a:pt x="11281" y="17847"/>
                    <a:pt x="13576" y="16896"/>
                    <a:pt x="15231" y="15230"/>
                  </a:cubicBezTo>
                  <a:cubicBezTo>
                    <a:pt x="16896" y="13564"/>
                    <a:pt x="17847" y="11268"/>
                    <a:pt x="17847" y="8924"/>
                  </a:cubicBezTo>
                  <a:cubicBezTo>
                    <a:pt x="17847" y="6568"/>
                    <a:pt x="16897" y="4271"/>
                    <a:pt x="15231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6317062" y="3512903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6349893" y="3512903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6382718" y="3512903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5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6415545" y="3512902"/>
              <a:ext cx="17847" cy="53660"/>
            </a:xfrm>
            <a:custGeom>
              <a:avLst/>
              <a:gdLst/>
              <a:ahLst/>
              <a:cxnLst/>
              <a:rect l="l" t="t" r="r" b="b"/>
              <a:pathLst>
                <a:path w="17847" h="5366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44736"/>
                  </a:lnTo>
                  <a:cubicBezTo>
                    <a:pt x="0" y="49665"/>
                    <a:pt x="3994" y="53660"/>
                    <a:pt x="8924" y="53660"/>
                  </a:cubicBezTo>
                  <a:cubicBezTo>
                    <a:pt x="13853" y="53660"/>
                    <a:pt x="17847" y="49666"/>
                    <a:pt x="17847" y="44736"/>
                  </a:cubicBezTo>
                  <a:lnTo>
                    <a:pt x="17847" y="8924"/>
                  </a:lnTo>
                  <a:cubicBezTo>
                    <a:pt x="17847" y="3995"/>
                    <a:pt x="13853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6273790" y="3107782"/>
              <a:ext cx="606562" cy="609193"/>
            </a:xfrm>
            <a:custGeom>
              <a:avLst/>
              <a:gdLst/>
              <a:ahLst/>
              <a:cxnLst/>
              <a:rect l="l" t="t" r="r" b="b"/>
              <a:pathLst>
                <a:path w="606562" h="609193" extrusionOk="0">
                  <a:moveTo>
                    <a:pt x="581983" y="290865"/>
                  </a:moveTo>
                  <a:lnTo>
                    <a:pt x="478926" y="290865"/>
                  </a:lnTo>
                  <a:lnTo>
                    <a:pt x="478926" y="262553"/>
                  </a:lnTo>
                  <a:cubicBezTo>
                    <a:pt x="478926" y="258129"/>
                    <a:pt x="477529" y="254030"/>
                    <a:pt x="475167" y="250654"/>
                  </a:cubicBezTo>
                  <a:cubicBezTo>
                    <a:pt x="477529" y="247279"/>
                    <a:pt x="478926" y="243180"/>
                    <a:pt x="478926" y="238756"/>
                  </a:cubicBezTo>
                  <a:lnTo>
                    <a:pt x="478926" y="141686"/>
                  </a:lnTo>
                  <a:cubicBezTo>
                    <a:pt x="478926" y="137262"/>
                    <a:pt x="477529" y="133165"/>
                    <a:pt x="475167" y="129788"/>
                  </a:cubicBezTo>
                  <a:cubicBezTo>
                    <a:pt x="477529" y="126411"/>
                    <a:pt x="478926" y="122313"/>
                    <a:pt x="478926" y="117890"/>
                  </a:cubicBezTo>
                  <a:lnTo>
                    <a:pt x="478926" y="20822"/>
                  </a:lnTo>
                  <a:cubicBezTo>
                    <a:pt x="478926" y="9341"/>
                    <a:pt x="469584" y="0"/>
                    <a:pt x="458104" y="0"/>
                  </a:cubicBezTo>
                  <a:lnTo>
                    <a:pt x="20822" y="0"/>
                  </a:lnTo>
                  <a:cubicBezTo>
                    <a:pt x="9341" y="0"/>
                    <a:pt x="0" y="9341"/>
                    <a:pt x="0" y="20822"/>
                  </a:cubicBezTo>
                  <a:lnTo>
                    <a:pt x="0" y="117890"/>
                  </a:lnTo>
                  <a:cubicBezTo>
                    <a:pt x="0" y="122313"/>
                    <a:pt x="1397" y="126411"/>
                    <a:pt x="3759" y="129788"/>
                  </a:cubicBezTo>
                  <a:cubicBezTo>
                    <a:pt x="1397" y="133165"/>
                    <a:pt x="0" y="137262"/>
                    <a:pt x="0" y="141686"/>
                  </a:cubicBezTo>
                  <a:lnTo>
                    <a:pt x="0" y="238756"/>
                  </a:lnTo>
                  <a:cubicBezTo>
                    <a:pt x="0" y="243180"/>
                    <a:pt x="1397" y="247279"/>
                    <a:pt x="3759" y="250654"/>
                  </a:cubicBezTo>
                  <a:cubicBezTo>
                    <a:pt x="1397" y="254030"/>
                    <a:pt x="0" y="258129"/>
                    <a:pt x="0" y="262553"/>
                  </a:cubicBezTo>
                  <a:lnTo>
                    <a:pt x="0" y="359620"/>
                  </a:lnTo>
                  <a:cubicBezTo>
                    <a:pt x="0" y="364044"/>
                    <a:pt x="1397" y="368142"/>
                    <a:pt x="3759" y="371519"/>
                  </a:cubicBezTo>
                  <a:cubicBezTo>
                    <a:pt x="1397" y="374895"/>
                    <a:pt x="0" y="378993"/>
                    <a:pt x="0" y="383417"/>
                  </a:cubicBezTo>
                  <a:lnTo>
                    <a:pt x="0" y="480486"/>
                  </a:lnTo>
                  <a:cubicBezTo>
                    <a:pt x="0" y="491967"/>
                    <a:pt x="9341" y="501308"/>
                    <a:pt x="20822" y="501308"/>
                  </a:cubicBezTo>
                  <a:lnTo>
                    <a:pt x="84353" y="501308"/>
                  </a:lnTo>
                  <a:cubicBezTo>
                    <a:pt x="89282" y="501308"/>
                    <a:pt x="93277" y="497312"/>
                    <a:pt x="93277" y="492384"/>
                  </a:cubicBezTo>
                  <a:cubicBezTo>
                    <a:pt x="93277" y="487456"/>
                    <a:pt x="89282" y="483460"/>
                    <a:pt x="84353" y="483460"/>
                  </a:cubicBezTo>
                  <a:lnTo>
                    <a:pt x="20822" y="483460"/>
                  </a:lnTo>
                  <a:cubicBezTo>
                    <a:pt x="19210" y="483460"/>
                    <a:pt x="17847" y="482098"/>
                    <a:pt x="17847" y="480486"/>
                  </a:cubicBezTo>
                  <a:lnTo>
                    <a:pt x="17847" y="383417"/>
                  </a:lnTo>
                  <a:cubicBezTo>
                    <a:pt x="17847" y="381805"/>
                    <a:pt x="19210" y="380442"/>
                    <a:pt x="20822" y="380442"/>
                  </a:cubicBezTo>
                  <a:lnTo>
                    <a:pt x="367516" y="380442"/>
                  </a:lnTo>
                  <a:lnTo>
                    <a:pt x="367516" y="483460"/>
                  </a:lnTo>
                  <a:lnTo>
                    <a:pt x="301950" y="483460"/>
                  </a:lnTo>
                  <a:lnTo>
                    <a:pt x="301950" y="470057"/>
                  </a:lnTo>
                  <a:cubicBezTo>
                    <a:pt x="301950" y="461855"/>
                    <a:pt x="295279" y="455184"/>
                    <a:pt x="287077" y="455184"/>
                  </a:cubicBezTo>
                  <a:lnTo>
                    <a:pt x="199030" y="455184"/>
                  </a:lnTo>
                  <a:cubicBezTo>
                    <a:pt x="190829" y="455184"/>
                    <a:pt x="184157" y="461855"/>
                    <a:pt x="184157" y="470057"/>
                  </a:cubicBezTo>
                  <a:lnTo>
                    <a:pt x="184157" y="483460"/>
                  </a:lnTo>
                  <a:lnTo>
                    <a:pt x="145033" y="483460"/>
                  </a:lnTo>
                  <a:cubicBezTo>
                    <a:pt x="140104" y="483460"/>
                    <a:pt x="136109" y="487456"/>
                    <a:pt x="136109" y="492384"/>
                  </a:cubicBezTo>
                  <a:cubicBezTo>
                    <a:pt x="136109" y="497312"/>
                    <a:pt x="140104" y="501308"/>
                    <a:pt x="145033" y="501308"/>
                  </a:cubicBezTo>
                  <a:lnTo>
                    <a:pt x="368406" y="501308"/>
                  </a:lnTo>
                  <a:cubicBezTo>
                    <a:pt x="369584" y="505639"/>
                    <a:pt x="371905" y="509630"/>
                    <a:pt x="375209" y="512754"/>
                  </a:cubicBezTo>
                  <a:lnTo>
                    <a:pt x="470158" y="602480"/>
                  </a:lnTo>
                  <a:cubicBezTo>
                    <a:pt x="474739" y="606810"/>
                    <a:pt x="480735" y="609193"/>
                    <a:pt x="487039" y="609193"/>
                  </a:cubicBezTo>
                  <a:cubicBezTo>
                    <a:pt x="493343" y="609193"/>
                    <a:pt x="499338" y="606810"/>
                    <a:pt x="503920" y="602479"/>
                  </a:cubicBezTo>
                  <a:lnTo>
                    <a:pt x="534288" y="573780"/>
                  </a:lnTo>
                  <a:cubicBezTo>
                    <a:pt x="537871" y="570395"/>
                    <a:pt x="538030" y="564747"/>
                    <a:pt x="534645" y="561164"/>
                  </a:cubicBezTo>
                  <a:cubicBezTo>
                    <a:pt x="531258" y="557582"/>
                    <a:pt x="525610" y="557422"/>
                    <a:pt x="522030" y="560807"/>
                  </a:cubicBezTo>
                  <a:lnTo>
                    <a:pt x="491663" y="589506"/>
                  </a:lnTo>
                  <a:cubicBezTo>
                    <a:pt x="490408" y="590692"/>
                    <a:pt x="488764" y="591344"/>
                    <a:pt x="487038" y="591344"/>
                  </a:cubicBezTo>
                  <a:cubicBezTo>
                    <a:pt x="485311" y="591344"/>
                    <a:pt x="483668" y="590691"/>
                    <a:pt x="482414" y="589506"/>
                  </a:cubicBezTo>
                  <a:lnTo>
                    <a:pt x="387469" y="499783"/>
                  </a:lnTo>
                  <a:cubicBezTo>
                    <a:pt x="386131" y="498517"/>
                    <a:pt x="385362" y="496733"/>
                    <a:pt x="385362" y="494888"/>
                  </a:cubicBezTo>
                  <a:lnTo>
                    <a:pt x="385362" y="315445"/>
                  </a:lnTo>
                  <a:cubicBezTo>
                    <a:pt x="385362" y="311733"/>
                    <a:pt x="388381" y="308712"/>
                    <a:pt x="392092" y="308712"/>
                  </a:cubicBezTo>
                  <a:lnTo>
                    <a:pt x="581982" y="308712"/>
                  </a:lnTo>
                  <a:cubicBezTo>
                    <a:pt x="585694" y="308712"/>
                    <a:pt x="588714" y="311733"/>
                    <a:pt x="588714" y="315445"/>
                  </a:cubicBezTo>
                  <a:lnTo>
                    <a:pt x="588714" y="494890"/>
                  </a:lnTo>
                  <a:cubicBezTo>
                    <a:pt x="588714" y="496733"/>
                    <a:pt x="587944" y="498515"/>
                    <a:pt x="586605" y="499782"/>
                  </a:cubicBezTo>
                  <a:lnTo>
                    <a:pt x="566053" y="519205"/>
                  </a:lnTo>
                  <a:cubicBezTo>
                    <a:pt x="562471" y="522590"/>
                    <a:pt x="562311" y="528238"/>
                    <a:pt x="565696" y="531821"/>
                  </a:cubicBezTo>
                  <a:cubicBezTo>
                    <a:pt x="569083" y="535403"/>
                    <a:pt x="574730" y="535560"/>
                    <a:pt x="578312" y="532178"/>
                  </a:cubicBezTo>
                  <a:lnTo>
                    <a:pt x="598864" y="512754"/>
                  </a:lnTo>
                  <a:cubicBezTo>
                    <a:pt x="603756" y="508131"/>
                    <a:pt x="606562" y="501619"/>
                    <a:pt x="606562" y="494890"/>
                  </a:cubicBezTo>
                  <a:lnTo>
                    <a:pt x="606562" y="315445"/>
                  </a:lnTo>
                  <a:cubicBezTo>
                    <a:pt x="606563" y="301892"/>
                    <a:pt x="595536" y="290865"/>
                    <a:pt x="581983" y="290865"/>
                  </a:cubicBezTo>
                  <a:close/>
                  <a:moveTo>
                    <a:pt x="284103" y="483460"/>
                  </a:moveTo>
                  <a:lnTo>
                    <a:pt x="202005" y="483460"/>
                  </a:lnTo>
                  <a:lnTo>
                    <a:pt x="202005" y="473031"/>
                  </a:lnTo>
                  <a:lnTo>
                    <a:pt x="284103" y="473031"/>
                  </a:lnTo>
                  <a:lnTo>
                    <a:pt x="284103" y="483460"/>
                  </a:lnTo>
                  <a:close/>
                  <a:moveTo>
                    <a:pt x="284103" y="362595"/>
                  </a:moveTo>
                  <a:lnTo>
                    <a:pt x="202005" y="362595"/>
                  </a:lnTo>
                  <a:lnTo>
                    <a:pt x="202005" y="352166"/>
                  </a:lnTo>
                  <a:lnTo>
                    <a:pt x="284103" y="352166"/>
                  </a:lnTo>
                  <a:lnTo>
                    <a:pt x="284103" y="362595"/>
                  </a:lnTo>
                  <a:close/>
                  <a:moveTo>
                    <a:pt x="461078" y="290865"/>
                  </a:moveTo>
                  <a:lnTo>
                    <a:pt x="392094" y="290865"/>
                  </a:lnTo>
                  <a:cubicBezTo>
                    <a:pt x="378542" y="290865"/>
                    <a:pt x="367516" y="301892"/>
                    <a:pt x="367516" y="315445"/>
                  </a:cubicBezTo>
                  <a:lnTo>
                    <a:pt x="367516" y="362595"/>
                  </a:lnTo>
                  <a:lnTo>
                    <a:pt x="301950" y="362595"/>
                  </a:lnTo>
                  <a:lnTo>
                    <a:pt x="301950" y="349191"/>
                  </a:lnTo>
                  <a:cubicBezTo>
                    <a:pt x="301950" y="340990"/>
                    <a:pt x="295279" y="334318"/>
                    <a:pt x="287077" y="334318"/>
                  </a:cubicBezTo>
                  <a:lnTo>
                    <a:pt x="199030" y="334318"/>
                  </a:lnTo>
                  <a:cubicBezTo>
                    <a:pt x="190829" y="334318"/>
                    <a:pt x="184157" y="340990"/>
                    <a:pt x="184157" y="349191"/>
                  </a:cubicBezTo>
                  <a:lnTo>
                    <a:pt x="184157" y="362595"/>
                  </a:lnTo>
                  <a:lnTo>
                    <a:pt x="20822" y="362595"/>
                  </a:lnTo>
                  <a:cubicBezTo>
                    <a:pt x="19210" y="362595"/>
                    <a:pt x="17847" y="361232"/>
                    <a:pt x="17847" y="359620"/>
                  </a:cubicBezTo>
                  <a:lnTo>
                    <a:pt x="17847" y="262553"/>
                  </a:lnTo>
                  <a:cubicBezTo>
                    <a:pt x="17847" y="260940"/>
                    <a:pt x="19210" y="259578"/>
                    <a:pt x="20822" y="259578"/>
                  </a:cubicBezTo>
                  <a:lnTo>
                    <a:pt x="458104" y="259578"/>
                  </a:lnTo>
                  <a:cubicBezTo>
                    <a:pt x="459716" y="259578"/>
                    <a:pt x="461078" y="260940"/>
                    <a:pt x="461078" y="262553"/>
                  </a:cubicBezTo>
                  <a:lnTo>
                    <a:pt x="461078" y="290865"/>
                  </a:lnTo>
                  <a:close/>
                  <a:moveTo>
                    <a:pt x="202005" y="241731"/>
                  </a:moveTo>
                  <a:lnTo>
                    <a:pt x="202005" y="231302"/>
                  </a:lnTo>
                  <a:lnTo>
                    <a:pt x="284103" y="231302"/>
                  </a:lnTo>
                  <a:lnTo>
                    <a:pt x="284103" y="241731"/>
                  </a:lnTo>
                  <a:lnTo>
                    <a:pt x="202005" y="241731"/>
                  </a:lnTo>
                  <a:close/>
                  <a:moveTo>
                    <a:pt x="461078" y="238755"/>
                  </a:moveTo>
                  <a:cubicBezTo>
                    <a:pt x="461078" y="240367"/>
                    <a:pt x="459716" y="241729"/>
                    <a:pt x="458104" y="241729"/>
                  </a:cubicBezTo>
                  <a:lnTo>
                    <a:pt x="301950" y="241729"/>
                  </a:lnTo>
                  <a:lnTo>
                    <a:pt x="301950" y="228326"/>
                  </a:lnTo>
                  <a:cubicBezTo>
                    <a:pt x="301950" y="220126"/>
                    <a:pt x="295278" y="213453"/>
                    <a:pt x="287077" y="213453"/>
                  </a:cubicBezTo>
                  <a:lnTo>
                    <a:pt x="199030" y="213453"/>
                  </a:lnTo>
                  <a:cubicBezTo>
                    <a:pt x="190829" y="213453"/>
                    <a:pt x="184157" y="220125"/>
                    <a:pt x="184157" y="228326"/>
                  </a:cubicBezTo>
                  <a:lnTo>
                    <a:pt x="184157" y="241729"/>
                  </a:lnTo>
                  <a:lnTo>
                    <a:pt x="20822" y="241729"/>
                  </a:lnTo>
                  <a:cubicBezTo>
                    <a:pt x="19210" y="241729"/>
                    <a:pt x="17847" y="240367"/>
                    <a:pt x="17847" y="238755"/>
                  </a:cubicBezTo>
                  <a:lnTo>
                    <a:pt x="17847" y="141685"/>
                  </a:lnTo>
                  <a:cubicBezTo>
                    <a:pt x="17847" y="140073"/>
                    <a:pt x="19210" y="138710"/>
                    <a:pt x="20822" y="138710"/>
                  </a:cubicBezTo>
                  <a:lnTo>
                    <a:pt x="458104" y="138710"/>
                  </a:lnTo>
                  <a:cubicBezTo>
                    <a:pt x="459716" y="138710"/>
                    <a:pt x="461078" y="140073"/>
                    <a:pt x="461078" y="141685"/>
                  </a:cubicBezTo>
                  <a:lnTo>
                    <a:pt x="461078" y="238755"/>
                  </a:lnTo>
                  <a:close/>
                  <a:moveTo>
                    <a:pt x="202005" y="120864"/>
                  </a:moveTo>
                  <a:lnTo>
                    <a:pt x="202005" y="110435"/>
                  </a:lnTo>
                  <a:lnTo>
                    <a:pt x="284103" y="110435"/>
                  </a:lnTo>
                  <a:lnTo>
                    <a:pt x="284103" y="120864"/>
                  </a:lnTo>
                  <a:lnTo>
                    <a:pt x="202005" y="120864"/>
                  </a:lnTo>
                  <a:close/>
                  <a:moveTo>
                    <a:pt x="461078" y="117890"/>
                  </a:moveTo>
                  <a:cubicBezTo>
                    <a:pt x="461078" y="119502"/>
                    <a:pt x="459716" y="120864"/>
                    <a:pt x="458104" y="120864"/>
                  </a:cubicBezTo>
                  <a:lnTo>
                    <a:pt x="301950" y="120864"/>
                  </a:lnTo>
                  <a:lnTo>
                    <a:pt x="301950" y="107461"/>
                  </a:lnTo>
                  <a:cubicBezTo>
                    <a:pt x="301950" y="99259"/>
                    <a:pt x="295279" y="92588"/>
                    <a:pt x="287077" y="92588"/>
                  </a:cubicBezTo>
                  <a:lnTo>
                    <a:pt x="199030" y="92588"/>
                  </a:lnTo>
                  <a:cubicBezTo>
                    <a:pt x="190829" y="92588"/>
                    <a:pt x="184157" y="99259"/>
                    <a:pt x="184157" y="107461"/>
                  </a:cubicBezTo>
                  <a:lnTo>
                    <a:pt x="184157" y="120864"/>
                  </a:lnTo>
                  <a:lnTo>
                    <a:pt x="20822" y="120864"/>
                  </a:lnTo>
                  <a:cubicBezTo>
                    <a:pt x="19210" y="120864"/>
                    <a:pt x="17847" y="119502"/>
                    <a:pt x="17847" y="117890"/>
                  </a:cubicBezTo>
                  <a:lnTo>
                    <a:pt x="17847" y="20822"/>
                  </a:lnTo>
                  <a:cubicBezTo>
                    <a:pt x="17847" y="19210"/>
                    <a:pt x="19210" y="17847"/>
                    <a:pt x="20822" y="17847"/>
                  </a:cubicBezTo>
                  <a:lnTo>
                    <a:pt x="458104" y="17847"/>
                  </a:lnTo>
                  <a:cubicBezTo>
                    <a:pt x="459716" y="17847"/>
                    <a:pt x="461078" y="19210"/>
                    <a:pt x="461078" y="20822"/>
                  </a:cubicBezTo>
                  <a:lnTo>
                    <a:pt x="461078" y="1178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6672614" y="3429958"/>
              <a:ext cx="176429" cy="249822"/>
            </a:xfrm>
            <a:custGeom>
              <a:avLst/>
              <a:gdLst/>
              <a:ahLst/>
              <a:cxnLst/>
              <a:rect l="l" t="t" r="r" b="b"/>
              <a:pathLst>
                <a:path w="176429" h="249822" extrusionOk="0">
                  <a:moveTo>
                    <a:pt x="167505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lnTo>
                    <a:pt x="0" y="165967"/>
                  </a:lnTo>
                  <a:cubicBezTo>
                    <a:pt x="0" y="168422"/>
                    <a:pt x="1011" y="170767"/>
                    <a:pt x="2795" y="172453"/>
                  </a:cubicBezTo>
                  <a:lnTo>
                    <a:pt x="82086" y="247385"/>
                  </a:lnTo>
                  <a:cubicBezTo>
                    <a:pt x="83806" y="249010"/>
                    <a:pt x="86012" y="249823"/>
                    <a:pt x="88215" y="249823"/>
                  </a:cubicBezTo>
                  <a:cubicBezTo>
                    <a:pt x="90419" y="249823"/>
                    <a:pt x="92625" y="249010"/>
                    <a:pt x="94344" y="247385"/>
                  </a:cubicBezTo>
                  <a:lnTo>
                    <a:pt x="173635" y="172453"/>
                  </a:lnTo>
                  <a:cubicBezTo>
                    <a:pt x="175418" y="170768"/>
                    <a:pt x="176429" y="168422"/>
                    <a:pt x="176429" y="165968"/>
                  </a:cubicBezTo>
                  <a:lnTo>
                    <a:pt x="176429" y="8924"/>
                  </a:lnTo>
                  <a:cubicBezTo>
                    <a:pt x="176429" y="3995"/>
                    <a:pt x="172435" y="0"/>
                    <a:pt x="167505" y="0"/>
                  </a:cubicBezTo>
                  <a:close/>
                  <a:moveTo>
                    <a:pt x="158582" y="162123"/>
                  </a:moveTo>
                  <a:lnTo>
                    <a:pt x="97138" y="220188"/>
                  </a:lnTo>
                  <a:lnTo>
                    <a:pt x="97138" y="115681"/>
                  </a:lnTo>
                  <a:cubicBezTo>
                    <a:pt x="97138" y="110753"/>
                    <a:pt x="93142" y="106758"/>
                    <a:pt x="88214" y="106758"/>
                  </a:cubicBezTo>
                  <a:cubicBezTo>
                    <a:pt x="83285" y="106758"/>
                    <a:pt x="79290" y="110753"/>
                    <a:pt x="79290" y="115681"/>
                  </a:cubicBezTo>
                  <a:lnTo>
                    <a:pt x="79290" y="220188"/>
                  </a:lnTo>
                  <a:lnTo>
                    <a:pt x="17846" y="162123"/>
                  </a:lnTo>
                  <a:lnTo>
                    <a:pt x="17846" y="17847"/>
                  </a:lnTo>
                  <a:lnTo>
                    <a:pt x="79290" y="17847"/>
                  </a:lnTo>
                  <a:lnTo>
                    <a:pt x="79290" y="56190"/>
                  </a:lnTo>
                  <a:cubicBezTo>
                    <a:pt x="79290" y="61118"/>
                    <a:pt x="83285" y="65113"/>
                    <a:pt x="88214" y="65113"/>
                  </a:cubicBezTo>
                  <a:cubicBezTo>
                    <a:pt x="93142" y="65113"/>
                    <a:pt x="97138" y="61118"/>
                    <a:pt x="97138" y="56190"/>
                  </a:cubicBezTo>
                  <a:lnTo>
                    <a:pt x="97138" y="17849"/>
                  </a:lnTo>
                  <a:lnTo>
                    <a:pt x="158582" y="17849"/>
                  </a:lnTo>
                  <a:lnTo>
                    <a:pt x="158582" y="1621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453" name="Google Shape;453;p19"/>
          <p:cNvSpPr/>
          <p:nvPr/>
        </p:nvSpPr>
        <p:spPr>
          <a:xfrm rot="5400000">
            <a:off x="5269762" y="2278395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cxnSp>
        <p:nvCxnSpPr>
          <p:cNvPr id="509" name="Google Shape;509;p19"/>
          <p:cNvCxnSpPr>
            <a:cxnSpLocks/>
            <a:stCxn id="453" idx="0"/>
          </p:cNvCxnSpPr>
          <p:nvPr/>
        </p:nvCxnSpPr>
        <p:spPr>
          <a:xfrm>
            <a:off x="5668012" y="3051345"/>
            <a:ext cx="5100" cy="35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10" name="Google Shape;510;p19"/>
          <p:cNvSpPr txBox="1"/>
          <p:nvPr/>
        </p:nvSpPr>
        <p:spPr>
          <a:xfrm>
            <a:off x="5321917" y="1508850"/>
            <a:ext cx="70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Montserrat SemiBold"/>
                <a:cs typeface="Times New Roman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Times New Roman"/>
              <a:ea typeface="Montserrat SemiBold"/>
              <a:cs typeface="Times New Roman"/>
              <a:sym typeface="Montserrat SemiBold"/>
            </a:endParaRPr>
          </a:p>
        </p:txBody>
      </p:sp>
      <p:cxnSp>
        <p:nvCxnSpPr>
          <p:cNvPr id="511" name="Google Shape;511;p19"/>
          <p:cNvCxnSpPr>
            <a:stCxn id="453" idx="3"/>
            <a:endCxn id="510" idx="2"/>
          </p:cNvCxnSpPr>
          <p:nvPr/>
        </p:nvCxnSpPr>
        <p:spPr>
          <a:xfrm rot="10800000" flipH="1">
            <a:off x="5668012" y="1945545"/>
            <a:ext cx="5100" cy="30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512" name="Google Shape;512;p19"/>
          <p:cNvGrpSpPr/>
          <p:nvPr/>
        </p:nvGrpSpPr>
        <p:grpSpPr>
          <a:xfrm>
            <a:off x="5443644" y="2424497"/>
            <a:ext cx="448738" cy="457199"/>
            <a:chOff x="5316959" y="3107782"/>
            <a:chExt cx="595933" cy="609193"/>
          </a:xfrm>
        </p:grpSpPr>
        <p:sp>
          <p:nvSpPr>
            <p:cNvPr id="513" name="Google Shape;513;p19"/>
            <p:cNvSpPr/>
            <p:nvPr/>
          </p:nvSpPr>
          <p:spPr>
            <a:xfrm>
              <a:off x="5563122" y="3462460"/>
              <a:ext cx="104434" cy="42927"/>
            </a:xfrm>
            <a:custGeom>
              <a:avLst/>
              <a:gdLst/>
              <a:ahLst/>
              <a:cxnLst/>
              <a:rect l="l" t="t" r="r" b="b"/>
              <a:pathLst>
                <a:path w="104434" h="42927" extrusionOk="0">
                  <a:moveTo>
                    <a:pt x="99893" y="1153"/>
                  </a:moveTo>
                  <a:cubicBezTo>
                    <a:pt x="95600" y="-1267"/>
                    <a:pt x="90158" y="249"/>
                    <a:pt x="87737" y="4542"/>
                  </a:cubicBezTo>
                  <a:cubicBezTo>
                    <a:pt x="80592" y="17211"/>
                    <a:pt x="67163" y="25081"/>
                    <a:pt x="52693" y="25081"/>
                  </a:cubicBezTo>
                  <a:lnTo>
                    <a:pt x="51743" y="25081"/>
                  </a:lnTo>
                  <a:cubicBezTo>
                    <a:pt x="37271" y="25081"/>
                    <a:pt x="23843" y="17211"/>
                    <a:pt x="16698" y="4542"/>
                  </a:cubicBezTo>
                  <a:cubicBezTo>
                    <a:pt x="14275" y="250"/>
                    <a:pt x="8835" y="-1269"/>
                    <a:pt x="4541" y="1153"/>
                  </a:cubicBezTo>
                  <a:cubicBezTo>
                    <a:pt x="248" y="3574"/>
                    <a:pt x="-1269" y="9017"/>
                    <a:pt x="1153" y="13310"/>
                  </a:cubicBezTo>
                  <a:cubicBezTo>
                    <a:pt x="11457" y="31579"/>
                    <a:pt x="30841" y="42928"/>
                    <a:pt x="51743" y="42928"/>
                  </a:cubicBezTo>
                  <a:lnTo>
                    <a:pt x="52693" y="42928"/>
                  </a:lnTo>
                  <a:cubicBezTo>
                    <a:pt x="73593" y="42928"/>
                    <a:pt x="92978" y="31578"/>
                    <a:pt x="103282" y="13310"/>
                  </a:cubicBezTo>
                  <a:cubicBezTo>
                    <a:pt x="105703" y="9017"/>
                    <a:pt x="104186" y="3573"/>
                    <a:pt x="99893" y="11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5412117" y="3107782"/>
              <a:ext cx="405613" cy="609193"/>
            </a:xfrm>
            <a:custGeom>
              <a:avLst/>
              <a:gdLst/>
              <a:ahLst/>
              <a:cxnLst/>
              <a:rect l="l" t="t" r="r" b="b"/>
              <a:pathLst>
                <a:path w="405613" h="609193" extrusionOk="0">
                  <a:moveTo>
                    <a:pt x="328150" y="375715"/>
                  </a:moveTo>
                  <a:cubicBezTo>
                    <a:pt x="332604" y="377834"/>
                    <a:pt x="337926" y="375943"/>
                    <a:pt x="340044" y="371495"/>
                  </a:cubicBezTo>
                  <a:cubicBezTo>
                    <a:pt x="346423" y="358095"/>
                    <a:pt x="350710" y="344049"/>
                    <a:pt x="352892" y="329535"/>
                  </a:cubicBezTo>
                  <a:lnTo>
                    <a:pt x="379480" y="329535"/>
                  </a:lnTo>
                  <a:cubicBezTo>
                    <a:pt x="393890" y="329535"/>
                    <a:pt x="405613" y="317813"/>
                    <a:pt x="405613" y="303404"/>
                  </a:cubicBezTo>
                  <a:lnTo>
                    <a:pt x="405613" y="191910"/>
                  </a:lnTo>
                  <a:cubicBezTo>
                    <a:pt x="405615" y="177500"/>
                    <a:pt x="393892" y="165777"/>
                    <a:pt x="379482" y="165777"/>
                  </a:cubicBezTo>
                  <a:lnTo>
                    <a:pt x="354598" y="165777"/>
                  </a:lnTo>
                  <a:lnTo>
                    <a:pt x="354598" y="123450"/>
                  </a:lnTo>
                  <a:cubicBezTo>
                    <a:pt x="354598" y="64015"/>
                    <a:pt x="306246" y="15662"/>
                    <a:pt x="246811" y="15662"/>
                  </a:cubicBezTo>
                  <a:cubicBezTo>
                    <a:pt x="237897" y="15662"/>
                    <a:pt x="229063" y="16774"/>
                    <a:pt x="220447" y="18950"/>
                  </a:cubicBezTo>
                  <a:cubicBezTo>
                    <a:pt x="203060" y="6997"/>
                    <a:pt x="182076" y="0"/>
                    <a:pt x="159634" y="0"/>
                  </a:cubicBezTo>
                  <a:lnTo>
                    <a:pt x="75687" y="0"/>
                  </a:lnTo>
                  <a:cubicBezTo>
                    <a:pt x="70087" y="0"/>
                    <a:pt x="64820" y="2983"/>
                    <a:pt x="61937" y="7785"/>
                  </a:cubicBezTo>
                  <a:cubicBezTo>
                    <a:pt x="59480" y="11882"/>
                    <a:pt x="59007" y="16887"/>
                    <a:pt x="60555" y="21335"/>
                  </a:cubicBezTo>
                  <a:lnTo>
                    <a:pt x="35326" y="21335"/>
                  </a:lnTo>
                  <a:cubicBezTo>
                    <a:pt x="29777" y="21335"/>
                    <a:pt x="24701" y="24140"/>
                    <a:pt x="21749" y="28839"/>
                  </a:cubicBezTo>
                  <a:cubicBezTo>
                    <a:pt x="18797" y="33538"/>
                    <a:pt x="18471" y="39327"/>
                    <a:pt x="20878" y="44327"/>
                  </a:cubicBezTo>
                  <a:lnTo>
                    <a:pt x="51872" y="108710"/>
                  </a:lnTo>
                  <a:cubicBezTo>
                    <a:pt x="51868" y="116333"/>
                    <a:pt x="51860" y="143414"/>
                    <a:pt x="51853" y="165778"/>
                  </a:cubicBezTo>
                  <a:lnTo>
                    <a:pt x="26133" y="165778"/>
                  </a:lnTo>
                  <a:cubicBezTo>
                    <a:pt x="11723" y="165778"/>
                    <a:pt x="0" y="177501"/>
                    <a:pt x="0" y="191910"/>
                  </a:cubicBezTo>
                  <a:lnTo>
                    <a:pt x="0" y="303404"/>
                  </a:lnTo>
                  <a:cubicBezTo>
                    <a:pt x="0" y="317813"/>
                    <a:pt x="11723" y="329535"/>
                    <a:pt x="26133" y="329535"/>
                  </a:cubicBezTo>
                  <a:lnTo>
                    <a:pt x="53580" y="329535"/>
                  </a:lnTo>
                  <a:cubicBezTo>
                    <a:pt x="60579" y="375606"/>
                    <a:pt x="88514" y="414882"/>
                    <a:pt x="127356" y="437321"/>
                  </a:cubicBezTo>
                  <a:cubicBezTo>
                    <a:pt x="123285" y="439978"/>
                    <a:pt x="120585" y="444565"/>
                    <a:pt x="120585" y="449777"/>
                  </a:cubicBezTo>
                  <a:lnTo>
                    <a:pt x="120585" y="482517"/>
                  </a:lnTo>
                  <a:lnTo>
                    <a:pt x="21307" y="482517"/>
                  </a:lnTo>
                  <a:cubicBezTo>
                    <a:pt x="9827" y="482517"/>
                    <a:pt x="485" y="491858"/>
                    <a:pt x="485" y="503339"/>
                  </a:cubicBezTo>
                  <a:lnTo>
                    <a:pt x="485" y="588371"/>
                  </a:lnTo>
                  <a:cubicBezTo>
                    <a:pt x="485" y="599852"/>
                    <a:pt x="9827" y="609193"/>
                    <a:pt x="21307" y="609193"/>
                  </a:cubicBezTo>
                  <a:lnTo>
                    <a:pt x="384304" y="609193"/>
                  </a:lnTo>
                  <a:cubicBezTo>
                    <a:pt x="395785" y="609193"/>
                    <a:pt x="405126" y="599852"/>
                    <a:pt x="405126" y="588371"/>
                  </a:cubicBezTo>
                  <a:lnTo>
                    <a:pt x="405126" y="503339"/>
                  </a:lnTo>
                  <a:cubicBezTo>
                    <a:pt x="405126" y="491858"/>
                    <a:pt x="395785" y="482517"/>
                    <a:pt x="384304" y="482517"/>
                  </a:cubicBezTo>
                  <a:lnTo>
                    <a:pt x="285027" y="482517"/>
                  </a:lnTo>
                  <a:lnTo>
                    <a:pt x="285027" y="449777"/>
                  </a:lnTo>
                  <a:cubicBezTo>
                    <a:pt x="285027" y="444753"/>
                    <a:pt x="282517" y="440311"/>
                    <a:pt x="278692" y="437617"/>
                  </a:cubicBezTo>
                  <a:cubicBezTo>
                    <a:pt x="289088" y="431667"/>
                    <a:pt x="298839" y="424454"/>
                    <a:pt x="307709" y="416026"/>
                  </a:cubicBezTo>
                  <a:cubicBezTo>
                    <a:pt x="311282" y="412632"/>
                    <a:pt x="311426" y="406983"/>
                    <a:pt x="308032" y="403410"/>
                  </a:cubicBezTo>
                  <a:cubicBezTo>
                    <a:pt x="304637" y="399836"/>
                    <a:pt x="298989" y="399693"/>
                    <a:pt x="295416" y="403087"/>
                  </a:cubicBezTo>
                  <a:cubicBezTo>
                    <a:pt x="279325" y="418375"/>
                    <a:pt x="259984" y="429196"/>
                    <a:pt x="239037" y="434904"/>
                  </a:cubicBezTo>
                  <a:lnTo>
                    <a:pt x="167490" y="434904"/>
                  </a:lnTo>
                  <a:cubicBezTo>
                    <a:pt x="118326" y="421471"/>
                    <a:pt x="80448" y="380422"/>
                    <a:pt x="71641" y="329534"/>
                  </a:cubicBezTo>
                  <a:lnTo>
                    <a:pt x="155984" y="329534"/>
                  </a:lnTo>
                  <a:cubicBezTo>
                    <a:pt x="163446" y="329534"/>
                    <a:pt x="170103" y="324797"/>
                    <a:pt x="172547" y="317748"/>
                  </a:cubicBezTo>
                  <a:lnTo>
                    <a:pt x="177193" y="304345"/>
                  </a:lnTo>
                  <a:lnTo>
                    <a:pt x="177193" y="323990"/>
                  </a:lnTo>
                  <a:cubicBezTo>
                    <a:pt x="177193" y="335470"/>
                    <a:pt x="186533" y="344812"/>
                    <a:pt x="198015" y="344812"/>
                  </a:cubicBezTo>
                  <a:lnTo>
                    <a:pt x="215438" y="344812"/>
                  </a:lnTo>
                  <a:cubicBezTo>
                    <a:pt x="220366" y="344812"/>
                    <a:pt x="224362" y="340816"/>
                    <a:pt x="224362" y="335888"/>
                  </a:cubicBezTo>
                  <a:cubicBezTo>
                    <a:pt x="224362" y="330960"/>
                    <a:pt x="220366" y="326964"/>
                    <a:pt x="215438" y="326964"/>
                  </a:cubicBezTo>
                  <a:lnTo>
                    <a:pt x="198015" y="326964"/>
                  </a:lnTo>
                  <a:cubicBezTo>
                    <a:pt x="196403" y="326964"/>
                    <a:pt x="195041" y="325602"/>
                    <a:pt x="195041" y="323990"/>
                  </a:cubicBezTo>
                  <a:lnTo>
                    <a:pt x="195041" y="295030"/>
                  </a:lnTo>
                  <a:lnTo>
                    <a:pt x="222936" y="295030"/>
                  </a:lnTo>
                  <a:cubicBezTo>
                    <a:pt x="223883" y="295030"/>
                    <a:pt x="225617" y="296264"/>
                    <a:pt x="225929" y="297160"/>
                  </a:cubicBezTo>
                  <a:lnTo>
                    <a:pt x="233067" y="317750"/>
                  </a:lnTo>
                  <a:cubicBezTo>
                    <a:pt x="235513" y="324799"/>
                    <a:pt x="242168" y="329535"/>
                    <a:pt x="249629" y="329535"/>
                  </a:cubicBezTo>
                  <a:lnTo>
                    <a:pt x="334793" y="329535"/>
                  </a:lnTo>
                  <a:cubicBezTo>
                    <a:pt x="332762" y="341373"/>
                    <a:pt x="329155" y="352849"/>
                    <a:pt x="323930" y="363821"/>
                  </a:cubicBezTo>
                  <a:cubicBezTo>
                    <a:pt x="321811" y="368271"/>
                    <a:pt x="323702" y="373596"/>
                    <a:pt x="328150" y="375715"/>
                  </a:cubicBezTo>
                  <a:close/>
                  <a:moveTo>
                    <a:pt x="371019" y="183624"/>
                  </a:moveTo>
                  <a:lnTo>
                    <a:pt x="379482" y="183624"/>
                  </a:lnTo>
                  <a:cubicBezTo>
                    <a:pt x="384051" y="183624"/>
                    <a:pt x="387768" y="187341"/>
                    <a:pt x="387768" y="191909"/>
                  </a:cubicBezTo>
                  <a:lnTo>
                    <a:pt x="387768" y="303403"/>
                  </a:lnTo>
                  <a:cubicBezTo>
                    <a:pt x="387768" y="307971"/>
                    <a:pt x="384051" y="311687"/>
                    <a:pt x="379482" y="311687"/>
                  </a:cubicBezTo>
                  <a:lnTo>
                    <a:pt x="371019" y="311687"/>
                  </a:lnTo>
                  <a:lnTo>
                    <a:pt x="371019" y="183624"/>
                  </a:lnTo>
                  <a:close/>
                  <a:moveTo>
                    <a:pt x="35092" y="311688"/>
                  </a:moveTo>
                  <a:lnTo>
                    <a:pt x="26136" y="311688"/>
                  </a:lnTo>
                  <a:cubicBezTo>
                    <a:pt x="21567" y="311688"/>
                    <a:pt x="17850" y="307971"/>
                    <a:pt x="17850" y="303404"/>
                  </a:cubicBezTo>
                  <a:lnTo>
                    <a:pt x="17850" y="191910"/>
                  </a:lnTo>
                  <a:cubicBezTo>
                    <a:pt x="17850" y="187342"/>
                    <a:pt x="21567" y="183625"/>
                    <a:pt x="26136" y="183625"/>
                  </a:cubicBezTo>
                  <a:lnTo>
                    <a:pt x="35092" y="183625"/>
                  </a:lnTo>
                  <a:lnTo>
                    <a:pt x="35092" y="311688"/>
                  </a:lnTo>
                  <a:close/>
                  <a:moveTo>
                    <a:pt x="138434" y="452752"/>
                  </a:moveTo>
                  <a:lnTo>
                    <a:pt x="267182" y="452752"/>
                  </a:lnTo>
                  <a:lnTo>
                    <a:pt x="267182" y="482517"/>
                  </a:lnTo>
                  <a:lnTo>
                    <a:pt x="255161" y="482517"/>
                  </a:lnTo>
                  <a:cubicBezTo>
                    <a:pt x="250233" y="482517"/>
                    <a:pt x="246238" y="486512"/>
                    <a:pt x="246238" y="491440"/>
                  </a:cubicBezTo>
                  <a:cubicBezTo>
                    <a:pt x="246238" y="496369"/>
                    <a:pt x="250233" y="500364"/>
                    <a:pt x="255161" y="500364"/>
                  </a:cubicBezTo>
                  <a:lnTo>
                    <a:pt x="384308" y="500364"/>
                  </a:lnTo>
                  <a:cubicBezTo>
                    <a:pt x="385920" y="500364"/>
                    <a:pt x="387283" y="501726"/>
                    <a:pt x="387283" y="503339"/>
                  </a:cubicBezTo>
                  <a:lnTo>
                    <a:pt x="387283" y="588371"/>
                  </a:lnTo>
                  <a:cubicBezTo>
                    <a:pt x="387283" y="589983"/>
                    <a:pt x="385920" y="591346"/>
                    <a:pt x="384308" y="591346"/>
                  </a:cubicBezTo>
                  <a:lnTo>
                    <a:pt x="21311" y="591346"/>
                  </a:lnTo>
                  <a:cubicBezTo>
                    <a:pt x="19699" y="591346"/>
                    <a:pt x="18336" y="589983"/>
                    <a:pt x="18336" y="588371"/>
                  </a:cubicBezTo>
                  <a:lnTo>
                    <a:pt x="18336" y="503339"/>
                  </a:lnTo>
                  <a:cubicBezTo>
                    <a:pt x="18336" y="501726"/>
                    <a:pt x="19699" y="500364"/>
                    <a:pt x="21311" y="500364"/>
                  </a:cubicBezTo>
                  <a:lnTo>
                    <a:pt x="198050" y="500364"/>
                  </a:lnTo>
                  <a:cubicBezTo>
                    <a:pt x="202978" y="500364"/>
                    <a:pt x="206973" y="496369"/>
                    <a:pt x="206973" y="491440"/>
                  </a:cubicBezTo>
                  <a:cubicBezTo>
                    <a:pt x="206973" y="486512"/>
                    <a:pt x="202978" y="482517"/>
                    <a:pt x="198050" y="482517"/>
                  </a:cubicBezTo>
                  <a:lnTo>
                    <a:pt x="138434" y="482517"/>
                  </a:lnTo>
                  <a:lnTo>
                    <a:pt x="138434" y="452752"/>
                  </a:lnTo>
                  <a:close/>
                  <a:moveTo>
                    <a:pt x="246811" y="33509"/>
                  </a:moveTo>
                  <a:cubicBezTo>
                    <a:pt x="296403" y="33509"/>
                    <a:pt x="336750" y="73856"/>
                    <a:pt x="336750" y="123450"/>
                  </a:cubicBezTo>
                  <a:lnTo>
                    <a:pt x="336750" y="124919"/>
                  </a:lnTo>
                  <a:cubicBezTo>
                    <a:pt x="329454" y="115454"/>
                    <a:pt x="319939" y="107722"/>
                    <a:pt x="308212" y="101780"/>
                  </a:cubicBezTo>
                  <a:cubicBezTo>
                    <a:pt x="295562" y="95371"/>
                    <a:pt x="280883" y="91322"/>
                    <a:pt x="265684" y="88774"/>
                  </a:cubicBezTo>
                  <a:cubicBezTo>
                    <a:pt x="261915" y="67729"/>
                    <a:pt x="252012" y="48845"/>
                    <a:pt x="237952" y="33954"/>
                  </a:cubicBezTo>
                  <a:cubicBezTo>
                    <a:pt x="240891" y="33663"/>
                    <a:pt x="243846" y="33509"/>
                    <a:pt x="246811" y="33509"/>
                  </a:cubicBezTo>
                  <a:close/>
                  <a:moveTo>
                    <a:pt x="38211" y="39182"/>
                  </a:moveTo>
                  <a:lnTo>
                    <a:pt x="75214" y="39182"/>
                  </a:lnTo>
                  <a:cubicBezTo>
                    <a:pt x="78348" y="39182"/>
                    <a:pt x="81254" y="37538"/>
                    <a:pt x="82866" y="34850"/>
                  </a:cubicBezTo>
                  <a:cubicBezTo>
                    <a:pt x="84478" y="32162"/>
                    <a:pt x="84562" y="28826"/>
                    <a:pt x="83087" y="26060"/>
                  </a:cubicBezTo>
                  <a:lnTo>
                    <a:pt x="78708" y="17847"/>
                  </a:lnTo>
                  <a:lnTo>
                    <a:pt x="159634" y="17847"/>
                  </a:lnTo>
                  <a:cubicBezTo>
                    <a:pt x="201461" y="17847"/>
                    <a:pt x="237252" y="46921"/>
                    <a:pt x="246950" y="86348"/>
                  </a:cubicBezTo>
                  <a:cubicBezTo>
                    <a:pt x="232099" y="84940"/>
                    <a:pt x="217330" y="84616"/>
                    <a:pt x="204002" y="84616"/>
                  </a:cubicBezTo>
                  <a:lnTo>
                    <a:pt x="202444" y="84616"/>
                  </a:lnTo>
                  <a:cubicBezTo>
                    <a:pt x="169696" y="84616"/>
                    <a:pt x="128257" y="86567"/>
                    <a:pt x="98232" y="101779"/>
                  </a:cubicBezTo>
                  <a:cubicBezTo>
                    <a:pt x="86516" y="107715"/>
                    <a:pt x="77009" y="115439"/>
                    <a:pt x="69715" y="124891"/>
                  </a:cubicBezTo>
                  <a:cubicBezTo>
                    <a:pt x="69718" y="114464"/>
                    <a:pt x="69720" y="107087"/>
                    <a:pt x="69723" y="106713"/>
                  </a:cubicBezTo>
                  <a:cubicBezTo>
                    <a:pt x="69729" y="105361"/>
                    <a:pt x="69427" y="104024"/>
                    <a:pt x="68840" y="102805"/>
                  </a:cubicBezTo>
                  <a:lnTo>
                    <a:pt x="38211" y="39182"/>
                  </a:lnTo>
                  <a:close/>
                  <a:moveTo>
                    <a:pt x="249857" y="311688"/>
                  </a:moveTo>
                  <a:lnTo>
                    <a:pt x="242792" y="291314"/>
                  </a:lnTo>
                  <a:cubicBezTo>
                    <a:pt x="239999" y="283258"/>
                    <a:pt x="231465" y="277183"/>
                    <a:pt x="222937" y="277183"/>
                  </a:cubicBezTo>
                  <a:lnTo>
                    <a:pt x="182679" y="277183"/>
                  </a:lnTo>
                  <a:cubicBezTo>
                    <a:pt x="174155" y="277183"/>
                    <a:pt x="165620" y="283256"/>
                    <a:pt x="162822" y="291313"/>
                  </a:cubicBezTo>
                  <a:lnTo>
                    <a:pt x="155759" y="311688"/>
                  </a:lnTo>
                  <a:lnTo>
                    <a:pt x="52938" y="311688"/>
                  </a:lnTo>
                  <a:lnTo>
                    <a:pt x="52938" y="183624"/>
                  </a:lnTo>
                  <a:lnTo>
                    <a:pt x="253972" y="183624"/>
                  </a:lnTo>
                  <a:cubicBezTo>
                    <a:pt x="258900" y="183624"/>
                    <a:pt x="262895" y="179629"/>
                    <a:pt x="262895" y="174700"/>
                  </a:cubicBezTo>
                  <a:cubicBezTo>
                    <a:pt x="262895" y="169772"/>
                    <a:pt x="258900" y="165777"/>
                    <a:pt x="253972" y="165777"/>
                  </a:cubicBezTo>
                  <a:lnTo>
                    <a:pt x="71204" y="165777"/>
                  </a:lnTo>
                  <a:cubicBezTo>
                    <a:pt x="75056" y="143273"/>
                    <a:pt x="86453" y="127756"/>
                    <a:pt x="106299" y="117700"/>
                  </a:cubicBezTo>
                  <a:cubicBezTo>
                    <a:pt x="127096" y="107163"/>
                    <a:pt x="156748" y="102463"/>
                    <a:pt x="202444" y="102463"/>
                  </a:cubicBezTo>
                  <a:lnTo>
                    <a:pt x="204002" y="102463"/>
                  </a:lnTo>
                  <a:cubicBezTo>
                    <a:pt x="249698" y="102463"/>
                    <a:pt x="279351" y="107162"/>
                    <a:pt x="300147" y="117700"/>
                  </a:cubicBezTo>
                  <a:cubicBezTo>
                    <a:pt x="319993" y="127757"/>
                    <a:pt x="331389" y="143273"/>
                    <a:pt x="335241" y="165777"/>
                  </a:cubicBezTo>
                  <a:lnTo>
                    <a:pt x="307514" y="165777"/>
                  </a:lnTo>
                  <a:cubicBezTo>
                    <a:pt x="302586" y="165777"/>
                    <a:pt x="298590" y="169772"/>
                    <a:pt x="298590" y="174700"/>
                  </a:cubicBezTo>
                  <a:cubicBezTo>
                    <a:pt x="298590" y="179629"/>
                    <a:pt x="302586" y="183624"/>
                    <a:pt x="307514" y="183624"/>
                  </a:cubicBezTo>
                  <a:lnTo>
                    <a:pt x="353171" y="183624"/>
                  </a:lnTo>
                  <a:lnTo>
                    <a:pt x="353171" y="311688"/>
                  </a:lnTo>
                  <a:lnTo>
                    <a:pt x="249857" y="3116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475339" y="3310781"/>
              <a:ext cx="279173" cy="54355"/>
            </a:xfrm>
            <a:custGeom>
              <a:avLst/>
              <a:gdLst/>
              <a:ahLst/>
              <a:cxnLst/>
              <a:rect l="l" t="t" r="r" b="b"/>
              <a:pathLst>
                <a:path w="279173" h="54355" extrusionOk="0">
                  <a:moveTo>
                    <a:pt x="251994" y="0"/>
                  </a:moveTo>
                  <a:lnTo>
                    <a:pt x="27178" y="0"/>
                  </a:lnTo>
                  <a:cubicBezTo>
                    <a:pt x="12192" y="0"/>
                    <a:pt x="0" y="12192"/>
                    <a:pt x="0" y="27178"/>
                  </a:cubicBezTo>
                  <a:cubicBezTo>
                    <a:pt x="0" y="42163"/>
                    <a:pt x="12192" y="54355"/>
                    <a:pt x="27178" y="54355"/>
                  </a:cubicBezTo>
                  <a:lnTo>
                    <a:pt x="251994" y="54355"/>
                  </a:lnTo>
                  <a:cubicBezTo>
                    <a:pt x="266981" y="54355"/>
                    <a:pt x="279173" y="42163"/>
                    <a:pt x="279173" y="27178"/>
                  </a:cubicBezTo>
                  <a:cubicBezTo>
                    <a:pt x="279173" y="12192"/>
                    <a:pt x="266981" y="0"/>
                    <a:pt x="251994" y="0"/>
                  </a:cubicBezTo>
                  <a:close/>
                  <a:moveTo>
                    <a:pt x="251994" y="36508"/>
                  </a:moveTo>
                  <a:lnTo>
                    <a:pt x="27178" y="36508"/>
                  </a:lnTo>
                  <a:cubicBezTo>
                    <a:pt x="22033" y="36508"/>
                    <a:pt x="17847" y="32322"/>
                    <a:pt x="17847" y="27178"/>
                  </a:cubicBezTo>
                  <a:cubicBezTo>
                    <a:pt x="17847" y="22033"/>
                    <a:pt x="22033" y="17847"/>
                    <a:pt x="27178" y="17847"/>
                  </a:cubicBezTo>
                  <a:lnTo>
                    <a:pt x="251994" y="17847"/>
                  </a:lnTo>
                  <a:cubicBezTo>
                    <a:pt x="257140" y="17847"/>
                    <a:pt x="261326" y="22033"/>
                    <a:pt x="261326" y="27178"/>
                  </a:cubicBezTo>
                  <a:cubicBezTo>
                    <a:pt x="261326" y="32322"/>
                    <a:pt x="257140" y="36508"/>
                    <a:pt x="251994" y="365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5726223" y="3386321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6" y="952"/>
                    <a:pt x="11268" y="0"/>
                    <a:pt x="8924" y="0"/>
                  </a:cubicBezTo>
                  <a:cubicBezTo>
                    <a:pt x="6580" y="0"/>
                    <a:pt x="4271" y="952"/>
                    <a:pt x="2618" y="2618"/>
                  </a:cubicBezTo>
                  <a:cubicBezTo>
                    <a:pt x="952" y="4271"/>
                    <a:pt x="0" y="6580"/>
                    <a:pt x="0" y="8924"/>
                  </a:cubicBezTo>
                  <a:cubicBezTo>
                    <a:pt x="0" y="11268"/>
                    <a:pt x="952" y="13576"/>
                    <a:pt x="2618" y="15242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68" y="17847"/>
                    <a:pt x="13576" y="16896"/>
                    <a:pt x="15230" y="15242"/>
                  </a:cubicBezTo>
                  <a:cubicBezTo>
                    <a:pt x="16896" y="13576"/>
                    <a:pt x="17847" y="11268"/>
                    <a:pt x="17847" y="8924"/>
                  </a:cubicBezTo>
                  <a:cubicBezTo>
                    <a:pt x="17847" y="6580"/>
                    <a:pt x="16896" y="4271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5692003" y="3386321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18"/>
                  </a:cubicBezTo>
                  <a:cubicBezTo>
                    <a:pt x="952" y="4283"/>
                    <a:pt x="0" y="6580"/>
                    <a:pt x="0" y="8924"/>
                  </a:cubicBezTo>
                  <a:cubicBezTo>
                    <a:pt x="0" y="11280"/>
                    <a:pt x="952" y="13576"/>
                    <a:pt x="2618" y="15230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30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1"/>
                    <a:pt x="15242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833768" y="3296470"/>
              <a:ext cx="40847" cy="117933"/>
            </a:xfrm>
            <a:custGeom>
              <a:avLst/>
              <a:gdLst/>
              <a:ahLst/>
              <a:cxnLst/>
              <a:rect l="l" t="t" r="r" b="b"/>
              <a:pathLst>
                <a:path w="40847" h="117933" extrusionOk="0">
                  <a:moveTo>
                    <a:pt x="14743" y="2157"/>
                  </a:moveTo>
                  <a:cubicBezTo>
                    <a:pt x="11005" y="-1056"/>
                    <a:pt x="5372" y="-630"/>
                    <a:pt x="2158" y="3106"/>
                  </a:cubicBezTo>
                  <a:cubicBezTo>
                    <a:pt x="-1055" y="6843"/>
                    <a:pt x="-630" y="12477"/>
                    <a:pt x="3106" y="15691"/>
                  </a:cubicBezTo>
                  <a:cubicBezTo>
                    <a:pt x="15749" y="26562"/>
                    <a:pt x="23001" y="42334"/>
                    <a:pt x="23001" y="58967"/>
                  </a:cubicBezTo>
                  <a:cubicBezTo>
                    <a:pt x="23001" y="75600"/>
                    <a:pt x="15749" y="91373"/>
                    <a:pt x="3106" y="102244"/>
                  </a:cubicBezTo>
                  <a:cubicBezTo>
                    <a:pt x="-631" y="105457"/>
                    <a:pt x="-1056" y="111091"/>
                    <a:pt x="2158" y="114828"/>
                  </a:cubicBezTo>
                  <a:cubicBezTo>
                    <a:pt x="3922" y="116882"/>
                    <a:pt x="6419" y="117934"/>
                    <a:pt x="8928" y="117934"/>
                  </a:cubicBezTo>
                  <a:cubicBezTo>
                    <a:pt x="10988" y="117934"/>
                    <a:pt x="13058" y="117225"/>
                    <a:pt x="14741" y="115777"/>
                  </a:cubicBezTo>
                  <a:cubicBezTo>
                    <a:pt x="31332" y="101511"/>
                    <a:pt x="40848" y="80804"/>
                    <a:pt x="40848" y="58966"/>
                  </a:cubicBezTo>
                  <a:cubicBezTo>
                    <a:pt x="40848" y="37128"/>
                    <a:pt x="31334" y="16422"/>
                    <a:pt x="14743" y="2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862447" y="3274302"/>
              <a:ext cx="50445" cy="162269"/>
            </a:xfrm>
            <a:custGeom>
              <a:avLst/>
              <a:gdLst/>
              <a:ahLst/>
              <a:cxnLst/>
              <a:rect l="l" t="t" r="r" b="b"/>
              <a:pathLst>
                <a:path w="50445" h="162269" extrusionOk="0">
                  <a:moveTo>
                    <a:pt x="14833" y="2236"/>
                  </a:moveTo>
                  <a:cubicBezTo>
                    <a:pt x="11138" y="-1027"/>
                    <a:pt x="5500" y="-678"/>
                    <a:pt x="2237" y="3016"/>
                  </a:cubicBezTo>
                  <a:cubicBezTo>
                    <a:pt x="-1027" y="6709"/>
                    <a:pt x="-677" y="12349"/>
                    <a:pt x="3016" y="15611"/>
                  </a:cubicBezTo>
                  <a:cubicBezTo>
                    <a:pt x="21816" y="32221"/>
                    <a:pt x="32598" y="56104"/>
                    <a:pt x="32598" y="81135"/>
                  </a:cubicBezTo>
                  <a:cubicBezTo>
                    <a:pt x="32598" y="106167"/>
                    <a:pt x="21816" y="130049"/>
                    <a:pt x="3015" y="146659"/>
                  </a:cubicBezTo>
                  <a:cubicBezTo>
                    <a:pt x="-678" y="149923"/>
                    <a:pt x="-1027" y="155561"/>
                    <a:pt x="2236" y="159255"/>
                  </a:cubicBezTo>
                  <a:cubicBezTo>
                    <a:pt x="3999" y="161251"/>
                    <a:pt x="6457" y="162270"/>
                    <a:pt x="8927" y="162270"/>
                  </a:cubicBezTo>
                  <a:cubicBezTo>
                    <a:pt x="11026" y="162270"/>
                    <a:pt x="13136" y="161533"/>
                    <a:pt x="14833" y="160034"/>
                  </a:cubicBezTo>
                  <a:cubicBezTo>
                    <a:pt x="37464" y="140038"/>
                    <a:pt x="50445" y="111281"/>
                    <a:pt x="50445" y="81134"/>
                  </a:cubicBezTo>
                  <a:cubicBezTo>
                    <a:pt x="50445" y="50988"/>
                    <a:pt x="37466" y="22231"/>
                    <a:pt x="14833" y="2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355234" y="3296469"/>
              <a:ext cx="40848" cy="117934"/>
            </a:xfrm>
            <a:custGeom>
              <a:avLst/>
              <a:gdLst/>
              <a:ahLst/>
              <a:cxnLst/>
              <a:rect l="l" t="t" r="r" b="b"/>
              <a:pathLst>
                <a:path w="40848" h="117934" extrusionOk="0">
                  <a:moveTo>
                    <a:pt x="37741" y="102245"/>
                  </a:moveTo>
                  <a:cubicBezTo>
                    <a:pt x="25098" y="91373"/>
                    <a:pt x="17846" y="75600"/>
                    <a:pt x="17846" y="58968"/>
                  </a:cubicBezTo>
                  <a:cubicBezTo>
                    <a:pt x="17849" y="42336"/>
                    <a:pt x="25099" y="26562"/>
                    <a:pt x="37743" y="15690"/>
                  </a:cubicBezTo>
                  <a:cubicBezTo>
                    <a:pt x="41480" y="12477"/>
                    <a:pt x="41905" y="6843"/>
                    <a:pt x="38691" y="3106"/>
                  </a:cubicBezTo>
                  <a:cubicBezTo>
                    <a:pt x="35478" y="-632"/>
                    <a:pt x="29845" y="-1055"/>
                    <a:pt x="26106" y="2157"/>
                  </a:cubicBezTo>
                  <a:cubicBezTo>
                    <a:pt x="9515" y="16423"/>
                    <a:pt x="0" y="37129"/>
                    <a:pt x="0" y="58967"/>
                  </a:cubicBezTo>
                  <a:cubicBezTo>
                    <a:pt x="0" y="80805"/>
                    <a:pt x="9516" y="101512"/>
                    <a:pt x="26106" y="115778"/>
                  </a:cubicBezTo>
                  <a:cubicBezTo>
                    <a:pt x="27791" y="117226"/>
                    <a:pt x="29860" y="117935"/>
                    <a:pt x="31920" y="117935"/>
                  </a:cubicBezTo>
                  <a:cubicBezTo>
                    <a:pt x="34430" y="117935"/>
                    <a:pt x="36925" y="116882"/>
                    <a:pt x="38690" y="114830"/>
                  </a:cubicBezTo>
                  <a:cubicBezTo>
                    <a:pt x="41902" y="111092"/>
                    <a:pt x="41477" y="105458"/>
                    <a:pt x="37741" y="1022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316959" y="3274302"/>
              <a:ext cx="50445" cy="162270"/>
            </a:xfrm>
            <a:custGeom>
              <a:avLst/>
              <a:gdLst/>
              <a:ahLst/>
              <a:cxnLst/>
              <a:rect l="l" t="t" r="r" b="b"/>
              <a:pathLst>
                <a:path w="50445" h="162270" extrusionOk="0">
                  <a:moveTo>
                    <a:pt x="47430" y="146659"/>
                  </a:moveTo>
                  <a:cubicBezTo>
                    <a:pt x="28630" y="130049"/>
                    <a:pt x="17847" y="106167"/>
                    <a:pt x="17847" y="81135"/>
                  </a:cubicBezTo>
                  <a:cubicBezTo>
                    <a:pt x="17847" y="56104"/>
                    <a:pt x="28630" y="32221"/>
                    <a:pt x="47429" y="15611"/>
                  </a:cubicBezTo>
                  <a:cubicBezTo>
                    <a:pt x="51122" y="12348"/>
                    <a:pt x="51471" y="6709"/>
                    <a:pt x="48208" y="3016"/>
                  </a:cubicBezTo>
                  <a:cubicBezTo>
                    <a:pt x="44945" y="-678"/>
                    <a:pt x="39306" y="-1027"/>
                    <a:pt x="35613" y="2236"/>
                  </a:cubicBezTo>
                  <a:cubicBezTo>
                    <a:pt x="12980" y="22231"/>
                    <a:pt x="0" y="50990"/>
                    <a:pt x="0" y="81135"/>
                  </a:cubicBezTo>
                  <a:cubicBezTo>
                    <a:pt x="0" y="111281"/>
                    <a:pt x="12981" y="140039"/>
                    <a:pt x="35613" y="160035"/>
                  </a:cubicBezTo>
                  <a:cubicBezTo>
                    <a:pt x="37311" y="161534"/>
                    <a:pt x="39418" y="162271"/>
                    <a:pt x="41518" y="162271"/>
                  </a:cubicBezTo>
                  <a:cubicBezTo>
                    <a:pt x="43988" y="162271"/>
                    <a:pt x="46445" y="161251"/>
                    <a:pt x="48210" y="159256"/>
                  </a:cubicBezTo>
                  <a:cubicBezTo>
                    <a:pt x="51473" y="155561"/>
                    <a:pt x="51123" y="149923"/>
                    <a:pt x="47430" y="1466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451" name="Google Shape;451;p19"/>
          <p:cNvSpPr/>
          <p:nvPr/>
        </p:nvSpPr>
        <p:spPr>
          <a:xfrm rot="5400000">
            <a:off x="864896" y="2277519"/>
            <a:ext cx="796500" cy="749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cxnSp>
        <p:nvCxnSpPr>
          <p:cNvPr id="524" name="Google Shape;524;p19"/>
          <p:cNvCxnSpPr>
            <a:cxnSpLocks/>
            <a:stCxn id="451" idx="0"/>
          </p:cNvCxnSpPr>
          <p:nvPr/>
        </p:nvCxnSpPr>
        <p:spPr>
          <a:xfrm>
            <a:off x="1263146" y="3050469"/>
            <a:ext cx="5100" cy="35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525" name="Google Shape;525;p19"/>
          <p:cNvSpPr txBox="1"/>
          <p:nvPr/>
        </p:nvSpPr>
        <p:spPr>
          <a:xfrm>
            <a:off x="917050" y="1508850"/>
            <a:ext cx="70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Montserrat SemiBold"/>
                <a:cs typeface="Times New Roman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Times New Roman"/>
              <a:ea typeface="Montserrat SemiBold"/>
              <a:cs typeface="Times New Roman"/>
              <a:sym typeface="Montserrat SemiBold"/>
            </a:endParaRPr>
          </a:p>
        </p:txBody>
      </p:sp>
      <p:cxnSp>
        <p:nvCxnSpPr>
          <p:cNvPr id="526" name="Google Shape;526;p19"/>
          <p:cNvCxnSpPr>
            <a:stCxn id="451" idx="3"/>
            <a:endCxn id="525" idx="2"/>
          </p:cNvCxnSpPr>
          <p:nvPr/>
        </p:nvCxnSpPr>
        <p:spPr>
          <a:xfrm rot="10800000" flipH="1">
            <a:off x="1263146" y="1945569"/>
            <a:ext cx="5100" cy="3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527" name="Google Shape;527;p19"/>
          <p:cNvGrpSpPr/>
          <p:nvPr/>
        </p:nvGrpSpPr>
        <p:grpSpPr>
          <a:xfrm>
            <a:off x="1034546" y="2465966"/>
            <a:ext cx="457199" cy="372520"/>
            <a:chOff x="3386038" y="3165447"/>
            <a:chExt cx="609193" cy="493862"/>
          </a:xfrm>
        </p:grpSpPr>
        <p:sp>
          <p:nvSpPr>
            <p:cNvPr id="528" name="Google Shape;528;p19"/>
            <p:cNvSpPr/>
            <p:nvPr/>
          </p:nvSpPr>
          <p:spPr>
            <a:xfrm>
              <a:off x="3386038" y="3165447"/>
              <a:ext cx="609193" cy="493862"/>
            </a:xfrm>
            <a:custGeom>
              <a:avLst/>
              <a:gdLst/>
              <a:ahLst/>
              <a:cxnLst/>
              <a:rect l="l" t="t" r="r" b="b"/>
              <a:pathLst>
                <a:path w="609193" h="493862" extrusionOk="0">
                  <a:moveTo>
                    <a:pt x="594320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253941"/>
                  </a:lnTo>
                  <a:cubicBezTo>
                    <a:pt x="0" y="262142"/>
                    <a:pt x="6671" y="268814"/>
                    <a:pt x="14873" y="268814"/>
                  </a:cubicBezTo>
                  <a:lnTo>
                    <a:pt x="23567" y="268814"/>
                  </a:lnTo>
                  <a:cubicBezTo>
                    <a:pt x="23528" y="270150"/>
                    <a:pt x="23503" y="271488"/>
                    <a:pt x="23503" y="272833"/>
                  </a:cubicBezTo>
                  <a:cubicBezTo>
                    <a:pt x="23503" y="321201"/>
                    <a:pt x="49130" y="365458"/>
                    <a:pt x="90744" y="389611"/>
                  </a:cubicBezTo>
                  <a:lnTo>
                    <a:pt x="90744" y="478823"/>
                  </a:lnTo>
                  <a:cubicBezTo>
                    <a:pt x="90744" y="487116"/>
                    <a:pt x="97490" y="493863"/>
                    <a:pt x="105783" y="493863"/>
                  </a:cubicBezTo>
                  <a:lnTo>
                    <a:pt x="203312" y="493863"/>
                  </a:lnTo>
                  <a:cubicBezTo>
                    <a:pt x="211605" y="493863"/>
                    <a:pt x="218352" y="487115"/>
                    <a:pt x="218352" y="478823"/>
                  </a:cubicBezTo>
                  <a:lnTo>
                    <a:pt x="218352" y="449366"/>
                  </a:lnTo>
                  <a:lnTo>
                    <a:pt x="260848" y="449366"/>
                  </a:lnTo>
                  <a:cubicBezTo>
                    <a:pt x="278855" y="449366"/>
                    <a:pt x="293504" y="434715"/>
                    <a:pt x="293504" y="416709"/>
                  </a:cubicBezTo>
                  <a:lnTo>
                    <a:pt x="293504" y="413925"/>
                  </a:lnTo>
                  <a:cubicBezTo>
                    <a:pt x="293504" y="405632"/>
                    <a:pt x="286756" y="398886"/>
                    <a:pt x="278464" y="398886"/>
                  </a:cubicBezTo>
                  <a:lnTo>
                    <a:pt x="256822" y="398886"/>
                  </a:lnTo>
                  <a:cubicBezTo>
                    <a:pt x="250264" y="398886"/>
                    <a:pt x="244929" y="393549"/>
                    <a:pt x="244929" y="386991"/>
                  </a:cubicBezTo>
                  <a:lnTo>
                    <a:pt x="244929" y="379185"/>
                  </a:lnTo>
                  <a:cubicBezTo>
                    <a:pt x="244929" y="372626"/>
                    <a:pt x="250264" y="367291"/>
                    <a:pt x="256822" y="367291"/>
                  </a:cubicBezTo>
                  <a:lnTo>
                    <a:pt x="278464" y="367291"/>
                  </a:lnTo>
                  <a:cubicBezTo>
                    <a:pt x="286757" y="367291"/>
                    <a:pt x="293504" y="360545"/>
                    <a:pt x="293504" y="352252"/>
                  </a:cubicBezTo>
                  <a:lnTo>
                    <a:pt x="293504" y="349149"/>
                  </a:lnTo>
                  <a:lnTo>
                    <a:pt x="314295" y="349149"/>
                  </a:lnTo>
                  <a:cubicBezTo>
                    <a:pt x="319046" y="349149"/>
                    <a:pt x="323207" y="347847"/>
                    <a:pt x="326329" y="345383"/>
                  </a:cubicBezTo>
                  <a:cubicBezTo>
                    <a:pt x="328719" y="343497"/>
                    <a:pt x="330462" y="340964"/>
                    <a:pt x="331368" y="338063"/>
                  </a:cubicBezTo>
                  <a:cubicBezTo>
                    <a:pt x="332810" y="333448"/>
                    <a:pt x="331992" y="328183"/>
                    <a:pt x="329065" y="323239"/>
                  </a:cubicBezTo>
                  <a:lnTo>
                    <a:pt x="296840" y="268814"/>
                  </a:lnTo>
                  <a:lnTo>
                    <a:pt x="459274" y="268814"/>
                  </a:lnTo>
                  <a:cubicBezTo>
                    <a:pt x="464203" y="268814"/>
                    <a:pt x="468198" y="264818"/>
                    <a:pt x="468198" y="259890"/>
                  </a:cubicBezTo>
                  <a:cubicBezTo>
                    <a:pt x="468198" y="254962"/>
                    <a:pt x="464203" y="250966"/>
                    <a:pt x="459274" y="250966"/>
                  </a:cubicBezTo>
                  <a:lnTo>
                    <a:pt x="291706" y="250966"/>
                  </a:lnTo>
                  <a:cubicBezTo>
                    <a:pt x="284642" y="207826"/>
                    <a:pt x="256875" y="170336"/>
                    <a:pt x="216847" y="151098"/>
                  </a:cubicBezTo>
                  <a:cubicBezTo>
                    <a:pt x="212404" y="148963"/>
                    <a:pt x="207072" y="150834"/>
                    <a:pt x="204938" y="155275"/>
                  </a:cubicBezTo>
                  <a:cubicBezTo>
                    <a:pt x="202803" y="159717"/>
                    <a:pt x="204672" y="165048"/>
                    <a:pt x="209115" y="167184"/>
                  </a:cubicBezTo>
                  <a:cubicBezTo>
                    <a:pt x="247503" y="185634"/>
                    <a:pt x="272915" y="223405"/>
                    <a:pt x="275437" y="265758"/>
                  </a:cubicBezTo>
                  <a:cubicBezTo>
                    <a:pt x="275522" y="267175"/>
                    <a:pt x="275943" y="268553"/>
                    <a:pt x="276666" y="269774"/>
                  </a:cubicBezTo>
                  <a:lnTo>
                    <a:pt x="313098" y="331302"/>
                  </a:lnTo>
                  <a:lnTo>
                    <a:pt x="284580" y="331302"/>
                  </a:lnTo>
                  <a:cubicBezTo>
                    <a:pt x="279652" y="331302"/>
                    <a:pt x="275656" y="335298"/>
                    <a:pt x="275656" y="340226"/>
                  </a:cubicBezTo>
                  <a:lnTo>
                    <a:pt x="275656" y="349445"/>
                  </a:lnTo>
                  <a:lnTo>
                    <a:pt x="256822" y="349445"/>
                  </a:lnTo>
                  <a:cubicBezTo>
                    <a:pt x="240423" y="349445"/>
                    <a:pt x="227081" y="362786"/>
                    <a:pt x="227081" y="379186"/>
                  </a:cubicBezTo>
                  <a:lnTo>
                    <a:pt x="227081" y="386992"/>
                  </a:lnTo>
                  <a:cubicBezTo>
                    <a:pt x="227081" y="403393"/>
                    <a:pt x="240423" y="416734"/>
                    <a:pt x="256822" y="416734"/>
                  </a:cubicBezTo>
                  <a:lnTo>
                    <a:pt x="275656" y="416734"/>
                  </a:lnTo>
                  <a:cubicBezTo>
                    <a:pt x="275643" y="424890"/>
                    <a:pt x="269005" y="431519"/>
                    <a:pt x="260848" y="431519"/>
                  </a:cubicBezTo>
                  <a:lnTo>
                    <a:pt x="209428" y="431519"/>
                  </a:lnTo>
                  <a:cubicBezTo>
                    <a:pt x="204500" y="431519"/>
                    <a:pt x="200504" y="435515"/>
                    <a:pt x="200504" y="440443"/>
                  </a:cubicBezTo>
                  <a:lnTo>
                    <a:pt x="200504" y="476017"/>
                  </a:lnTo>
                  <a:lnTo>
                    <a:pt x="108590" y="476017"/>
                  </a:lnTo>
                  <a:lnTo>
                    <a:pt x="108590" y="384357"/>
                  </a:lnTo>
                  <a:cubicBezTo>
                    <a:pt x="108590" y="381049"/>
                    <a:pt x="106760" y="378013"/>
                    <a:pt x="103836" y="376468"/>
                  </a:cubicBezTo>
                  <a:cubicBezTo>
                    <a:pt x="65293" y="356096"/>
                    <a:pt x="41349" y="316385"/>
                    <a:pt x="41349" y="272833"/>
                  </a:cubicBezTo>
                  <a:cubicBezTo>
                    <a:pt x="41349" y="208235"/>
                    <a:pt x="93904" y="155680"/>
                    <a:pt x="158502" y="155680"/>
                  </a:cubicBezTo>
                  <a:cubicBezTo>
                    <a:pt x="163430" y="155680"/>
                    <a:pt x="167426" y="151684"/>
                    <a:pt x="167426" y="146756"/>
                  </a:cubicBezTo>
                  <a:cubicBezTo>
                    <a:pt x="167426" y="141828"/>
                    <a:pt x="163430" y="137832"/>
                    <a:pt x="158502" y="137832"/>
                  </a:cubicBezTo>
                  <a:cubicBezTo>
                    <a:pt x="91507" y="137832"/>
                    <a:pt x="35763" y="186889"/>
                    <a:pt x="25282" y="250966"/>
                  </a:cubicBezTo>
                  <a:lnTo>
                    <a:pt x="17847" y="250966"/>
                  </a:lnTo>
                  <a:lnTo>
                    <a:pt x="17847" y="17847"/>
                  </a:lnTo>
                  <a:lnTo>
                    <a:pt x="591346" y="17847"/>
                  </a:lnTo>
                  <a:lnTo>
                    <a:pt x="591346" y="250966"/>
                  </a:lnTo>
                  <a:lnTo>
                    <a:pt x="517576" y="250966"/>
                  </a:lnTo>
                  <a:cubicBezTo>
                    <a:pt x="512648" y="250966"/>
                    <a:pt x="508652" y="254962"/>
                    <a:pt x="508652" y="259890"/>
                  </a:cubicBezTo>
                  <a:cubicBezTo>
                    <a:pt x="508652" y="264818"/>
                    <a:pt x="512648" y="268814"/>
                    <a:pt x="517576" y="268814"/>
                  </a:cubicBezTo>
                  <a:lnTo>
                    <a:pt x="594320" y="268814"/>
                  </a:lnTo>
                  <a:cubicBezTo>
                    <a:pt x="602522" y="268814"/>
                    <a:pt x="609193" y="262142"/>
                    <a:pt x="609193" y="253941"/>
                  </a:cubicBezTo>
                  <a:lnTo>
                    <a:pt x="609193" y="14873"/>
                  </a:lnTo>
                  <a:cubicBezTo>
                    <a:pt x="609193" y="6671"/>
                    <a:pt x="602522" y="0"/>
                    <a:pt x="594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3761945" y="3259152"/>
              <a:ext cx="17847" cy="81320"/>
            </a:xfrm>
            <a:custGeom>
              <a:avLst/>
              <a:gdLst/>
              <a:ahLst/>
              <a:cxnLst/>
              <a:rect l="l" t="t" r="r" b="b"/>
              <a:pathLst>
                <a:path w="17847" h="81320" extrusionOk="0">
                  <a:moveTo>
                    <a:pt x="8924" y="0"/>
                  </a:moveTo>
                  <a:cubicBezTo>
                    <a:pt x="3994" y="0"/>
                    <a:pt x="0" y="3995"/>
                    <a:pt x="0" y="8924"/>
                  </a:cubicBezTo>
                  <a:lnTo>
                    <a:pt x="0" y="72396"/>
                  </a:lnTo>
                  <a:cubicBezTo>
                    <a:pt x="0" y="77325"/>
                    <a:pt x="3995" y="81320"/>
                    <a:pt x="8924" y="81320"/>
                  </a:cubicBezTo>
                  <a:cubicBezTo>
                    <a:pt x="13852" y="81320"/>
                    <a:pt x="17847" y="77325"/>
                    <a:pt x="17847" y="72396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3730259" y="3275970"/>
              <a:ext cx="17847" cy="47682"/>
            </a:xfrm>
            <a:custGeom>
              <a:avLst/>
              <a:gdLst/>
              <a:ahLst/>
              <a:cxnLst/>
              <a:rect l="l" t="t" r="r" b="b"/>
              <a:pathLst>
                <a:path w="17847" h="47682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38759"/>
                  </a:lnTo>
                  <a:cubicBezTo>
                    <a:pt x="0" y="43687"/>
                    <a:pt x="3995" y="47682"/>
                    <a:pt x="8924" y="47682"/>
                  </a:cubicBezTo>
                  <a:cubicBezTo>
                    <a:pt x="13852" y="47682"/>
                    <a:pt x="17847" y="43687"/>
                    <a:pt x="17847" y="38759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3698574" y="3285580"/>
              <a:ext cx="17847" cy="28461"/>
            </a:xfrm>
            <a:custGeom>
              <a:avLst/>
              <a:gdLst/>
              <a:ahLst/>
              <a:cxnLst/>
              <a:rect l="l" t="t" r="r" b="b"/>
              <a:pathLst>
                <a:path w="17847" h="28461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19538"/>
                  </a:lnTo>
                  <a:cubicBezTo>
                    <a:pt x="0" y="24466"/>
                    <a:pt x="3995" y="28462"/>
                    <a:pt x="8924" y="28462"/>
                  </a:cubicBezTo>
                  <a:cubicBezTo>
                    <a:pt x="13852" y="28462"/>
                    <a:pt x="17847" y="24466"/>
                    <a:pt x="17847" y="19538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3792870" y="3248252"/>
              <a:ext cx="17847" cy="103119"/>
            </a:xfrm>
            <a:custGeom>
              <a:avLst/>
              <a:gdLst/>
              <a:ahLst/>
              <a:cxnLst/>
              <a:rect l="l" t="t" r="r" b="b"/>
              <a:pathLst>
                <a:path w="17847" h="103119" extrusionOk="0">
                  <a:moveTo>
                    <a:pt x="8924" y="0"/>
                  </a:moveTo>
                  <a:cubicBezTo>
                    <a:pt x="3995" y="0"/>
                    <a:pt x="0" y="3994"/>
                    <a:pt x="0" y="8924"/>
                  </a:cubicBezTo>
                  <a:lnTo>
                    <a:pt x="0" y="94195"/>
                  </a:lnTo>
                  <a:cubicBezTo>
                    <a:pt x="0" y="99124"/>
                    <a:pt x="3995" y="103119"/>
                    <a:pt x="8924" y="103119"/>
                  </a:cubicBezTo>
                  <a:cubicBezTo>
                    <a:pt x="13852" y="103119"/>
                    <a:pt x="17847" y="99124"/>
                    <a:pt x="17847" y="94195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3823794" y="3234928"/>
              <a:ext cx="17847" cy="129766"/>
            </a:xfrm>
            <a:custGeom>
              <a:avLst/>
              <a:gdLst/>
              <a:ahLst/>
              <a:cxnLst/>
              <a:rect l="l" t="t" r="r" b="b"/>
              <a:pathLst>
                <a:path w="17847" h="129766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120843"/>
                  </a:lnTo>
                  <a:cubicBezTo>
                    <a:pt x="0" y="125771"/>
                    <a:pt x="3995" y="129766"/>
                    <a:pt x="8924" y="129766"/>
                  </a:cubicBezTo>
                  <a:cubicBezTo>
                    <a:pt x="13852" y="129766"/>
                    <a:pt x="17847" y="125771"/>
                    <a:pt x="17847" y="120843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3854719" y="3276231"/>
              <a:ext cx="17847" cy="47160"/>
            </a:xfrm>
            <a:custGeom>
              <a:avLst/>
              <a:gdLst/>
              <a:ahLst/>
              <a:cxnLst/>
              <a:rect l="l" t="t" r="r" b="b"/>
              <a:pathLst>
                <a:path w="17847" h="47160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38236"/>
                  </a:lnTo>
                  <a:cubicBezTo>
                    <a:pt x="0" y="43165"/>
                    <a:pt x="3995" y="47160"/>
                    <a:pt x="8924" y="47160"/>
                  </a:cubicBezTo>
                  <a:cubicBezTo>
                    <a:pt x="13852" y="47160"/>
                    <a:pt x="17847" y="43165"/>
                    <a:pt x="17847" y="38236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3885645" y="3250916"/>
              <a:ext cx="17847" cy="97789"/>
            </a:xfrm>
            <a:custGeom>
              <a:avLst/>
              <a:gdLst/>
              <a:ahLst/>
              <a:cxnLst/>
              <a:rect l="l" t="t" r="r" b="b"/>
              <a:pathLst>
                <a:path w="17847" h="97789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88866"/>
                  </a:lnTo>
                  <a:cubicBezTo>
                    <a:pt x="0" y="93794"/>
                    <a:pt x="3995" y="97790"/>
                    <a:pt x="8924" y="97790"/>
                  </a:cubicBezTo>
                  <a:cubicBezTo>
                    <a:pt x="13852" y="97790"/>
                    <a:pt x="17847" y="93794"/>
                    <a:pt x="17847" y="88866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3916568" y="3272234"/>
              <a:ext cx="17847" cy="55154"/>
            </a:xfrm>
            <a:custGeom>
              <a:avLst/>
              <a:gdLst/>
              <a:ahLst/>
              <a:cxnLst/>
              <a:rect l="l" t="t" r="r" b="b"/>
              <a:pathLst>
                <a:path w="17847" h="55154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46231"/>
                  </a:lnTo>
                  <a:cubicBezTo>
                    <a:pt x="0" y="51159"/>
                    <a:pt x="3995" y="55155"/>
                    <a:pt x="8924" y="55155"/>
                  </a:cubicBezTo>
                  <a:cubicBezTo>
                    <a:pt x="13852" y="55155"/>
                    <a:pt x="17847" y="51159"/>
                    <a:pt x="17847" y="46231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3903894" y="3203890"/>
              <a:ext cx="53335" cy="51483"/>
            </a:xfrm>
            <a:custGeom>
              <a:avLst/>
              <a:gdLst/>
              <a:ahLst/>
              <a:cxnLst/>
              <a:rect l="l" t="t" r="r" b="b"/>
              <a:pathLst>
                <a:path w="53335" h="51483" extrusionOk="0">
                  <a:moveTo>
                    <a:pt x="44412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35488" y="17847"/>
                  </a:lnTo>
                  <a:lnTo>
                    <a:pt x="35488" y="42561"/>
                  </a:lnTo>
                  <a:cubicBezTo>
                    <a:pt x="35488" y="47490"/>
                    <a:pt x="39483" y="51484"/>
                    <a:pt x="44412" y="51484"/>
                  </a:cubicBezTo>
                  <a:cubicBezTo>
                    <a:pt x="49340" y="51484"/>
                    <a:pt x="53335" y="47488"/>
                    <a:pt x="53335" y="42560"/>
                  </a:cubicBezTo>
                  <a:lnTo>
                    <a:pt x="53335" y="8924"/>
                  </a:lnTo>
                  <a:cubicBezTo>
                    <a:pt x="53335" y="3995"/>
                    <a:pt x="49340" y="0"/>
                    <a:pt x="44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3903894" y="3343243"/>
              <a:ext cx="53335" cy="51483"/>
            </a:xfrm>
            <a:custGeom>
              <a:avLst/>
              <a:gdLst/>
              <a:ahLst/>
              <a:cxnLst/>
              <a:rect l="l" t="t" r="r" b="b"/>
              <a:pathLst>
                <a:path w="53335" h="51483" extrusionOk="0">
                  <a:moveTo>
                    <a:pt x="44412" y="0"/>
                  </a:moveTo>
                  <a:cubicBezTo>
                    <a:pt x="39483" y="0"/>
                    <a:pt x="35488" y="3995"/>
                    <a:pt x="35488" y="8924"/>
                  </a:cubicBezTo>
                  <a:lnTo>
                    <a:pt x="35488" y="33636"/>
                  </a:lnTo>
                  <a:lnTo>
                    <a:pt x="8924" y="33636"/>
                  </a:lnTo>
                  <a:cubicBezTo>
                    <a:pt x="3995" y="33636"/>
                    <a:pt x="0" y="37632"/>
                    <a:pt x="0" y="42560"/>
                  </a:cubicBezTo>
                  <a:cubicBezTo>
                    <a:pt x="0" y="47489"/>
                    <a:pt x="3995" y="51484"/>
                    <a:pt x="8924" y="51484"/>
                  </a:cubicBezTo>
                  <a:lnTo>
                    <a:pt x="44412" y="51484"/>
                  </a:lnTo>
                  <a:cubicBezTo>
                    <a:pt x="49340" y="51484"/>
                    <a:pt x="53335" y="47489"/>
                    <a:pt x="53335" y="42560"/>
                  </a:cubicBezTo>
                  <a:lnTo>
                    <a:pt x="53335" y="8924"/>
                  </a:lnTo>
                  <a:cubicBezTo>
                    <a:pt x="53335" y="3995"/>
                    <a:pt x="49340" y="0"/>
                    <a:pt x="44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3685878" y="3343243"/>
              <a:ext cx="53335" cy="51483"/>
            </a:xfrm>
            <a:custGeom>
              <a:avLst/>
              <a:gdLst/>
              <a:ahLst/>
              <a:cxnLst/>
              <a:rect l="l" t="t" r="r" b="b"/>
              <a:pathLst>
                <a:path w="53335" h="51483" extrusionOk="0">
                  <a:moveTo>
                    <a:pt x="44412" y="33636"/>
                  </a:moveTo>
                  <a:lnTo>
                    <a:pt x="17847" y="33636"/>
                  </a:ln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ubicBezTo>
                    <a:pt x="3995" y="0"/>
                    <a:pt x="0" y="3995"/>
                    <a:pt x="0" y="8924"/>
                  </a:cubicBezTo>
                  <a:lnTo>
                    <a:pt x="0" y="42560"/>
                  </a:lnTo>
                  <a:cubicBezTo>
                    <a:pt x="0" y="47489"/>
                    <a:pt x="3995" y="51484"/>
                    <a:pt x="8924" y="51484"/>
                  </a:cubicBezTo>
                  <a:lnTo>
                    <a:pt x="44412" y="51484"/>
                  </a:lnTo>
                  <a:cubicBezTo>
                    <a:pt x="49340" y="51484"/>
                    <a:pt x="53335" y="47489"/>
                    <a:pt x="53335" y="42560"/>
                  </a:cubicBezTo>
                  <a:cubicBezTo>
                    <a:pt x="53335" y="37632"/>
                    <a:pt x="49340" y="33636"/>
                    <a:pt x="44412" y="336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3685879" y="3203890"/>
              <a:ext cx="53335" cy="51485"/>
            </a:xfrm>
            <a:custGeom>
              <a:avLst/>
              <a:gdLst/>
              <a:ahLst/>
              <a:cxnLst/>
              <a:rect l="l" t="t" r="r" b="b"/>
              <a:pathLst>
                <a:path w="53335" h="51485" extrusionOk="0">
                  <a:moveTo>
                    <a:pt x="44412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lnTo>
                    <a:pt x="0" y="42561"/>
                  </a:lnTo>
                  <a:cubicBezTo>
                    <a:pt x="0" y="47490"/>
                    <a:pt x="3995" y="51485"/>
                    <a:pt x="8924" y="51485"/>
                  </a:cubicBezTo>
                  <a:cubicBezTo>
                    <a:pt x="13852" y="51485"/>
                    <a:pt x="17847" y="47490"/>
                    <a:pt x="17847" y="42561"/>
                  </a:cubicBezTo>
                  <a:lnTo>
                    <a:pt x="17847" y="17847"/>
                  </a:lnTo>
                  <a:lnTo>
                    <a:pt x="44412" y="17847"/>
                  </a:lnTo>
                  <a:cubicBezTo>
                    <a:pt x="49340" y="17847"/>
                    <a:pt x="53335" y="13852"/>
                    <a:pt x="53335" y="8924"/>
                  </a:cubicBezTo>
                  <a:cubicBezTo>
                    <a:pt x="53335" y="3995"/>
                    <a:pt x="49340" y="0"/>
                    <a:pt x="44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3559606" y="3203890"/>
              <a:ext cx="67400" cy="17847"/>
            </a:xfrm>
            <a:custGeom>
              <a:avLst/>
              <a:gdLst/>
              <a:ahLst/>
              <a:cxnLst/>
              <a:rect l="l" t="t" r="r" b="b"/>
              <a:pathLst>
                <a:path w="67400" h="17847" extrusionOk="0">
                  <a:moveTo>
                    <a:pt x="58477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58477" y="17847"/>
                  </a:lnTo>
                  <a:cubicBezTo>
                    <a:pt x="63405" y="17847"/>
                    <a:pt x="67400" y="13852"/>
                    <a:pt x="67400" y="8924"/>
                  </a:cubicBezTo>
                  <a:cubicBezTo>
                    <a:pt x="67400" y="3995"/>
                    <a:pt x="63405" y="0"/>
                    <a:pt x="5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3559608" y="3231739"/>
              <a:ext cx="99187" cy="17847"/>
            </a:xfrm>
            <a:custGeom>
              <a:avLst/>
              <a:gdLst/>
              <a:ahLst/>
              <a:cxnLst/>
              <a:rect l="l" t="t" r="r" b="b"/>
              <a:pathLst>
                <a:path w="99187" h="17847" extrusionOk="0">
                  <a:moveTo>
                    <a:pt x="90264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90264" y="17847"/>
                  </a:lnTo>
                  <a:cubicBezTo>
                    <a:pt x="95192" y="17847"/>
                    <a:pt x="99188" y="13852"/>
                    <a:pt x="99188" y="8924"/>
                  </a:cubicBezTo>
                  <a:cubicBezTo>
                    <a:pt x="99188" y="3995"/>
                    <a:pt x="95192" y="0"/>
                    <a:pt x="90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3559608" y="3259588"/>
              <a:ext cx="99187" cy="17847"/>
            </a:xfrm>
            <a:custGeom>
              <a:avLst/>
              <a:gdLst/>
              <a:ahLst/>
              <a:cxnLst/>
              <a:rect l="l" t="t" r="r" b="b"/>
              <a:pathLst>
                <a:path w="99187" h="17847" extrusionOk="0">
                  <a:moveTo>
                    <a:pt x="90264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90264" y="17847"/>
                  </a:lnTo>
                  <a:cubicBezTo>
                    <a:pt x="95192" y="17847"/>
                    <a:pt x="99188" y="13852"/>
                    <a:pt x="99188" y="8924"/>
                  </a:cubicBezTo>
                  <a:cubicBezTo>
                    <a:pt x="99188" y="3995"/>
                    <a:pt x="95192" y="0"/>
                    <a:pt x="90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3514967" y="3203884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6" y="952"/>
                    <a:pt x="11268" y="0"/>
                    <a:pt x="8924" y="0"/>
                  </a:cubicBezTo>
                  <a:cubicBezTo>
                    <a:pt x="6580" y="0"/>
                    <a:pt x="4271" y="952"/>
                    <a:pt x="2618" y="2618"/>
                  </a:cubicBezTo>
                  <a:cubicBezTo>
                    <a:pt x="952" y="4283"/>
                    <a:pt x="0" y="6580"/>
                    <a:pt x="0" y="8936"/>
                  </a:cubicBezTo>
                  <a:cubicBezTo>
                    <a:pt x="0" y="11280"/>
                    <a:pt x="952" y="13576"/>
                    <a:pt x="2618" y="15242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68" y="17847"/>
                    <a:pt x="13576" y="16896"/>
                    <a:pt x="15230" y="15242"/>
                  </a:cubicBezTo>
                  <a:cubicBezTo>
                    <a:pt x="16896" y="13576"/>
                    <a:pt x="17847" y="11280"/>
                    <a:pt x="17847" y="8936"/>
                  </a:cubicBezTo>
                  <a:cubicBezTo>
                    <a:pt x="17847" y="6580"/>
                    <a:pt x="16896" y="4283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3484389" y="3203896"/>
              <a:ext cx="17847" cy="17835"/>
            </a:xfrm>
            <a:custGeom>
              <a:avLst/>
              <a:gdLst/>
              <a:ahLst/>
              <a:cxnLst/>
              <a:rect l="l" t="t" r="r" b="b"/>
              <a:pathLst>
                <a:path w="17847" h="17835" extrusionOk="0">
                  <a:moveTo>
                    <a:pt x="15230" y="2606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06"/>
                  </a:cubicBezTo>
                  <a:cubicBezTo>
                    <a:pt x="952" y="4271"/>
                    <a:pt x="0" y="6568"/>
                    <a:pt x="0" y="8912"/>
                  </a:cubicBezTo>
                  <a:cubicBezTo>
                    <a:pt x="0" y="11268"/>
                    <a:pt x="952" y="13564"/>
                    <a:pt x="2618" y="15230"/>
                  </a:cubicBezTo>
                  <a:cubicBezTo>
                    <a:pt x="4283" y="16884"/>
                    <a:pt x="6580" y="17836"/>
                    <a:pt x="8924" y="17836"/>
                  </a:cubicBezTo>
                  <a:cubicBezTo>
                    <a:pt x="11280" y="17836"/>
                    <a:pt x="13576" y="16884"/>
                    <a:pt x="15230" y="15230"/>
                  </a:cubicBezTo>
                  <a:cubicBezTo>
                    <a:pt x="16896" y="13564"/>
                    <a:pt x="17847" y="11268"/>
                    <a:pt x="17847" y="8912"/>
                  </a:cubicBezTo>
                  <a:cubicBezTo>
                    <a:pt x="17847" y="6568"/>
                    <a:pt x="16896" y="4271"/>
                    <a:pt x="15230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3453810" y="3203884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18"/>
                  </a:moveTo>
                  <a:cubicBezTo>
                    <a:pt x="13576" y="964"/>
                    <a:pt x="11280" y="0"/>
                    <a:pt x="8924" y="0"/>
                  </a:cubicBezTo>
                  <a:cubicBezTo>
                    <a:pt x="6580" y="0"/>
                    <a:pt x="4283" y="964"/>
                    <a:pt x="2618" y="2618"/>
                  </a:cubicBezTo>
                  <a:cubicBezTo>
                    <a:pt x="952" y="4283"/>
                    <a:pt x="0" y="6580"/>
                    <a:pt x="0" y="8924"/>
                  </a:cubicBezTo>
                  <a:cubicBezTo>
                    <a:pt x="0" y="11280"/>
                    <a:pt x="952" y="13576"/>
                    <a:pt x="2618" y="15242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42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83"/>
                    <a:pt x="15242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3423232" y="3203896"/>
              <a:ext cx="17847" cy="17835"/>
            </a:xfrm>
            <a:custGeom>
              <a:avLst/>
              <a:gdLst/>
              <a:ahLst/>
              <a:cxnLst/>
              <a:rect l="l" t="t" r="r" b="b"/>
              <a:pathLst>
                <a:path w="17847" h="17835" extrusionOk="0">
                  <a:moveTo>
                    <a:pt x="15242" y="2606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06"/>
                  </a:cubicBezTo>
                  <a:cubicBezTo>
                    <a:pt x="952" y="4271"/>
                    <a:pt x="0" y="6568"/>
                    <a:pt x="0" y="8912"/>
                  </a:cubicBezTo>
                  <a:cubicBezTo>
                    <a:pt x="0" y="11268"/>
                    <a:pt x="952" y="13564"/>
                    <a:pt x="2618" y="15230"/>
                  </a:cubicBezTo>
                  <a:cubicBezTo>
                    <a:pt x="4283" y="16884"/>
                    <a:pt x="6580" y="17836"/>
                    <a:pt x="8924" y="17836"/>
                  </a:cubicBezTo>
                  <a:cubicBezTo>
                    <a:pt x="11280" y="17836"/>
                    <a:pt x="13576" y="16884"/>
                    <a:pt x="15242" y="15230"/>
                  </a:cubicBezTo>
                  <a:cubicBezTo>
                    <a:pt x="16896" y="13564"/>
                    <a:pt x="17847" y="11268"/>
                    <a:pt x="17847" y="8912"/>
                  </a:cubicBezTo>
                  <a:cubicBezTo>
                    <a:pt x="17847" y="6568"/>
                    <a:pt x="16896" y="4271"/>
                    <a:pt x="15242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3514967" y="3231738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68" y="0"/>
                    <a:pt x="4271" y="952"/>
                    <a:pt x="2618" y="2618"/>
                  </a:cubicBezTo>
                  <a:cubicBezTo>
                    <a:pt x="952" y="4271"/>
                    <a:pt x="0" y="6580"/>
                    <a:pt x="0" y="8924"/>
                  </a:cubicBezTo>
                  <a:cubicBezTo>
                    <a:pt x="0" y="11280"/>
                    <a:pt x="952" y="13576"/>
                    <a:pt x="2618" y="15230"/>
                  </a:cubicBezTo>
                  <a:cubicBezTo>
                    <a:pt x="4271" y="16896"/>
                    <a:pt x="6568" y="17847"/>
                    <a:pt x="8924" y="17847"/>
                  </a:cubicBezTo>
                  <a:cubicBezTo>
                    <a:pt x="11280" y="17847"/>
                    <a:pt x="13576" y="16896"/>
                    <a:pt x="15230" y="15230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1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3484389" y="3231738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18"/>
                  </a:cubicBezTo>
                  <a:cubicBezTo>
                    <a:pt x="952" y="4271"/>
                    <a:pt x="0" y="6580"/>
                    <a:pt x="0" y="8924"/>
                  </a:cubicBezTo>
                  <a:cubicBezTo>
                    <a:pt x="0" y="11280"/>
                    <a:pt x="952" y="13576"/>
                    <a:pt x="2618" y="15230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30" y="15230"/>
                  </a:cubicBezTo>
                  <a:cubicBezTo>
                    <a:pt x="16896" y="13576"/>
                    <a:pt x="17847" y="11268"/>
                    <a:pt x="17847" y="8924"/>
                  </a:cubicBezTo>
                  <a:cubicBezTo>
                    <a:pt x="17847" y="6580"/>
                    <a:pt x="16896" y="4283"/>
                    <a:pt x="15230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3453810" y="3231738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18"/>
                  </a:cubicBezTo>
                  <a:cubicBezTo>
                    <a:pt x="952" y="4271"/>
                    <a:pt x="0" y="6580"/>
                    <a:pt x="0" y="8924"/>
                  </a:cubicBezTo>
                  <a:cubicBezTo>
                    <a:pt x="0" y="11280"/>
                    <a:pt x="952" y="13576"/>
                    <a:pt x="2618" y="15230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30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1"/>
                    <a:pt x="15242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423232" y="3231738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18"/>
                  </a:cubicBezTo>
                  <a:cubicBezTo>
                    <a:pt x="952" y="4271"/>
                    <a:pt x="0" y="6580"/>
                    <a:pt x="0" y="8924"/>
                  </a:cubicBezTo>
                  <a:cubicBezTo>
                    <a:pt x="0" y="11268"/>
                    <a:pt x="952" y="13576"/>
                    <a:pt x="2618" y="15242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42"/>
                  </a:cubicBezTo>
                  <a:cubicBezTo>
                    <a:pt x="16896" y="13576"/>
                    <a:pt x="17847" y="11268"/>
                    <a:pt x="17847" y="8924"/>
                  </a:cubicBezTo>
                  <a:cubicBezTo>
                    <a:pt x="17847" y="6580"/>
                    <a:pt x="16896" y="4271"/>
                    <a:pt x="15242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3514967" y="3259592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06"/>
                  </a:moveTo>
                  <a:cubicBezTo>
                    <a:pt x="13576" y="952"/>
                    <a:pt x="11268" y="0"/>
                    <a:pt x="8924" y="0"/>
                  </a:cubicBezTo>
                  <a:cubicBezTo>
                    <a:pt x="6580" y="0"/>
                    <a:pt x="4271" y="952"/>
                    <a:pt x="2618" y="2606"/>
                  </a:cubicBezTo>
                  <a:cubicBezTo>
                    <a:pt x="952" y="4271"/>
                    <a:pt x="0" y="6569"/>
                    <a:pt x="0" y="8924"/>
                  </a:cubicBezTo>
                  <a:cubicBezTo>
                    <a:pt x="0" y="11268"/>
                    <a:pt x="952" y="13576"/>
                    <a:pt x="2618" y="15230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68" y="17847"/>
                    <a:pt x="13576" y="16896"/>
                    <a:pt x="15230" y="15230"/>
                  </a:cubicBezTo>
                  <a:cubicBezTo>
                    <a:pt x="16896" y="13576"/>
                    <a:pt x="17847" y="11269"/>
                    <a:pt x="17847" y="8924"/>
                  </a:cubicBezTo>
                  <a:cubicBezTo>
                    <a:pt x="17847" y="6569"/>
                    <a:pt x="16896" y="4271"/>
                    <a:pt x="15230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3484389" y="3259592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06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06"/>
                  </a:cubicBezTo>
                  <a:cubicBezTo>
                    <a:pt x="952" y="4271"/>
                    <a:pt x="0" y="6569"/>
                    <a:pt x="0" y="8924"/>
                  </a:cubicBezTo>
                  <a:cubicBezTo>
                    <a:pt x="0" y="11268"/>
                    <a:pt x="952" y="13576"/>
                    <a:pt x="2618" y="15230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30" y="15230"/>
                  </a:cubicBezTo>
                  <a:cubicBezTo>
                    <a:pt x="16896" y="13564"/>
                    <a:pt x="17847" y="11269"/>
                    <a:pt x="17847" y="8924"/>
                  </a:cubicBezTo>
                  <a:cubicBezTo>
                    <a:pt x="17847" y="6569"/>
                    <a:pt x="16896" y="4271"/>
                    <a:pt x="15230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3453810" y="3259592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06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71" y="952"/>
                    <a:pt x="2618" y="2606"/>
                  </a:cubicBezTo>
                  <a:cubicBezTo>
                    <a:pt x="952" y="4271"/>
                    <a:pt x="0" y="6569"/>
                    <a:pt x="0" y="8924"/>
                  </a:cubicBezTo>
                  <a:cubicBezTo>
                    <a:pt x="0" y="11268"/>
                    <a:pt x="952" y="13576"/>
                    <a:pt x="2618" y="15230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30"/>
                  </a:cubicBezTo>
                  <a:cubicBezTo>
                    <a:pt x="16896" y="13576"/>
                    <a:pt x="17847" y="11269"/>
                    <a:pt x="17847" y="8924"/>
                  </a:cubicBezTo>
                  <a:cubicBezTo>
                    <a:pt x="17847" y="6569"/>
                    <a:pt x="16896" y="4271"/>
                    <a:pt x="15242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3423232" y="3259592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06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06"/>
                  </a:cubicBezTo>
                  <a:cubicBezTo>
                    <a:pt x="952" y="4271"/>
                    <a:pt x="0" y="6569"/>
                    <a:pt x="0" y="8924"/>
                  </a:cubicBezTo>
                  <a:cubicBezTo>
                    <a:pt x="0" y="11268"/>
                    <a:pt x="952" y="13564"/>
                    <a:pt x="2618" y="15230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30"/>
                  </a:cubicBezTo>
                  <a:cubicBezTo>
                    <a:pt x="16896" y="13564"/>
                    <a:pt x="17847" y="11269"/>
                    <a:pt x="17847" y="8924"/>
                  </a:cubicBezTo>
                  <a:cubicBezTo>
                    <a:pt x="17847" y="6569"/>
                    <a:pt x="16896" y="4271"/>
                    <a:pt x="15242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771517" y="3502617"/>
              <a:ext cx="17847" cy="99749"/>
            </a:xfrm>
            <a:custGeom>
              <a:avLst/>
              <a:gdLst/>
              <a:ahLst/>
              <a:cxnLst/>
              <a:rect l="l" t="t" r="r" b="b"/>
              <a:pathLst>
                <a:path w="17847" h="99749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90826"/>
                  </a:lnTo>
                  <a:cubicBezTo>
                    <a:pt x="0" y="95754"/>
                    <a:pt x="3995" y="99749"/>
                    <a:pt x="8924" y="99749"/>
                  </a:cubicBezTo>
                  <a:cubicBezTo>
                    <a:pt x="13852" y="99749"/>
                    <a:pt x="17847" y="95754"/>
                    <a:pt x="17847" y="90826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3734147" y="3524320"/>
              <a:ext cx="17847" cy="56345"/>
            </a:xfrm>
            <a:custGeom>
              <a:avLst/>
              <a:gdLst/>
              <a:ahLst/>
              <a:cxnLst/>
              <a:rect l="l" t="t" r="r" b="b"/>
              <a:pathLst>
                <a:path w="17847" h="56345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47422"/>
                  </a:lnTo>
                  <a:cubicBezTo>
                    <a:pt x="0" y="52350"/>
                    <a:pt x="3995" y="56346"/>
                    <a:pt x="8924" y="56346"/>
                  </a:cubicBezTo>
                  <a:cubicBezTo>
                    <a:pt x="13852" y="56346"/>
                    <a:pt x="17847" y="52350"/>
                    <a:pt x="17847" y="47422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3696778" y="3536720"/>
              <a:ext cx="17847" cy="31544"/>
            </a:xfrm>
            <a:custGeom>
              <a:avLst/>
              <a:gdLst/>
              <a:ahLst/>
              <a:cxnLst/>
              <a:rect l="l" t="t" r="r" b="b"/>
              <a:pathLst>
                <a:path w="17847" h="31544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22621"/>
                  </a:lnTo>
                  <a:cubicBezTo>
                    <a:pt x="0" y="27549"/>
                    <a:pt x="3995" y="31545"/>
                    <a:pt x="8924" y="31545"/>
                  </a:cubicBezTo>
                  <a:cubicBezTo>
                    <a:pt x="13852" y="31545"/>
                    <a:pt x="17847" y="27549"/>
                    <a:pt x="17847" y="22621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3807991" y="3488553"/>
              <a:ext cx="17847" cy="127878"/>
            </a:xfrm>
            <a:custGeom>
              <a:avLst/>
              <a:gdLst/>
              <a:ahLst/>
              <a:cxnLst/>
              <a:rect l="l" t="t" r="r" b="b"/>
              <a:pathLst>
                <a:path w="17847" h="127878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118954"/>
                  </a:lnTo>
                  <a:cubicBezTo>
                    <a:pt x="0" y="123883"/>
                    <a:pt x="3995" y="127878"/>
                    <a:pt x="8924" y="127878"/>
                  </a:cubicBezTo>
                  <a:cubicBezTo>
                    <a:pt x="13852" y="127878"/>
                    <a:pt x="17847" y="123883"/>
                    <a:pt x="17847" y="118954"/>
                  </a:cubicBezTo>
                  <a:lnTo>
                    <a:pt x="17847" y="8924"/>
                  </a:lnTo>
                  <a:cubicBezTo>
                    <a:pt x="17847" y="3994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3844462" y="3471361"/>
              <a:ext cx="17847" cy="162263"/>
            </a:xfrm>
            <a:custGeom>
              <a:avLst/>
              <a:gdLst/>
              <a:ahLst/>
              <a:cxnLst/>
              <a:rect l="l" t="t" r="r" b="b"/>
              <a:pathLst>
                <a:path w="17847" h="162263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153339"/>
                  </a:lnTo>
                  <a:cubicBezTo>
                    <a:pt x="0" y="158268"/>
                    <a:pt x="3995" y="162263"/>
                    <a:pt x="8924" y="162263"/>
                  </a:cubicBezTo>
                  <a:cubicBezTo>
                    <a:pt x="13852" y="162263"/>
                    <a:pt x="17847" y="158268"/>
                    <a:pt x="17847" y="153339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3880937" y="3524656"/>
              <a:ext cx="17847" cy="55670"/>
            </a:xfrm>
            <a:custGeom>
              <a:avLst/>
              <a:gdLst/>
              <a:ahLst/>
              <a:cxnLst/>
              <a:rect l="l" t="t" r="r" b="b"/>
              <a:pathLst>
                <a:path w="17847" h="55670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46747"/>
                  </a:lnTo>
                  <a:cubicBezTo>
                    <a:pt x="0" y="51676"/>
                    <a:pt x="3995" y="55671"/>
                    <a:pt x="8924" y="55671"/>
                  </a:cubicBezTo>
                  <a:cubicBezTo>
                    <a:pt x="13852" y="55671"/>
                    <a:pt x="17847" y="51676"/>
                    <a:pt x="17847" y="46747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3917410" y="3491992"/>
              <a:ext cx="17847" cy="121000"/>
            </a:xfrm>
            <a:custGeom>
              <a:avLst/>
              <a:gdLst/>
              <a:ahLst/>
              <a:cxnLst/>
              <a:rect l="l" t="t" r="r" b="b"/>
              <a:pathLst>
                <a:path w="17847" h="121000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112077"/>
                  </a:lnTo>
                  <a:cubicBezTo>
                    <a:pt x="0" y="117006"/>
                    <a:pt x="3995" y="121001"/>
                    <a:pt x="8924" y="121001"/>
                  </a:cubicBezTo>
                  <a:cubicBezTo>
                    <a:pt x="13852" y="121001"/>
                    <a:pt x="17847" y="117006"/>
                    <a:pt x="17847" y="112077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3953882" y="3519498"/>
              <a:ext cx="17847" cy="65985"/>
            </a:xfrm>
            <a:custGeom>
              <a:avLst/>
              <a:gdLst/>
              <a:ahLst/>
              <a:cxnLst/>
              <a:rect l="l" t="t" r="r" b="b"/>
              <a:pathLst>
                <a:path w="17847" h="65985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57062"/>
                  </a:lnTo>
                  <a:cubicBezTo>
                    <a:pt x="0" y="61990"/>
                    <a:pt x="3995" y="65986"/>
                    <a:pt x="8924" y="65986"/>
                  </a:cubicBezTo>
                  <a:cubicBezTo>
                    <a:pt x="13852" y="65986"/>
                    <a:pt x="17847" y="61990"/>
                    <a:pt x="17847" y="57062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3614229" y="3410073"/>
              <a:ext cx="17847" cy="41579"/>
            </a:xfrm>
            <a:custGeom>
              <a:avLst/>
              <a:gdLst/>
              <a:ahLst/>
              <a:cxnLst/>
              <a:rect l="l" t="t" r="r" b="b"/>
              <a:pathLst>
                <a:path w="17847" h="41579" extrusionOk="0">
                  <a:moveTo>
                    <a:pt x="8924" y="0"/>
                  </a:moveTo>
                  <a:cubicBezTo>
                    <a:pt x="3995" y="0"/>
                    <a:pt x="0" y="3995"/>
                    <a:pt x="0" y="8924"/>
                  </a:cubicBezTo>
                  <a:lnTo>
                    <a:pt x="0" y="32656"/>
                  </a:lnTo>
                  <a:cubicBezTo>
                    <a:pt x="0" y="37584"/>
                    <a:pt x="3995" y="41580"/>
                    <a:pt x="8924" y="41580"/>
                  </a:cubicBezTo>
                  <a:cubicBezTo>
                    <a:pt x="13852" y="41580"/>
                    <a:pt x="17847" y="37584"/>
                    <a:pt x="17847" y="32656"/>
                  </a:cubicBez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3470188" y="3432891"/>
              <a:ext cx="67430" cy="92491"/>
            </a:xfrm>
            <a:custGeom>
              <a:avLst/>
              <a:gdLst/>
              <a:ahLst/>
              <a:cxnLst/>
              <a:rect l="l" t="t" r="r" b="b"/>
              <a:pathLst>
                <a:path w="67430" h="92491" extrusionOk="0">
                  <a:moveTo>
                    <a:pt x="33805" y="17846"/>
                  </a:moveTo>
                  <a:lnTo>
                    <a:pt x="35879" y="17846"/>
                  </a:lnTo>
                  <a:cubicBezTo>
                    <a:pt x="42101" y="17846"/>
                    <a:pt x="47798" y="21501"/>
                    <a:pt x="50394" y="27158"/>
                  </a:cubicBezTo>
                  <a:cubicBezTo>
                    <a:pt x="52451" y="31636"/>
                    <a:pt x="57745" y="33601"/>
                    <a:pt x="62227" y="31546"/>
                  </a:cubicBezTo>
                  <a:cubicBezTo>
                    <a:pt x="66705" y="29490"/>
                    <a:pt x="68671" y="24192"/>
                    <a:pt x="66615" y="19713"/>
                  </a:cubicBezTo>
                  <a:cubicBezTo>
                    <a:pt x="61118" y="7737"/>
                    <a:pt x="49053" y="0"/>
                    <a:pt x="35879" y="0"/>
                  </a:cubicBezTo>
                  <a:lnTo>
                    <a:pt x="33805" y="0"/>
                  </a:lnTo>
                  <a:cubicBezTo>
                    <a:pt x="15166" y="0"/>
                    <a:pt x="0" y="15166"/>
                    <a:pt x="0" y="33805"/>
                  </a:cubicBezTo>
                  <a:lnTo>
                    <a:pt x="0" y="58687"/>
                  </a:lnTo>
                  <a:cubicBezTo>
                    <a:pt x="0" y="77327"/>
                    <a:pt x="15166" y="92491"/>
                    <a:pt x="33805" y="92491"/>
                  </a:cubicBezTo>
                  <a:lnTo>
                    <a:pt x="35879" y="92491"/>
                  </a:lnTo>
                  <a:cubicBezTo>
                    <a:pt x="45484" y="92491"/>
                    <a:pt x="54667" y="88385"/>
                    <a:pt x="61074" y="81226"/>
                  </a:cubicBezTo>
                  <a:cubicBezTo>
                    <a:pt x="64361" y="77554"/>
                    <a:pt x="64049" y="71912"/>
                    <a:pt x="60377" y="68626"/>
                  </a:cubicBezTo>
                  <a:cubicBezTo>
                    <a:pt x="56703" y="65338"/>
                    <a:pt x="51062" y="65652"/>
                    <a:pt x="47776" y="69323"/>
                  </a:cubicBezTo>
                  <a:cubicBezTo>
                    <a:pt x="44750" y="72705"/>
                    <a:pt x="40414" y="74644"/>
                    <a:pt x="35879" y="74644"/>
                  </a:cubicBezTo>
                  <a:lnTo>
                    <a:pt x="33805" y="74644"/>
                  </a:lnTo>
                  <a:cubicBezTo>
                    <a:pt x="25005" y="74644"/>
                    <a:pt x="17847" y="67486"/>
                    <a:pt x="17847" y="58687"/>
                  </a:cubicBezTo>
                  <a:lnTo>
                    <a:pt x="17847" y="33805"/>
                  </a:lnTo>
                  <a:cubicBezTo>
                    <a:pt x="17847" y="25005"/>
                    <a:pt x="25007" y="17846"/>
                    <a:pt x="33805" y="178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2" name="Google Shape;476;p19">
            <a:extLst>
              <a:ext uri="{FF2B5EF4-FFF2-40B4-BE49-F238E27FC236}">
                <a16:creationId xmlns:a16="http://schemas.microsoft.com/office/drawing/2014/main" id="{C793FEA9-D9AA-A843-B14C-AA5C03A1B7F4}"/>
              </a:ext>
            </a:extLst>
          </p:cNvPr>
          <p:cNvSpPr txBox="1"/>
          <p:nvPr/>
        </p:nvSpPr>
        <p:spPr>
          <a:xfrm>
            <a:off x="4110426" y="3619843"/>
            <a:ext cx="3122852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Support for innovation and employment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  <a:sym typeface="Montserrat Medium"/>
            </a:endParaRP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3" name="Google Shape;476;p19">
            <a:extLst>
              <a:ext uri="{FF2B5EF4-FFF2-40B4-BE49-F238E27FC236}">
                <a16:creationId xmlns:a16="http://schemas.microsoft.com/office/drawing/2014/main" id="{B2324FF3-0EC5-7EA1-547A-9BA064CD70D5}"/>
              </a:ext>
            </a:extLst>
          </p:cNvPr>
          <p:cNvSpPr txBox="1"/>
          <p:nvPr/>
        </p:nvSpPr>
        <p:spPr>
          <a:xfrm>
            <a:off x="1793111" y="3110974"/>
            <a:ext cx="3357715" cy="363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Times New Roman"/>
                <a:ea typeface="Montserrat Medium"/>
                <a:cs typeface="Times New Roman"/>
                <a:sym typeface="Montserrat Medium"/>
              </a:rPr>
              <a:t>Protection of individuals and democracy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  <a:sym typeface="Montserrat Medium"/>
            </a:endParaRP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4" name="Google Shape;476;p19">
            <a:extLst>
              <a:ext uri="{FF2B5EF4-FFF2-40B4-BE49-F238E27FC236}">
                <a16:creationId xmlns:a16="http://schemas.microsoft.com/office/drawing/2014/main" id="{F618B64A-8863-A452-C729-4152ABD3C486}"/>
              </a:ext>
            </a:extLst>
          </p:cNvPr>
          <p:cNvSpPr txBox="1"/>
          <p:nvPr/>
        </p:nvSpPr>
        <p:spPr>
          <a:xfrm>
            <a:off x="-351972" y="3651158"/>
            <a:ext cx="3240283" cy="801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Alignment with EU Charter values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  <a:sym typeface="Montserrat Medium"/>
            </a:endParaRPr>
          </a:p>
          <a:p>
            <a:pPr algn="ctr"/>
            <a:endParaRPr lang="en">
              <a:latin typeface="Times New Roman"/>
              <a:cs typeface="Times New Roman"/>
              <a:sym typeface="Montserrat Medium"/>
            </a:endParaRPr>
          </a:p>
          <a:p>
            <a:pPr algn="ctr"/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Times New Roman"/>
                <a:cs typeface="Times New Roman"/>
              </a:rPr>
              <a:t>Article 3 – Uniform Protection and Avoiding Fragmentation</a:t>
            </a:r>
            <a:endParaRPr lang="en-US" sz="1800" dirty="0"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Times New Roman"/>
              <a:cs typeface="Times New Roman"/>
            </a:endParaRPr>
          </a:p>
        </p:txBody>
      </p:sp>
      <p:cxnSp>
        <p:nvCxnSpPr>
          <p:cNvPr id="572" name="Google Shape;572;p20"/>
          <p:cNvCxnSpPr/>
          <p:nvPr/>
        </p:nvCxnSpPr>
        <p:spPr>
          <a:xfrm>
            <a:off x="460550" y="1689125"/>
            <a:ext cx="823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3" name="Google Shape;573;p20"/>
          <p:cNvCxnSpPr/>
          <p:nvPr/>
        </p:nvCxnSpPr>
        <p:spPr>
          <a:xfrm>
            <a:off x="460550" y="2455188"/>
            <a:ext cx="823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20"/>
          <p:cNvCxnSpPr/>
          <p:nvPr/>
        </p:nvCxnSpPr>
        <p:spPr>
          <a:xfrm>
            <a:off x="460550" y="3221250"/>
            <a:ext cx="823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5" name="Google Shape;575;p20"/>
          <p:cNvCxnSpPr/>
          <p:nvPr/>
        </p:nvCxnSpPr>
        <p:spPr>
          <a:xfrm>
            <a:off x="460550" y="3987313"/>
            <a:ext cx="823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8" name="Google Shape;578;p20"/>
          <p:cNvSpPr txBox="1"/>
          <p:nvPr/>
        </p:nvSpPr>
        <p:spPr>
          <a:xfrm>
            <a:off x="1287999" y="1142559"/>
            <a:ext cx="33525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Cross-border AI usage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  <a:sym typeface="Montserrat Medium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583" name="Google Shape;583;p20"/>
          <p:cNvSpPr/>
          <p:nvPr/>
        </p:nvSpPr>
        <p:spPr>
          <a:xfrm>
            <a:off x="465652" y="4062018"/>
            <a:ext cx="681000" cy="59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grpSp>
        <p:nvGrpSpPr>
          <p:cNvPr id="584" name="Google Shape;584;p20"/>
          <p:cNvGrpSpPr/>
          <p:nvPr/>
        </p:nvGrpSpPr>
        <p:grpSpPr>
          <a:xfrm>
            <a:off x="601250" y="4164463"/>
            <a:ext cx="409804" cy="389711"/>
            <a:chOff x="2423893" y="3122717"/>
            <a:chExt cx="609193" cy="579323"/>
          </a:xfrm>
        </p:grpSpPr>
        <p:sp>
          <p:nvSpPr>
            <p:cNvPr id="585" name="Google Shape;585;p20"/>
            <p:cNvSpPr/>
            <p:nvPr/>
          </p:nvSpPr>
          <p:spPr>
            <a:xfrm>
              <a:off x="2423893" y="3148637"/>
              <a:ext cx="609193" cy="553403"/>
            </a:xfrm>
            <a:custGeom>
              <a:avLst/>
              <a:gdLst/>
              <a:ahLst/>
              <a:cxnLst/>
              <a:rect l="l" t="t" r="r" b="b"/>
              <a:pathLst>
                <a:path w="609193" h="553403" extrusionOk="0">
                  <a:moveTo>
                    <a:pt x="528663" y="431739"/>
                  </a:moveTo>
                  <a:cubicBezTo>
                    <a:pt x="543425" y="431739"/>
                    <a:pt x="555434" y="419730"/>
                    <a:pt x="555434" y="404968"/>
                  </a:cubicBezTo>
                  <a:lnTo>
                    <a:pt x="555434" y="355345"/>
                  </a:lnTo>
                  <a:lnTo>
                    <a:pt x="588371" y="355345"/>
                  </a:lnTo>
                  <a:cubicBezTo>
                    <a:pt x="599852" y="355345"/>
                    <a:pt x="609193" y="346004"/>
                    <a:pt x="609193" y="334523"/>
                  </a:cubicBezTo>
                  <a:lnTo>
                    <a:pt x="609193" y="209777"/>
                  </a:lnTo>
                  <a:cubicBezTo>
                    <a:pt x="609193" y="198296"/>
                    <a:pt x="599852" y="188955"/>
                    <a:pt x="588371" y="188955"/>
                  </a:cubicBezTo>
                  <a:lnTo>
                    <a:pt x="555434" y="188955"/>
                  </a:lnTo>
                  <a:lnTo>
                    <a:pt x="555434" y="139331"/>
                  </a:lnTo>
                  <a:cubicBezTo>
                    <a:pt x="555434" y="124569"/>
                    <a:pt x="543425" y="112560"/>
                    <a:pt x="528663" y="112560"/>
                  </a:cubicBezTo>
                  <a:lnTo>
                    <a:pt x="494422" y="112560"/>
                  </a:lnTo>
                  <a:lnTo>
                    <a:pt x="494422" y="72279"/>
                  </a:lnTo>
                  <a:cubicBezTo>
                    <a:pt x="510354" y="68282"/>
                    <a:pt x="522189" y="53845"/>
                    <a:pt x="522189" y="36691"/>
                  </a:cubicBezTo>
                  <a:cubicBezTo>
                    <a:pt x="522189" y="16459"/>
                    <a:pt x="505730" y="0"/>
                    <a:pt x="485498" y="0"/>
                  </a:cubicBezTo>
                  <a:cubicBezTo>
                    <a:pt x="465268" y="0"/>
                    <a:pt x="448809" y="16459"/>
                    <a:pt x="448809" y="36691"/>
                  </a:cubicBezTo>
                  <a:cubicBezTo>
                    <a:pt x="448809" y="53845"/>
                    <a:pt x="460643" y="68282"/>
                    <a:pt x="476575" y="72279"/>
                  </a:cubicBezTo>
                  <a:lnTo>
                    <a:pt x="476575" y="112560"/>
                  </a:lnTo>
                  <a:lnTo>
                    <a:pt x="433098" y="112560"/>
                  </a:lnTo>
                  <a:cubicBezTo>
                    <a:pt x="428170" y="112560"/>
                    <a:pt x="424174" y="116556"/>
                    <a:pt x="424174" y="121484"/>
                  </a:cubicBezTo>
                  <a:cubicBezTo>
                    <a:pt x="424174" y="126412"/>
                    <a:pt x="428170" y="130408"/>
                    <a:pt x="433098" y="130408"/>
                  </a:cubicBezTo>
                  <a:lnTo>
                    <a:pt x="528663" y="130408"/>
                  </a:lnTo>
                  <a:cubicBezTo>
                    <a:pt x="533584" y="130408"/>
                    <a:pt x="537587" y="134410"/>
                    <a:pt x="537587" y="139331"/>
                  </a:cubicBezTo>
                  <a:lnTo>
                    <a:pt x="537587" y="239640"/>
                  </a:lnTo>
                  <a:cubicBezTo>
                    <a:pt x="537587" y="244568"/>
                    <a:pt x="541582" y="248564"/>
                    <a:pt x="546510" y="248564"/>
                  </a:cubicBezTo>
                  <a:cubicBezTo>
                    <a:pt x="551439" y="248564"/>
                    <a:pt x="555434" y="244568"/>
                    <a:pt x="555434" y="239640"/>
                  </a:cubicBezTo>
                  <a:lnTo>
                    <a:pt x="555434" y="206802"/>
                  </a:lnTo>
                  <a:lnTo>
                    <a:pt x="588371" y="206802"/>
                  </a:lnTo>
                  <a:cubicBezTo>
                    <a:pt x="589983" y="206802"/>
                    <a:pt x="591346" y="208164"/>
                    <a:pt x="591346" y="209777"/>
                  </a:cubicBezTo>
                  <a:lnTo>
                    <a:pt x="591346" y="334523"/>
                  </a:lnTo>
                  <a:cubicBezTo>
                    <a:pt x="591346" y="336135"/>
                    <a:pt x="589983" y="337498"/>
                    <a:pt x="588371" y="337498"/>
                  </a:cubicBezTo>
                  <a:lnTo>
                    <a:pt x="555434" y="337498"/>
                  </a:lnTo>
                  <a:lnTo>
                    <a:pt x="555434" y="291991"/>
                  </a:lnTo>
                  <a:cubicBezTo>
                    <a:pt x="555434" y="287063"/>
                    <a:pt x="551439" y="283068"/>
                    <a:pt x="546510" y="283068"/>
                  </a:cubicBezTo>
                  <a:cubicBezTo>
                    <a:pt x="541582" y="283068"/>
                    <a:pt x="537587" y="287063"/>
                    <a:pt x="537587" y="291991"/>
                  </a:cubicBezTo>
                  <a:lnTo>
                    <a:pt x="537587" y="404967"/>
                  </a:lnTo>
                  <a:cubicBezTo>
                    <a:pt x="537587" y="409888"/>
                    <a:pt x="533583" y="413891"/>
                    <a:pt x="528663" y="413891"/>
                  </a:cubicBezTo>
                  <a:lnTo>
                    <a:pt x="80530" y="413891"/>
                  </a:lnTo>
                  <a:cubicBezTo>
                    <a:pt x="75610" y="413891"/>
                    <a:pt x="71606" y="409888"/>
                    <a:pt x="71606" y="404967"/>
                  </a:cubicBezTo>
                  <a:lnTo>
                    <a:pt x="71606" y="139331"/>
                  </a:lnTo>
                  <a:cubicBezTo>
                    <a:pt x="71606" y="134410"/>
                    <a:pt x="75610" y="130408"/>
                    <a:pt x="80530" y="130408"/>
                  </a:cubicBezTo>
                  <a:lnTo>
                    <a:pt x="374796" y="130408"/>
                  </a:lnTo>
                  <a:cubicBezTo>
                    <a:pt x="379725" y="130408"/>
                    <a:pt x="383720" y="126412"/>
                    <a:pt x="383720" y="121484"/>
                  </a:cubicBezTo>
                  <a:cubicBezTo>
                    <a:pt x="383720" y="116556"/>
                    <a:pt x="379725" y="112560"/>
                    <a:pt x="374796" y="112560"/>
                  </a:cubicBezTo>
                  <a:lnTo>
                    <a:pt x="132618" y="112560"/>
                  </a:lnTo>
                  <a:lnTo>
                    <a:pt x="132618" y="72279"/>
                  </a:lnTo>
                  <a:cubicBezTo>
                    <a:pt x="148550" y="68282"/>
                    <a:pt x="160384" y="53845"/>
                    <a:pt x="160384" y="36691"/>
                  </a:cubicBezTo>
                  <a:cubicBezTo>
                    <a:pt x="160384" y="16459"/>
                    <a:pt x="143925" y="0"/>
                    <a:pt x="123695" y="0"/>
                  </a:cubicBezTo>
                  <a:cubicBezTo>
                    <a:pt x="103464" y="0"/>
                    <a:pt x="87004" y="16460"/>
                    <a:pt x="87004" y="36691"/>
                  </a:cubicBezTo>
                  <a:cubicBezTo>
                    <a:pt x="87004" y="53845"/>
                    <a:pt x="98838" y="68282"/>
                    <a:pt x="114771" y="72279"/>
                  </a:cubicBezTo>
                  <a:lnTo>
                    <a:pt x="114771" y="112560"/>
                  </a:lnTo>
                  <a:lnTo>
                    <a:pt x="80530" y="112560"/>
                  </a:lnTo>
                  <a:cubicBezTo>
                    <a:pt x="65768" y="112560"/>
                    <a:pt x="53759" y="124569"/>
                    <a:pt x="53759" y="139331"/>
                  </a:cubicBezTo>
                  <a:lnTo>
                    <a:pt x="53759" y="188955"/>
                  </a:lnTo>
                  <a:lnTo>
                    <a:pt x="20822" y="188955"/>
                  </a:lnTo>
                  <a:cubicBezTo>
                    <a:pt x="9341" y="188955"/>
                    <a:pt x="0" y="198296"/>
                    <a:pt x="0" y="209777"/>
                  </a:cubicBezTo>
                  <a:lnTo>
                    <a:pt x="0" y="334523"/>
                  </a:lnTo>
                  <a:cubicBezTo>
                    <a:pt x="0" y="346004"/>
                    <a:pt x="9341" y="355345"/>
                    <a:pt x="20822" y="355345"/>
                  </a:cubicBezTo>
                  <a:lnTo>
                    <a:pt x="53759" y="355345"/>
                  </a:lnTo>
                  <a:lnTo>
                    <a:pt x="53759" y="404968"/>
                  </a:lnTo>
                  <a:cubicBezTo>
                    <a:pt x="53759" y="419730"/>
                    <a:pt x="65768" y="431739"/>
                    <a:pt x="80530" y="431739"/>
                  </a:cubicBezTo>
                  <a:lnTo>
                    <a:pt x="207962" y="431739"/>
                  </a:lnTo>
                  <a:lnTo>
                    <a:pt x="207962" y="457747"/>
                  </a:lnTo>
                  <a:lnTo>
                    <a:pt x="78535" y="457747"/>
                  </a:lnTo>
                  <a:cubicBezTo>
                    <a:pt x="70333" y="457747"/>
                    <a:pt x="63662" y="464418"/>
                    <a:pt x="63662" y="472620"/>
                  </a:cubicBezTo>
                  <a:lnTo>
                    <a:pt x="63662" y="489861"/>
                  </a:lnTo>
                  <a:lnTo>
                    <a:pt x="14873" y="489861"/>
                  </a:lnTo>
                  <a:cubicBezTo>
                    <a:pt x="6671" y="489861"/>
                    <a:pt x="0" y="496533"/>
                    <a:pt x="0" y="504734"/>
                  </a:cubicBezTo>
                  <a:lnTo>
                    <a:pt x="0" y="544479"/>
                  </a:lnTo>
                  <a:cubicBezTo>
                    <a:pt x="0" y="549408"/>
                    <a:pt x="3995" y="553403"/>
                    <a:pt x="8924" y="553403"/>
                  </a:cubicBezTo>
                  <a:lnTo>
                    <a:pt x="600269" y="553403"/>
                  </a:lnTo>
                  <a:cubicBezTo>
                    <a:pt x="605198" y="553403"/>
                    <a:pt x="609193" y="549408"/>
                    <a:pt x="609193" y="544479"/>
                  </a:cubicBezTo>
                  <a:lnTo>
                    <a:pt x="609193" y="504734"/>
                  </a:lnTo>
                  <a:cubicBezTo>
                    <a:pt x="609193" y="496533"/>
                    <a:pt x="602522" y="489861"/>
                    <a:pt x="594320" y="489861"/>
                  </a:cubicBezTo>
                  <a:lnTo>
                    <a:pt x="545531" y="489861"/>
                  </a:lnTo>
                  <a:lnTo>
                    <a:pt x="545531" y="472620"/>
                  </a:lnTo>
                  <a:cubicBezTo>
                    <a:pt x="545531" y="464418"/>
                    <a:pt x="538860" y="457747"/>
                    <a:pt x="530658" y="457747"/>
                  </a:cubicBezTo>
                  <a:lnTo>
                    <a:pt x="401232" y="457747"/>
                  </a:lnTo>
                  <a:lnTo>
                    <a:pt x="401232" y="431739"/>
                  </a:lnTo>
                  <a:lnTo>
                    <a:pt x="528663" y="431739"/>
                  </a:lnTo>
                  <a:close/>
                  <a:moveTo>
                    <a:pt x="466656" y="36691"/>
                  </a:moveTo>
                  <a:cubicBezTo>
                    <a:pt x="466656" y="26300"/>
                    <a:pt x="475109" y="17847"/>
                    <a:pt x="485498" y="17847"/>
                  </a:cubicBezTo>
                  <a:cubicBezTo>
                    <a:pt x="495888" y="17847"/>
                    <a:pt x="504342" y="26300"/>
                    <a:pt x="504342" y="36691"/>
                  </a:cubicBezTo>
                  <a:cubicBezTo>
                    <a:pt x="504342" y="47080"/>
                    <a:pt x="495889" y="55533"/>
                    <a:pt x="485498" y="55533"/>
                  </a:cubicBezTo>
                  <a:cubicBezTo>
                    <a:pt x="475108" y="55533"/>
                    <a:pt x="466656" y="47080"/>
                    <a:pt x="466656" y="36691"/>
                  </a:cubicBezTo>
                  <a:close/>
                  <a:moveTo>
                    <a:pt x="104851" y="36691"/>
                  </a:moveTo>
                  <a:cubicBezTo>
                    <a:pt x="104851" y="26300"/>
                    <a:pt x="113304" y="17847"/>
                    <a:pt x="123695" y="17847"/>
                  </a:cubicBezTo>
                  <a:cubicBezTo>
                    <a:pt x="134086" y="17847"/>
                    <a:pt x="142537" y="26300"/>
                    <a:pt x="142537" y="36691"/>
                  </a:cubicBezTo>
                  <a:cubicBezTo>
                    <a:pt x="142537" y="47080"/>
                    <a:pt x="134084" y="55533"/>
                    <a:pt x="123695" y="55533"/>
                  </a:cubicBezTo>
                  <a:cubicBezTo>
                    <a:pt x="113305" y="55533"/>
                    <a:pt x="104851" y="47080"/>
                    <a:pt x="104851" y="36691"/>
                  </a:cubicBezTo>
                  <a:close/>
                  <a:moveTo>
                    <a:pt x="53759" y="337498"/>
                  </a:moveTo>
                  <a:lnTo>
                    <a:pt x="20822" y="337498"/>
                  </a:lnTo>
                  <a:cubicBezTo>
                    <a:pt x="19210" y="337498"/>
                    <a:pt x="17847" y="336135"/>
                    <a:pt x="17847" y="334523"/>
                  </a:cubicBezTo>
                  <a:lnTo>
                    <a:pt x="17847" y="209777"/>
                  </a:lnTo>
                  <a:cubicBezTo>
                    <a:pt x="17847" y="208164"/>
                    <a:pt x="19210" y="206802"/>
                    <a:pt x="20822" y="206802"/>
                  </a:cubicBezTo>
                  <a:lnTo>
                    <a:pt x="53759" y="206802"/>
                  </a:lnTo>
                  <a:lnTo>
                    <a:pt x="53759" y="337498"/>
                  </a:lnTo>
                  <a:close/>
                  <a:moveTo>
                    <a:pt x="63662" y="535556"/>
                  </a:moveTo>
                  <a:lnTo>
                    <a:pt x="17847" y="535556"/>
                  </a:lnTo>
                  <a:lnTo>
                    <a:pt x="17847" y="507709"/>
                  </a:lnTo>
                  <a:lnTo>
                    <a:pt x="63662" y="507709"/>
                  </a:lnTo>
                  <a:lnTo>
                    <a:pt x="63662" y="535556"/>
                  </a:lnTo>
                  <a:close/>
                  <a:moveTo>
                    <a:pt x="545531" y="507709"/>
                  </a:moveTo>
                  <a:lnTo>
                    <a:pt x="591346" y="507709"/>
                  </a:lnTo>
                  <a:lnTo>
                    <a:pt x="591346" y="535556"/>
                  </a:lnTo>
                  <a:lnTo>
                    <a:pt x="545531" y="535556"/>
                  </a:lnTo>
                  <a:lnTo>
                    <a:pt x="545531" y="507709"/>
                  </a:lnTo>
                  <a:close/>
                  <a:moveTo>
                    <a:pt x="527684" y="475594"/>
                  </a:moveTo>
                  <a:lnTo>
                    <a:pt x="527684" y="535556"/>
                  </a:lnTo>
                  <a:lnTo>
                    <a:pt x="81509" y="535556"/>
                  </a:lnTo>
                  <a:lnTo>
                    <a:pt x="81509" y="475594"/>
                  </a:lnTo>
                  <a:lnTo>
                    <a:pt x="249864" y="475594"/>
                  </a:lnTo>
                  <a:cubicBezTo>
                    <a:pt x="254793" y="475594"/>
                    <a:pt x="258788" y="471599"/>
                    <a:pt x="258788" y="466670"/>
                  </a:cubicBezTo>
                  <a:cubicBezTo>
                    <a:pt x="258788" y="461742"/>
                    <a:pt x="254793" y="457747"/>
                    <a:pt x="249864" y="457747"/>
                  </a:cubicBezTo>
                  <a:lnTo>
                    <a:pt x="225808" y="457747"/>
                  </a:lnTo>
                  <a:lnTo>
                    <a:pt x="225808" y="431739"/>
                  </a:lnTo>
                  <a:lnTo>
                    <a:pt x="383385" y="431739"/>
                  </a:lnTo>
                  <a:lnTo>
                    <a:pt x="383385" y="457747"/>
                  </a:lnTo>
                  <a:lnTo>
                    <a:pt x="309356" y="457747"/>
                  </a:lnTo>
                  <a:cubicBezTo>
                    <a:pt x="304428" y="457747"/>
                    <a:pt x="300432" y="461742"/>
                    <a:pt x="300432" y="466670"/>
                  </a:cubicBezTo>
                  <a:cubicBezTo>
                    <a:pt x="300432" y="471599"/>
                    <a:pt x="304428" y="475594"/>
                    <a:pt x="309356" y="475594"/>
                  </a:cubicBezTo>
                  <a:lnTo>
                    <a:pt x="527684" y="4755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2520093" y="3303638"/>
              <a:ext cx="416793" cy="234296"/>
            </a:xfrm>
            <a:custGeom>
              <a:avLst/>
              <a:gdLst/>
              <a:ahLst/>
              <a:cxnLst/>
              <a:rect l="l" t="t" r="r" b="b"/>
              <a:pathLst>
                <a:path w="416793" h="234296" extrusionOk="0">
                  <a:moveTo>
                    <a:pt x="401921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219424"/>
                  </a:lnTo>
                  <a:cubicBezTo>
                    <a:pt x="0" y="227625"/>
                    <a:pt x="6671" y="234297"/>
                    <a:pt x="14873" y="234297"/>
                  </a:cubicBezTo>
                  <a:lnTo>
                    <a:pt x="401921" y="234297"/>
                  </a:lnTo>
                  <a:cubicBezTo>
                    <a:pt x="410123" y="234297"/>
                    <a:pt x="416794" y="227625"/>
                    <a:pt x="416794" y="219424"/>
                  </a:cubicBezTo>
                  <a:lnTo>
                    <a:pt x="416794" y="14873"/>
                  </a:lnTo>
                  <a:cubicBezTo>
                    <a:pt x="416794" y="6671"/>
                    <a:pt x="410123" y="0"/>
                    <a:pt x="401921" y="0"/>
                  </a:cubicBezTo>
                  <a:close/>
                  <a:moveTo>
                    <a:pt x="258422" y="17847"/>
                  </a:moveTo>
                  <a:lnTo>
                    <a:pt x="252555" y="29519"/>
                  </a:lnTo>
                  <a:lnTo>
                    <a:pt x="164238" y="29519"/>
                  </a:lnTo>
                  <a:lnTo>
                    <a:pt x="158371" y="17847"/>
                  </a:lnTo>
                  <a:lnTo>
                    <a:pt x="258422" y="17847"/>
                  </a:lnTo>
                  <a:close/>
                  <a:moveTo>
                    <a:pt x="398946" y="216449"/>
                  </a:moveTo>
                  <a:lnTo>
                    <a:pt x="17847" y="216449"/>
                  </a:lnTo>
                  <a:lnTo>
                    <a:pt x="17847" y="17847"/>
                  </a:lnTo>
                  <a:lnTo>
                    <a:pt x="138395" y="17847"/>
                  </a:lnTo>
                  <a:lnTo>
                    <a:pt x="149162" y="39262"/>
                  </a:lnTo>
                  <a:cubicBezTo>
                    <a:pt x="151562" y="44033"/>
                    <a:pt x="156967" y="47366"/>
                    <a:pt x="162307" y="47366"/>
                  </a:cubicBezTo>
                  <a:lnTo>
                    <a:pt x="254487" y="47366"/>
                  </a:lnTo>
                  <a:cubicBezTo>
                    <a:pt x="259828" y="47366"/>
                    <a:pt x="265233" y="44033"/>
                    <a:pt x="267632" y="39262"/>
                  </a:cubicBezTo>
                  <a:lnTo>
                    <a:pt x="278399" y="17847"/>
                  </a:lnTo>
                  <a:lnTo>
                    <a:pt x="398946" y="17847"/>
                  </a:lnTo>
                  <a:lnTo>
                    <a:pt x="398946" y="2164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2583753" y="3358811"/>
              <a:ext cx="54629" cy="80094"/>
            </a:xfrm>
            <a:custGeom>
              <a:avLst/>
              <a:gdLst/>
              <a:ahLst/>
              <a:cxnLst/>
              <a:rect l="l" t="t" r="r" b="b"/>
              <a:pathLst>
                <a:path w="54629" h="80094" extrusionOk="0">
                  <a:moveTo>
                    <a:pt x="42137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67601"/>
                  </a:lnTo>
                  <a:cubicBezTo>
                    <a:pt x="0" y="74490"/>
                    <a:pt x="5604" y="80095"/>
                    <a:pt x="12493" y="80095"/>
                  </a:cubicBezTo>
                  <a:lnTo>
                    <a:pt x="42137" y="80095"/>
                  </a:lnTo>
                  <a:cubicBezTo>
                    <a:pt x="49026" y="80095"/>
                    <a:pt x="54630" y="74490"/>
                    <a:pt x="54630" y="67601"/>
                  </a:cubicBezTo>
                  <a:lnTo>
                    <a:pt x="54630" y="12493"/>
                  </a:lnTo>
                  <a:cubicBezTo>
                    <a:pt x="54630" y="5604"/>
                    <a:pt x="49026" y="0"/>
                    <a:pt x="42137" y="0"/>
                  </a:cubicBezTo>
                  <a:close/>
                  <a:moveTo>
                    <a:pt x="36782" y="62247"/>
                  </a:moveTo>
                  <a:lnTo>
                    <a:pt x="17847" y="62247"/>
                  </a:lnTo>
                  <a:lnTo>
                    <a:pt x="17847" y="17847"/>
                  </a:lnTo>
                  <a:lnTo>
                    <a:pt x="36782" y="17847"/>
                  </a:lnTo>
                  <a:lnTo>
                    <a:pt x="36782" y="622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2818595" y="3358811"/>
              <a:ext cx="54629" cy="80094"/>
            </a:xfrm>
            <a:custGeom>
              <a:avLst/>
              <a:gdLst/>
              <a:ahLst/>
              <a:cxnLst/>
              <a:rect l="l" t="t" r="r" b="b"/>
              <a:pathLst>
                <a:path w="54629" h="80094" extrusionOk="0">
                  <a:moveTo>
                    <a:pt x="42137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67601"/>
                  </a:lnTo>
                  <a:cubicBezTo>
                    <a:pt x="0" y="74490"/>
                    <a:pt x="5604" y="80095"/>
                    <a:pt x="12493" y="80095"/>
                  </a:cubicBezTo>
                  <a:lnTo>
                    <a:pt x="42137" y="80095"/>
                  </a:lnTo>
                  <a:cubicBezTo>
                    <a:pt x="49026" y="80095"/>
                    <a:pt x="54630" y="74490"/>
                    <a:pt x="54630" y="67601"/>
                  </a:cubicBezTo>
                  <a:lnTo>
                    <a:pt x="54630" y="12493"/>
                  </a:lnTo>
                  <a:cubicBezTo>
                    <a:pt x="54630" y="5604"/>
                    <a:pt x="49025" y="0"/>
                    <a:pt x="42137" y="0"/>
                  </a:cubicBezTo>
                  <a:close/>
                  <a:moveTo>
                    <a:pt x="36782" y="62247"/>
                  </a:moveTo>
                  <a:lnTo>
                    <a:pt x="17847" y="62247"/>
                  </a:lnTo>
                  <a:lnTo>
                    <a:pt x="17847" y="17847"/>
                  </a:lnTo>
                  <a:lnTo>
                    <a:pt x="36782" y="17847"/>
                  </a:lnTo>
                  <a:lnTo>
                    <a:pt x="36782" y="622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2655903" y="3437502"/>
              <a:ext cx="145171" cy="50032"/>
            </a:xfrm>
            <a:custGeom>
              <a:avLst/>
              <a:gdLst/>
              <a:ahLst/>
              <a:cxnLst/>
              <a:rect l="l" t="t" r="r" b="b"/>
              <a:pathLst>
                <a:path w="145171" h="50032" extrusionOk="0">
                  <a:moveTo>
                    <a:pt x="132678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37539"/>
                  </a:lnTo>
                  <a:cubicBezTo>
                    <a:pt x="0" y="44427"/>
                    <a:pt x="5604" y="50032"/>
                    <a:pt x="12493" y="50032"/>
                  </a:cubicBezTo>
                  <a:lnTo>
                    <a:pt x="132678" y="50032"/>
                  </a:lnTo>
                  <a:cubicBezTo>
                    <a:pt x="139566" y="50032"/>
                    <a:pt x="145171" y="44427"/>
                    <a:pt x="145171" y="37539"/>
                  </a:cubicBezTo>
                  <a:lnTo>
                    <a:pt x="145171" y="12493"/>
                  </a:lnTo>
                  <a:cubicBezTo>
                    <a:pt x="145171" y="5605"/>
                    <a:pt x="139566" y="0"/>
                    <a:pt x="132678" y="0"/>
                  </a:cubicBezTo>
                  <a:close/>
                  <a:moveTo>
                    <a:pt x="127324" y="32185"/>
                  </a:moveTo>
                  <a:lnTo>
                    <a:pt x="17847" y="32185"/>
                  </a:lnTo>
                  <a:lnTo>
                    <a:pt x="17847" y="17847"/>
                  </a:lnTo>
                  <a:lnTo>
                    <a:pt x="127324" y="17847"/>
                  </a:lnTo>
                  <a:lnTo>
                    <a:pt x="127324" y="321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609407" y="3122717"/>
              <a:ext cx="238165" cy="98184"/>
            </a:xfrm>
            <a:custGeom>
              <a:avLst/>
              <a:gdLst/>
              <a:ahLst/>
              <a:cxnLst/>
              <a:rect l="l" t="t" r="r" b="b"/>
              <a:pathLst>
                <a:path w="238165" h="98184" extrusionOk="0">
                  <a:moveTo>
                    <a:pt x="229242" y="46537"/>
                  </a:moveTo>
                  <a:lnTo>
                    <a:pt x="184436" y="46537"/>
                  </a:lnTo>
                  <a:cubicBezTo>
                    <a:pt x="183612" y="46500"/>
                    <a:pt x="181758" y="45667"/>
                    <a:pt x="181199" y="45089"/>
                  </a:cubicBezTo>
                  <a:lnTo>
                    <a:pt x="145197" y="4463"/>
                  </a:lnTo>
                  <a:cubicBezTo>
                    <a:pt x="139897" y="-1516"/>
                    <a:pt x="134189" y="27"/>
                    <a:pt x="132567" y="644"/>
                  </a:cubicBezTo>
                  <a:cubicBezTo>
                    <a:pt x="130944" y="1259"/>
                    <a:pt x="125650" y="3888"/>
                    <a:pt x="125650" y="11881"/>
                  </a:cubicBezTo>
                  <a:lnTo>
                    <a:pt x="125650" y="69210"/>
                  </a:lnTo>
                  <a:lnTo>
                    <a:pt x="88375" y="28362"/>
                  </a:lnTo>
                  <a:cubicBezTo>
                    <a:pt x="83018" y="22490"/>
                    <a:pt x="77338" y="24075"/>
                    <a:pt x="75726" y="24701"/>
                  </a:cubicBezTo>
                  <a:cubicBezTo>
                    <a:pt x="74113" y="25326"/>
                    <a:pt x="68850" y="27984"/>
                    <a:pt x="68850" y="35932"/>
                  </a:cubicBezTo>
                  <a:lnTo>
                    <a:pt x="68850" y="59161"/>
                  </a:lnTo>
                  <a:lnTo>
                    <a:pt x="8924" y="59161"/>
                  </a:lnTo>
                  <a:cubicBezTo>
                    <a:pt x="3995" y="59161"/>
                    <a:pt x="0" y="63156"/>
                    <a:pt x="0" y="68085"/>
                  </a:cubicBezTo>
                  <a:cubicBezTo>
                    <a:pt x="0" y="73014"/>
                    <a:pt x="3994" y="77009"/>
                    <a:pt x="8924" y="77009"/>
                  </a:cubicBezTo>
                  <a:lnTo>
                    <a:pt x="71824" y="77009"/>
                  </a:lnTo>
                  <a:cubicBezTo>
                    <a:pt x="80026" y="77009"/>
                    <a:pt x="86697" y="70338"/>
                    <a:pt x="86697" y="62137"/>
                  </a:cubicBezTo>
                  <a:lnTo>
                    <a:pt x="86697" y="53001"/>
                  </a:lnTo>
                  <a:lnTo>
                    <a:pt x="123972" y="93850"/>
                  </a:lnTo>
                  <a:cubicBezTo>
                    <a:pt x="127136" y="97317"/>
                    <a:pt x="130411" y="98185"/>
                    <a:pt x="132896" y="98185"/>
                  </a:cubicBezTo>
                  <a:cubicBezTo>
                    <a:pt x="134619" y="98185"/>
                    <a:pt x="135961" y="97768"/>
                    <a:pt x="136621" y="97513"/>
                  </a:cubicBezTo>
                  <a:cubicBezTo>
                    <a:pt x="138233" y="96888"/>
                    <a:pt x="143497" y="94230"/>
                    <a:pt x="143497" y="86282"/>
                  </a:cubicBezTo>
                  <a:lnTo>
                    <a:pt x="143497" y="29457"/>
                  </a:lnTo>
                  <a:lnTo>
                    <a:pt x="167841" y="56926"/>
                  </a:lnTo>
                  <a:cubicBezTo>
                    <a:pt x="171733" y="61317"/>
                    <a:pt x="178548" y="64384"/>
                    <a:pt x="184415" y="64384"/>
                  </a:cubicBezTo>
                  <a:lnTo>
                    <a:pt x="229242" y="64384"/>
                  </a:lnTo>
                  <a:cubicBezTo>
                    <a:pt x="234170" y="64384"/>
                    <a:pt x="238166" y="60389"/>
                    <a:pt x="238166" y="55460"/>
                  </a:cubicBezTo>
                  <a:cubicBezTo>
                    <a:pt x="238166" y="50532"/>
                    <a:pt x="234170" y="46537"/>
                    <a:pt x="229242" y="46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2813264" y="36459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83" y="952"/>
                    <a:pt x="2618" y="2618"/>
                  </a:cubicBezTo>
                  <a:cubicBezTo>
                    <a:pt x="964" y="4283"/>
                    <a:pt x="0" y="6580"/>
                    <a:pt x="0" y="8924"/>
                  </a:cubicBezTo>
                  <a:cubicBezTo>
                    <a:pt x="0" y="11268"/>
                    <a:pt x="964" y="13576"/>
                    <a:pt x="2618" y="15242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42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2"/>
                    <a:pt x="15242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2858918" y="36459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64" y="952"/>
                    <a:pt x="11268" y="0"/>
                    <a:pt x="8924" y="0"/>
                  </a:cubicBezTo>
                  <a:cubicBezTo>
                    <a:pt x="6568" y="0"/>
                    <a:pt x="4271" y="952"/>
                    <a:pt x="2606" y="2618"/>
                  </a:cubicBezTo>
                  <a:cubicBezTo>
                    <a:pt x="952" y="4283"/>
                    <a:pt x="0" y="6580"/>
                    <a:pt x="0" y="8924"/>
                  </a:cubicBezTo>
                  <a:cubicBezTo>
                    <a:pt x="0" y="11280"/>
                    <a:pt x="952" y="13576"/>
                    <a:pt x="2606" y="15242"/>
                  </a:cubicBezTo>
                  <a:cubicBezTo>
                    <a:pt x="4271" y="16896"/>
                    <a:pt x="6568" y="17847"/>
                    <a:pt x="8924" y="17847"/>
                  </a:cubicBezTo>
                  <a:cubicBezTo>
                    <a:pt x="11268" y="17847"/>
                    <a:pt x="13564" y="16896"/>
                    <a:pt x="15230" y="15242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2"/>
                    <a:pt x="15230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2904560" y="36459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18"/>
                  </a:moveTo>
                  <a:cubicBezTo>
                    <a:pt x="13564" y="952"/>
                    <a:pt x="11268" y="0"/>
                    <a:pt x="8924" y="0"/>
                  </a:cubicBezTo>
                  <a:cubicBezTo>
                    <a:pt x="6568" y="0"/>
                    <a:pt x="4271" y="952"/>
                    <a:pt x="2606" y="2618"/>
                  </a:cubicBezTo>
                  <a:cubicBezTo>
                    <a:pt x="952" y="4283"/>
                    <a:pt x="0" y="6580"/>
                    <a:pt x="0" y="8924"/>
                  </a:cubicBezTo>
                  <a:cubicBezTo>
                    <a:pt x="0" y="11268"/>
                    <a:pt x="952" y="13576"/>
                    <a:pt x="2606" y="15230"/>
                  </a:cubicBezTo>
                  <a:cubicBezTo>
                    <a:pt x="4271" y="16896"/>
                    <a:pt x="6568" y="17847"/>
                    <a:pt x="8924" y="17847"/>
                  </a:cubicBezTo>
                  <a:cubicBezTo>
                    <a:pt x="11268" y="17847"/>
                    <a:pt x="13564" y="16896"/>
                    <a:pt x="15230" y="15230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72"/>
                    <a:pt x="15230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2534574" y="3645995"/>
              <a:ext cx="91412" cy="17847"/>
            </a:xfrm>
            <a:custGeom>
              <a:avLst/>
              <a:gdLst/>
              <a:ahLst/>
              <a:cxnLst/>
              <a:rect l="l" t="t" r="r" b="b"/>
              <a:pathLst>
                <a:path w="91412" h="17847" extrusionOk="0">
                  <a:moveTo>
                    <a:pt x="82489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82489" y="17847"/>
                  </a:lnTo>
                  <a:cubicBezTo>
                    <a:pt x="87417" y="17847"/>
                    <a:pt x="91412" y="13852"/>
                    <a:pt x="91412" y="8924"/>
                  </a:cubicBezTo>
                  <a:cubicBezTo>
                    <a:pt x="91412" y="3995"/>
                    <a:pt x="87417" y="0"/>
                    <a:pt x="82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596" name="Google Shape;596;p20"/>
          <p:cNvSpPr/>
          <p:nvPr/>
        </p:nvSpPr>
        <p:spPr>
          <a:xfrm>
            <a:off x="465677" y="1774867"/>
            <a:ext cx="681000" cy="59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grpSp>
        <p:nvGrpSpPr>
          <p:cNvPr id="597" name="Google Shape;597;p20"/>
          <p:cNvGrpSpPr/>
          <p:nvPr/>
        </p:nvGrpSpPr>
        <p:grpSpPr>
          <a:xfrm>
            <a:off x="651313" y="1877306"/>
            <a:ext cx="309728" cy="389701"/>
            <a:chOff x="1524292" y="4130056"/>
            <a:chExt cx="484102" cy="609193"/>
          </a:xfrm>
        </p:grpSpPr>
        <p:sp>
          <p:nvSpPr>
            <p:cNvPr id="598" name="Google Shape;598;p20"/>
            <p:cNvSpPr/>
            <p:nvPr/>
          </p:nvSpPr>
          <p:spPr>
            <a:xfrm>
              <a:off x="1740116" y="4546595"/>
              <a:ext cx="52453" cy="17847"/>
            </a:xfrm>
            <a:custGeom>
              <a:avLst/>
              <a:gdLst/>
              <a:ahLst/>
              <a:cxnLst/>
              <a:rect l="l" t="t" r="r" b="b"/>
              <a:pathLst>
                <a:path w="52453" h="17847" extrusionOk="0">
                  <a:moveTo>
                    <a:pt x="43530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43530" y="17847"/>
                  </a:lnTo>
                  <a:cubicBezTo>
                    <a:pt x="48459" y="17847"/>
                    <a:pt x="52454" y="13852"/>
                    <a:pt x="52454" y="8924"/>
                  </a:cubicBezTo>
                  <a:cubicBezTo>
                    <a:pt x="52454" y="3995"/>
                    <a:pt x="48459" y="0"/>
                    <a:pt x="43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786840" y="4372269"/>
              <a:ext cx="120114" cy="80054"/>
            </a:xfrm>
            <a:custGeom>
              <a:avLst/>
              <a:gdLst/>
              <a:ahLst/>
              <a:cxnLst/>
              <a:rect l="l" t="t" r="r" b="b"/>
              <a:pathLst>
                <a:path w="120114" h="80054" extrusionOk="0">
                  <a:moveTo>
                    <a:pt x="117809" y="31971"/>
                  </a:moveTo>
                  <a:cubicBezTo>
                    <a:pt x="105254" y="11952"/>
                    <a:pt x="83663" y="0"/>
                    <a:pt x="60053" y="0"/>
                  </a:cubicBezTo>
                  <a:cubicBezTo>
                    <a:pt x="36448" y="0"/>
                    <a:pt x="14860" y="11952"/>
                    <a:pt x="2304" y="31968"/>
                  </a:cubicBezTo>
                  <a:cubicBezTo>
                    <a:pt x="-767" y="36860"/>
                    <a:pt x="-768" y="43185"/>
                    <a:pt x="2303" y="48085"/>
                  </a:cubicBezTo>
                  <a:cubicBezTo>
                    <a:pt x="14860" y="68102"/>
                    <a:pt x="36448" y="80054"/>
                    <a:pt x="60053" y="80054"/>
                  </a:cubicBezTo>
                  <a:cubicBezTo>
                    <a:pt x="83663" y="80054"/>
                    <a:pt x="105253" y="68104"/>
                    <a:pt x="117807" y="48088"/>
                  </a:cubicBezTo>
                  <a:cubicBezTo>
                    <a:pt x="120883" y="43188"/>
                    <a:pt x="120882" y="36859"/>
                    <a:pt x="117809" y="31971"/>
                  </a:cubicBezTo>
                  <a:close/>
                  <a:moveTo>
                    <a:pt x="18349" y="40028"/>
                  </a:moveTo>
                  <a:cubicBezTo>
                    <a:pt x="24527" y="30864"/>
                    <a:pt x="33348" y="24175"/>
                    <a:pt x="43456" y="20659"/>
                  </a:cubicBezTo>
                  <a:cubicBezTo>
                    <a:pt x="37990" y="25346"/>
                    <a:pt x="34509" y="32281"/>
                    <a:pt x="34509" y="40026"/>
                  </a:cubicBezTo>
                  <a:cubicBezTo>
                    <a:pt x="34509" y="47772"/>
                    <a:pt x="37990" y="54710"/>
                    <a:pt x="43459" y="59396"/>
                  </a:cubicBezTo>
                  <a:cubicBezTo>
                    <a:pt x="33348" y="55880"/>
                    <a:pt x="24527" y="49192"/>
                    <a:pt x="18349" y="40028"/>
                  </a:cubicBezTo>
                  <a:close/>
                  <a:moveTo>
                    <a:pt x="60056" y="47711"/>
                  </a:moveTo>
                  <a:cubicBezTo>
                    <a:pt x="55810" y="47711"/>
                    <a:pt x="52356" y="44263"/>
                    <a:pt x="52356" y="40026"/>
                  </a:cubicBezTo>
                  <a:cubicBezTo>
                    <a:pt x="52356" y="35789"/>
                    <a:pt x="55810" y="32343"/>
                    <a:pt x="60056" y="32343"/>
                  </a:cubicBezTo>
                  <a:cubicBezTo>
                    <a:pt x="64302" y="32343"/>
                    <a:pt x="67758" y="35789"/>
                    <a:pt x="67758" y="40026"/>
                  </a:cubicBezTo>
                  <a:cubicBezTo>
                    <a:pt x="67758" y="44263"/>
                    <a:pt x="64303" y="47711"/>
                    <a:pt x="60056" y="47711"/>
                  </a:cubicBezTo>
                  <a:close/>
                  <a:moveTo>
                    <a:pt x="76657" y="59393"/>
                  </a:moveTo>
                  <a:cubicBezTo>
                    <a:pt x="82124" y="54706"/>
                    <a:pt x="85605" y="47769"/>
                    <a:pt x="85605" y="40025"/>
                  </a:cubicBezTo>
                  <a:cubicBezTo>
                    <a:pt x="85605" y="32281"/>
                    <a:pt x="82125" y="25346"/>
                    <a:pt x="76661" y="20660"/>
                  </a:cubicBezTo>
                  <a:cubicBezTo>
                    <a:pt x="86764" y="24177"/>
                    <a:pt x="95583" y="30864"/>
                    <a:pt x="101762" y="40027"/>
                  </a:cubicBezTo>
                  <a:cubicBezTo>
                    <a:pt x="95586" y="49190"/>
                    <a:pt x="86766" y="55877"/>
                    <a:pt x="76657" y="59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785597" y="4332018"/>
              <a:ext cx="114634" cy="29426"/>
            </a:xfrm>
            <a:custGeom>
              <a:avLst/>
              <a:gdLst/>
              <a:ahLst/>
              <a:cxnLst/>
              <a:rect l="l" t="t" r="r" b="b"/>
              <a:pathLst>
                <a:path w="114634" h="29426" extrusionOk="0">
                  <a:moveTo>
                    <a:pt x="109760" y="12549"/>
                  </a:moveTo>
                  <a:cubicBezTo>
                    <a:pt x="76920" y="-4183"/>
                    <a:pt x="37712" y="-4183"/>
                    <a:pt x="4874" y="12549"/>
                  </a:cubicBezTo>
                  <a:cubicBezTo>
                    <a:pt x="483" y="14788"/>
                    <a:pt x="-1263" y="20161"/>
                    <a:pt x="975" y="24551"/>
                  </a:cubicBezTo>
                  <a:cubicBezTo>
                    <a:pt x="3213" y="28944"/>
                    <a:pt x="8586" y="30690"/>
                    <a:pt x="12977" y="28452"/>
                  </a:cubicBezTo>
                  <a:cubicBezTo>
                    <a:pt x="40740" y="14304"/>
                    <a:pt x="73892" y="14304"/>
                    <a:pt x="101656" y="28452"/>
                  </a:cubicBezTo>
                  <a:cubicBezTo>
                    <a:pt x="102954" y="29113"/>
                    <a:pt x="104338" y="29426"/>
                    <a:pt x="105700" y="29426"/>
                  </a:cubicBezTo>
                  <a:cubicBezTo>
                    <a:pt x="108948" y="29426"/>
                    <a:pt x="112081" y="27645"/>
                    <a:pt x="113659" y="24551"/>
                  </a:cubicBezTo>
                  <a:cubicBezTo>
                    <a:pt x="115898" y="20161"/>
                    <a:pt x="114150" y="14786"/>
                    <a:pt x="109760" y="12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1619298" y="4336529"/>
              <a:ext cx="115458" cy="115458"/>
            </a:xfrm>
            <a:custGeom>
              <a:avLst/>
              <a:gdLst/>
              <a:ahLst/>
              <a:cxnLst/>
              <a:rect l="l" t="t" r="r" b="b"/>
              <a:pathLst>
                <a:path w="115458" h="115458" extrusionOk="0">
                  <a:moveTo>
                    <a:pt x="57729" y="0"/>
                  </a:moveTo>
                  <a:cubicBezTo>
                    <a:pt x="25898" y="0"/>
                    <a:pt x="0" y="25897"/>
                    <a:pt x="0" y="57729"/>
                  </a:cubicBezTo>
                  <a:cubicBezTo>
                    <a:pt x="0" y="89561"/>
                    <a:pt x="25898" y="115459"/>
                    <a:pt x="57729" y="115459"/>
                  </a:cubicBezTo>
                  <a:cubicBezTo>
                    <a:pt x="89561" y="115459"/>
                    <a:pt x="115459" y="89561"/>
                    <a:pt x="115459" y="57729"/>
                  </a:cubicBezTo>
                  <a:cubicBezTo>
                    <a:pt x="115459" y="25898"/>
                    <a:pt x="89561" y="0"/>
                    <a:pt x="57729" y="0"/>
                  </a:cubicBezTo>
                  <a:close/>
                  <a:moveTo>
                    <a:pt x="57729" y="97611"/>
                  </a:moveTo>
                  <a:cubicBezTo>
                    <a:pt x="38806" y="97611"/>
                    <a:pt x="22932" y="84360"/>
                    <a:pt x="18866" y="66653"/>
                  </a:cubicBezTo>
                  <a:lnTo>
                    <a:pt x="96592" y="66653"/>
                  </a:lnTo>
                  <a:cubicBezTo>
                    <a:pt x="92526" y="84360"/>
                    <a:pt x="76652" y="97611"/>
                    <a:pt x="57729" y="97611"/>
                  </a:cubicBezTo>
                  <a:close/>
                  <a:moveTo>
                    <a:pt x="18867" y="48806"/>
                  </a:moveTo>
                  <a:cubicBezTo>
                    <a:pt x="22932" y="31099"/>
                    <a:pt x="38808" y="17847"/>
                    <a:pt x="57731" y="17847"/>
                  </a:cubicBezTo>
                  <a:cubicBezTo>
                    <a:pt x="76654" y="17847"/>
                    <a:pt x="92527" y="31099"/>
                    <a:pt x="96593" y="48806"/>
                  </a:cubicBezTo>
                  <a:lnTo>
                    <a:pt x="18867" y="48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1524292" y="4130056"/>
              <a:ext cx="484102" cy="609193"/>
            </a:xfrm>
            <a:custGeom>
              <a:avLst/>
              <a:gdLst/>
              <a:ahLst/>
              <a:cxnLst/>
              <a:rect l="l" t="t" r="r" b="b"/>
              <a:pathLst>
                <a:path w="484102" h="609193" extrusionOk="0">
                  <a:moveTo>
                    <a:pt x="451381" y="515656"/>
                  </a:moveTo>
                  <a:lnTo>
                    <a:pt x="313059" y="515656"/>
                  </a:lnTo>
                  <a:lnTo>
                    <a:pt x="313059" y="487252"/>
                  </a:lnTo>
                  <a:cubicBezTo>
                    <a:pt x="323753" y="482453"/>
                    <a:pt x="334007" y="476548"/>
                    <a:pt x="343669" y="469536"/>
                  </a:cubicBezTo>
                  <a:cubicBezTo>
                    <a:pt x="347658" y="466639"/>
                    <a:pt x="348544" y="461059"/>
                    <a:pt x="345648" y="457071"/>
                  </a:cubicBezTo>
                  <a:cubicBezTo>
                    <a:pt x="342751" y="453083"/>
                    <a:pt x="337173" y="452196"/>
                    <a:pt x="333185" y="455092"/>
                  </a:cubicBezTo>
                  <a:cubicBezTo>
                    <a:pt x="306833" y="474222"/>
                    <a:pt x="275630" y="484333"/>
                    <a:pt x="242945" y="484333"/>
                  </a:cubicBezTo>
                  <a:lnTo>
                    <a:pt x="241156" y="484333"/>
                  </a:lnTo>
                  <a:cubicBezTo>
                    <a:pt x="230521" y="484333"/>
                    <a:pt x="220135" y="483247"/>
                    <a:pt x="210101" y="481183"/>
                  </a:cubicBezTo>
                  <a:lnTo>
                    <a:pt x="210101" y="404530"/>
                  </a:lnTo>
                  <a:lnTo>
                    <a:pt x="279930" y="404530"/>
                  </a:lnTo>
                  <a:cubicBezTo>
                    <a:pt x="284860" y="404530"/>
                    <a:pt x="288854" y="400535"/>
                    <a:pt x="288854" y="395607"/>
                  </a:cubicBezTo>
                  <a:cubicBezTo>
                    <a:pt x="288854" y="390678"/>
                    <a:pt x="284860" y="386683"/>
                    <a:pt x="279930" y="386683"/>
                  </a:cubicBezTo>
                  <a:lnTo>
                    <a:pt x="210101" y="386683"/>
                  </a:lnTo>
                  <a:lnTo>
                    <a:pt x="210101" y="334340"/>
                  </a:lnTo>
                  <a:cubicBezTo>
                    <a:pt x="215576" y="329852"/>
                    <a:pt x="220523" y="324742"/>
                    <a:pt x="224823" y="319110"/>
                  </a:cubicBezTo>
                  <a:lnTo>
                    <a:pt x="224823" y="332691"/>
                  </a:lnTo>
                  <a:cubicBezTo>
                    <a:pt x="224823" y="344171"/>
                    <a:pt x="234165" y="353513"/>
                    <a:pt x="245645" y="353513"/>
                  </a:cubicBezTo>
                  <a:lnTo>
                    <a:pt x="264553" y="353513"/>
                  </a:lnTo>
                  <a:cubicBezTo>
                    <a:pt x="269482" y="353513"/>
                    <a:pt x="273476" y="349517"/>
                    <a:pt x="273476" y="344589"/>
                  </a:cubicBezTo>
                  <a:cubicBezTo>
                    <a:pt x="273476" y="339661"/>
                    <a:pt x="269482" y="335665"/>
                    <a:pt x="264553" y="335665"/>
                  </a:cubicBezTo>
                  <a:lnTo>
                    <a:pt x="245644" y="335665"/>
                  </a:lnTo>
                  <a:cubicBezTo>
                    <a:pt x="244032" y="335665"/>
                    <a:pt x="242669" y="334303"/>
                    <a:pt x="242669" y="332691"/>
                  </a:cubicBezTo>
                  <a:lnTo>
                    <a:pt x="242669" y="275537"/>
                  </a:lnTo>
                  <a:cubicBezTo>
                    <a:pt x="243136" y="271821"/>
                    <a:pt x="243404" y="268044"/>
                    <a:pt x="243404" y="264203"/>
                  </a:cubicBezTo>
                  <a:cubicBezTo>
                    <a:pt x="243404" y="236398"/>
                    <a:pt x="230758" y="210836"/>
                    <a:pt x="210101" y="193959"/>
                  </a:cubicBezTo>
                  <a:lnTo>
                    <a:pt x="210101" y="95943"/>
                  </a:lnTo>
                  <a:cubicBezTo>
                    <a:pt x="219681" y="95443"/>
                    <a:pt x="230000" y="95197"/>
                    <a:pt x="241156" y="95197"/>
                  </a:cubicBezTo>
                  <a:lnTo>
                    <a:pt x="242945" y="95197"/>
                  </a:lnTo>
                  <a:cubicBezTo>
                    <a:pt x="277690" y="95197"/>
                    <a:pt x="303597" y="97503"/>
                    <a:pt x="324477" y="102452"/>
                  </a:cubicBezTo>
                  <a:cubicBezTo>
                    <a:pt x="329271" y="103591"/>
                    <a:pt x="334082" y="100622"/>
                    <a:pt x="335218" y="95827"/>
                  </a:cubicBezTo>
                  <a:cubicBezTo>
                    <a:pt x="336354" y="91030"/>
                    <a:pt x="333389" y="86222"/>
                    <a:pt x="328593" y="85085"/>
                  </a:cubicBezTo>
                  <a:cubicBezTo>
                    <a:pt x="320601" y="83191"/>
                    <a:pt x="311957" y="81665"/>
                    <a:pt x="302504" y="80480"/>
                  </a:cubicBezTo>
                  <a:lnTo>
                    <a:pt x="302504" y="55132"/>
                  </a:lnTo>
                  <a:cubicBezTo>
                    <a:pt x="302504" y="50518"/>
                    <a:pt x="301925" y="46038"/>
                    <a:pt x="300851" y="41751"/>
                  </a:cubicBezTo>
                  <a:cubicBezTo>
                    <a:pt x="308205" y="39224"/>
                    <a:pt x="316082" y="37831"/>
                    <a:pt x="324282" y="37831"/>
                  </a:cubicBezTo>
                  <a:cubicBezTo>
                    <a:pt x="364168" y="37831"/>
                    <a:pt x="396618" y="70243"/>
                    <a:pt x="396618" y="110082"/>
                  </a:cubicBezTo>
                  <a:lnTo>
                    <a:pt x="396618" y="126197"/>
                  </a:lnTo>
                  <a:cubicBezTo>
                    <a:pt x="392213" y="119900"/>
                    <a:pt x="387024" y="114228"/>
                    <a:pt x="381004" y="109245"/>
                  </a:cubicBezTo>
                  <a:cubicBezTo>
                    <a:pt x="377207" y="106104"/>
                    <a:pt x="371582" y="106635"/>
                    <a:pt x="368439" y="110431"/>
                  </a:cubicBezTo>
                  <a:cubicBezTo>
                    <a:pt x="365296" y="114227"/>
                    <a:pt x="365828" y="119853"/>
                    <a:pt x="369623" y="122995"/>
                  </a:cubicBezTo>
                  <a:cubicBezTo>
                    <a:pt x="387788" y="138029"/>
                    <a:pt x="396618" y="160177"/>
                    <a:pt x="396618" y="190706"/>
                  </a:cubicBezTo>
                  <a:lnTo>
                    <a:pt x="396618" y="330819"/>
                  </a:lnTo>
                  <a:cubicBezTo>
                    <a:pt x="396618" y="359512"/>
                    <a:pt x="388647" y="387488"/>
                    <a:pt x="373569" y="411728"/>
                  </a:cubicBezTo>
                  <a:cubicBezTo>
                    <a:pt x="370965" y="415912"/>
                    <a:pt x="372248" y="421415"/>
                    <a:pt x="376431" y="424019"/>
                  </a:cubicBezTo>
                  <a:cubicBezTo>
                    <a:pt x="377898" y="424931"/>
                    <a:pt x="379527" y="425367"/>
                    <a:pt x="381137" y="425367"/>
                  </a:cubicBezTo>
                  <a:cubicBezTo>
                    <a:pt x="384118" y="425367"/>
                    <a:pt x="387032" y="423873"/>
                    <a:pt x="388722" y="421156"/>
                  </a:cubicBezTo>
                  <a:cubicBezTo>
                    <a:pt x="399965" y="403085"/>
                    <a:pt x="407648" y="383151"/>
                    <a:pt x="411528" y="362370"/>
                  </a:cubicBezTo>
                  <a:cubicBezTo>
                    <a:pt x="442976" y="360864"/>
                    <a:pt x="468098" y="334831"/>
                    <a:pt x="468098" y="303044"/>
                  </a:cubicBezTo>
                  <a:lnTo>
                    <a:pt x="468098" y="297588"/>
                  </a:lnTo>
                  <a:cubicBezTo>
                    <a:pt x="468098" y="266797"/>
                    <a:pt x="444526" y="241407"/>
                    <a:pt x="414465" y="238476"/>
                  </a:cubicBezTo>
                  <a:lnTo>
                    <a:pt x="414465" y="110082"/>
                  </a:lnTo>
                  <a:cubicBezTo>
                    <a:pt x="414465" y="60402"/>
                    <a:pt x="374009" y="19983"/>
                    <a:pt x="324282" y="19983"/>
                  </a:cubicBezTo>
                  <a:cubicBezTo>
                    <a:pt x="313551" y="19983"/>
                    <a:pt x="303258" y="21874"/>
                    <a:pt x="293706" y="25324"/>
                  </a:cubicBezTo>
                  <a:cubicBezTo>
                    <a:pt x="283876" y="10105"/>
                    <a:pt x="266765" y="0"/>
                    <a:pt x="247325" y="0"/>
                  </a:cubicBezTo>
                  <a:lnTo>
                    <a:pt x="124812" y="0"/>
                  </a:lnTo>
                  <a:cubicBezTo>
                    <a:pt x="94387" y="0"/>
                    <a:pt x="69635" y="24732"/>
                    <a:pt x="69635" y="55132"/>
                  </a:cubicBezTo>
                  <a:lnTo>
                    <a:pt x="69635" y="166926"/>
                  </a:lnTo>
                  <a:cubicBezTo>
                    <a:pt x="66226" y="155862"/>
                    <a:pt x="55908" y="147798"/>
                    <a:pt x="43741" y="147798"/>
                  </a:cubicBezTo>
                  <a:cubicBezTo>
                    <a:pt x="28803" y="147798"/>
                    <a:pt x="16650" y="159950"/>
                    <a:pt x="16650" y="174888"/>
                  </a:cubicBezTo>
                  <a:cubicBezTo>
                    <a:pt x="16650" y="186700"/>
                    <a:pt x="24251" y="196763"/>
                    <a:pt x="34817" y="200461"/>
                  </a:cubicBezTo>
                  <a:lnTo>
                    <a:pt x="34817" y="238189"/>
                  </a:lnTo>
                  <a:lnTo>
                    <a:pt x="32465" y="238189"/>
                  </a:lnTo>
                  <a:cubicBezTo>
                    <a:pt x="19779" y="238189"/>
                    <a:pt x="9458" y="248509"/>
                    <a:pt x="9458" y="261196"/>
                  </a:cubicBezTo>
                  <a:lnTo>
                    <a:pt x="9458" y="339436"/>
                  </a:lnTo>
                  <a:cubicBezTo>
                    <a:pt x="9458" y="352123"/>
                    <a:pt x="19779" y="362444"/>
                    <a:pt x="32465" y="362444"/>
                  </a:cubicBezTo>
                  <a:lnTo>
                    <a:pt x="72574" y="362444"/>
                  </a:lnTo>
                  <a:cubicBezTo>
                    <a:pt x="83030" y="418204"/>
                    <a:pt x="120596" y="464536"/>
                    <a:pt x="171040" y="487200"/>
                  </a:cubicBezTo>
                  <a:lnTo>
                    <a:pt x="171040" y="515657"/>
                  </a:lnTo>
                  <a:lnTo>
                    <a:pt x="32720" y="515657"/>
                  </a:lnTo>
                  <a:cubicBezTo>
                    <a:pt x="14678" y="515657"/>
                    <a:pt x="0" y="530335"/>
                    <a:pt x="0" y="548377"/>
                  </a:cubicBezTo>
                  <a:lnTo>
                    <a:pt x="0" y="600269"/>
                  </a:lnTo>
                  <a:cubicBezTo>
                    <a:pt x="0" y="605198"/>
                    <a:pt x="3995" y="609193"/>
                    <a:pt x="8924" y="609193"/>
                  </a:cubicBezTo>
                  <a:lnTo>
                    <a:pt x="475179" y="609193"/>
                  </a:lnTo>
                  <a:cubicBezTo>
                    <a:pt x="480108" y="609193"/>
                    <a:pt x="484103" y="605198"/>
                    <a:pt x="484103" y="600269"/>
                  </a:cubicBezTo>
                  <a:lnTo>
                    <a:pt x="484103" y="548376"/>
                  </a:lnTo>
                  <a:cubicBezTo>
                    <a:pt x="484101" y="530333"/>
                    <a:pt x="469422" y="515656"/>
                    <a:pt x="451381" y="515656"/>
                  </a:cubicBezTo>
                  <a:close/>
                  <a:moveTo>
                    <a:pt x="414467" y="330818"/>
                  </a:moveTo>
                  <a:lnTo>
                    <a:pt x="414467" y="309237"/>
                  </a:lnTo>
                  <a:lnTo>
                    <a:pt x="424690" y="309237"/>
                  </a:lnTo>
                  <a:cubicBezTo>
                    <a:pt x="429619" y="309237"/>
                    <a:pt x="433613" y="305241"/>
                    <a:pt x="433613" y="300313"/>
                  </a:cubicBezTo>
                  <a:cubicBezTo>
                    <a:pt x="433613" y="295385"/>
                    <a:pt x="429619" y="291389"/>
                    <a:pt x="424690" y="291389"/>
                  </a:cubicBezTo>
                  <a:lnTo>
                    <a:pt x="414467" y="291389"/>
                  </a:lnTo>
                  <a:lnTo>
                    <a:pt x="414467" y="256445"/>
                  </a:lnTo>
                  <a:cubicBezTo>
                    <a:pt x="434662" y="259283"/>
                    <a:pt x="450252" y="276647"/>
                    <a:pt x="450252" y="297586"/>
                  </a:cubicBezTo>
                  <a:lnTo>
                    <a:pt x="450252" y="303041"/>
                  </a:lnTo>
                  <a:cubicBezTo>
                    <a:pt x="450252" y="324168"/>
                    <a:pt x="434381" y="341656"/>
                    <a:pt x="413923" y="344254"/>
                  </a:cubicBezTo>
                  <a:cubicBezTo>
                    <a:pt x="414271" y="339796"/>
                    <a:pt x="414467" y="335317"/>
                    <a:pt x="414467" y="330818"/>
                  </a:cubicBezTo>
                  <a:close/>
                  <a:moveTo>
                    <a:pt x="69634" y="182850"/>
                  </a:moveTo>
                  <a:lnTo>
                    <a:pt x="69634" y="228111"/>
                  </a:lnTo>
                  <a:cubicBezTo>
                    <a:pt x="68205" y="231384"/>
                    <a:pt x="66968" y="234750"/>
                    <a:pt x="65930" y="238187"/>
                  </a:cubicBezTo>
                  <a:lnTo>
                    <a:pt x="52663" y="238187"/>
                  </a:lnTo>
                  <a:lnTo>
                    <a:pt x="52663" y="200460"/>
                  </a:lnTo>
                  <a:cubicBezTo>
                    <a:pt x="60750" y="197630"/>
                    <a:pt x="67102" y="191070"/>
                    <a:pt x="69634" y="182850"/>
                  </a:cubicBezTo>
                  <a:close/>
                  <a:moveTo>
                    <a:pt x="34498" y="174888"/>
                  </a:moveTo>
                  <a:cubicBezTo>
                    <a:pt x="34499" y="169791"/>
                    <a:pt x="38644" y="165646"/>
                    <a:pt x="43741" y="165646"/>
                  </a:cubicBezTo>
                  <a:cubicBezTo>
                    <a:pt x="48837" y="165646"/>
                    <a:pt x="52983" y="169791"/>
                    <a:pt x="52983" y="174888"/>
                  </a:cubicBezTo>
                  <a:cubicBezTo>
                    <a:pt x="52983" y="179984"/>
                    <a:pt x="48838" y="184131"/>
                    <a:pt x="43741" y="184131"/>
                  </a:cubicBezTo>
                  <a:cubicBezTo>
                    <a:pt x="38644" y="184131"/>
                    <a:pt x="34498" y="179984"/>
                    <a:pt x="34498" y="174888"/>
                  </a:cubicBezTo>
                  <a:close/>
                  <a:moveTo>
                    <a:pt x="27304" y="261194"/>
                  </a:moveTo>
                  <a:cubicBezTo>
                    <a:pt x="27304" y="258349"/>
                    <a:pt x="29618" y="256035"/>
                    <a:pt x="32463" y="256035"/>
                  </a:cubicBezTo>
                  <a:lnTo>
                    <a:pt x="62452" y="256035"/>
                  </a:lnTo>
                  <a:cubicBezTo>
                    <a:pt x="62204" y="258736"/>
                    <a:pt x="62064" y="261458"/>
                    <a:pt x="62064" y="264203"/>
                  </a:cubicBezTo>
                  <a:cubicBezTo>
                    <a:pt x="62064" y="277010"/>
                    <a:pt x="64748" y="289197"/>
                    <a:pt x="69559" y="300254"/>
                  </a:cubicBezTo>
                  <a:lnTo>
                    <a:pt x="27304" y="300254"/>
                  </a:lnTo>
                  <a:lnTo>
                    <a:pt x="27304" y="261194"/>
                  </a:lnTo>
                  <a:close/>
                  <a:moveTo>
                    <a:pt x="32463" y="344595"/>
                  </a:moveTo>
                  <a:cubicBezTo>
                    <a:pt x="29618" y="344595"/>
                    <a:pt x="27304" y="342280"/>
                    <a:pt x="27304" y="339435"/>
                  </a:cubicBezTo>
                  <a:lnTo>
                    <a:pt x="27304" y="318101"/>
                  </a:lnTo>
                  <a:lnTo>
                    <a:pt x="69634" y="318101"/>
                  </a:lnTo>
                  <a:lnTo>
                    <a:pt x="69634" y="330819"/>
                  </a:lnTo>
                  <a:cubicBezTo>
                    <a:pt x="69634" y="335456"/>
                    <a:pt x="69825" y="340049"/>
                    <a:pt x="70189" y="344595"/>
                  </a:cubicBezTo>
                  <a:lnTo>
                    <a:pt x="32463" y="344595"/>
                  </a:lnTo>
                  <a:close/>
                  <a:moveTo>
                    <a:pt x="241156" y="502181"/>
                  </a:moveTo>
                  <a:lnTo>
                    <a:pt x="242945" y="502181"/>
                  </a:lnTo>
                  <a:cubicBezTo>
                    <a:pt x="260918" y="502181"/>
                    <a:pt x="278488" y="499428"/>
                    <a:pt x="295212" y="494091"/>
                  </a:cubicBezTo>
                  <a:lnTo>
                    <a:pt x="295212" y="515656"/>
                  </a:lnTo>
                  <a:lnTo>
                    <a:pt x="188889" y="515656"/>
                  </a:lnTo>
                  <a:lnTo>
                    <a:pt x="188889" y="494035"/>
                  </a:lnTo>
                  <a:cubicBezTo>
                    <a:pt x="205375" y="499317"/>
                    <a:pt x="222935" y="502181"/>
                    <a:pt x="241156" y="502181"/>
                  </a:cubicBezTo>
                  <a:close/>
                  <a:moveTo>
                    <a:pt x="87481" y="55132"/>
                  </a:moveTo>
                  <a:cubicBezTo>
                    <a:pt x="87481" y="34573"/>
                    <a:pt x="104228" y="17847"/>
                    <a:pt x="124812" y="17847"/>
                  </a:cubicBezTo>
                  <a:lnTo>
                    <a:pt x="247325" y="17847"/>
                  </a:lnTo>
                  <a:cubicBezTo>
                    <a:pt x="267909" y="17847"/>
                    <a:pt x="284656" y="34573"/>
                    <a:pt x="284656" y="55132"/>
                  </a:cubicBezTo>
                  <a:lnTo>
                    <a:pt x="284656" y="78725"/>
                  </a:lnTo>
                  <a:cubicBezTo>
                    <a:pt x="272171" y="77802"/>
                    <a:pt x="258379" y="77350"/>
                    <a:pt x="242944" y="77350"/>
                  </a:cubicBezTo>
                  <a:lnTo>
                    <a:pt x="241155" y="77350"/>
                  </a:lnTo>
                  <a:cubicBezTo>
                    <a:pt x="203718" y="77350"/>
                    <a:pt x="156360" y="79570"/>
                    <a:pt x="122150" y="96887"/>
                  </a:cubicBezTo>
                  <a:cubicBezTo>
                    <a:pt x="107487" y="104309"/>
                    <a:pt x="95961" y="113944"/>
                    <a:pt x="87481" y="125899"/>
                  </a:cubicBezTo>
                  <a:lnTo>
                    <a:pt x="87481" y="55132"/>
                  </a:lnTo>
                  <a:close/>
                  <a:moveTo>
                    <a:pt x="192254" y="97256"/>
                  </a:moveTo>
                  <a:lnTo>
                    <a:pt x="192254" y="134175"/>
                  </a:lnTo>
                  <a:lnTo>
                    <a:pt x="103616" y="134175"/>
                  </a:lnTo>
                  <a:cubicBezTo>
                    <a:pt x="110307" y="125477"/>
                    <a:pt x="119132" y="118420"/>
                    <a:pt x="130213" y="112810"/>
                  </a:cubicBezTo>
                  <a:cubicBezTo>
                    <a:pt x="145847" y="104897"/>
                    <a:pt x="165774" y="99834"/>
                    <a:pt x="192254" y="97256"/>
                  </a:cubicBezTo>
                  <a:close/>
                  <a:moveTo>
                    <a:pt x="127367" y="195920"/>
                  </a:moveTo>
                  <a:cubicBezTo>
                    <a:pt x="131985" y="194203"/>
                    <a:pt x="134339" y="189065"/>
                    <a:pt x="132622" y="184446"/>
                  </a:cubicBezTo>
                  <a:cubicBezTo>
                    <a:pt x="130905" y="179827"/>
                    <a:pt x="125770" y="177475"/>
                    <a:pt x="121147" y="179191"/>
                  </a:cubicBezTo>
                  <a:cubicBezTo>
                    <a:pt x="108154" y="184020"/>
                    <a:pt x="96736" y="191701"/>
                    <a:pt x="87482" y="201348"/>
                  </a:cubicBezTo>
                  <a:lnTo>
                    <a:pt x="87482" y="190707"/>
                  </a:lnTo>
                  <a:cubicBezTo>
                    <a:pt x="87482" y="175833"/>
                    <a:pt x="89531" y="163015"/>
                    <a:pt x="93724" y="152023"/>
                  </a:cubicBezTo>
                  <a:lnTo>
                    <a:pt x="192254" y="152023"/>
                  </a:lnTo>
                  <a:lnTo>
                    <a:pt x="192254" y="182579"/>
                  </a:lnTo>
                  <a:cubicBezTo>
                    <a:pt x="188908" y="180959"/>
                    <a:pt x="185439" y="179529"/>
                    <a:pt x="181851" y="178313"/>
                  </a:cubicBezTo>
                  <a:cubicBezTo>
                    <a:pt x="177181" y="176729"/>
                    <a:pt x="172116" y="179231"/>
                    <a:pt x="170536" y="183900"/>
                  </a:cubicBezTo>
                  <a:cubicBezTo>
                    <a:pt x="168954" y="188568"/>
                    <a:pt x="171456" y="193634"/>
                    <a:pt x="176123" y="195215"/>
                  </a:cubicBezTo>
                  <a:cubicBezTo>
                    <a:pt x="205692" y="205236"/>
                    <a:pt x="225557" y="232959"/>
                    <a:pt x="225557" y="264203"/>
                  </a:cubicBezTo>
                  <a:cubicBezTo>
                    <a:pt x="225557" y="304357"/>
                    <a:pt x="192889" y="337025"/>
                    <a:pt x="152735" y="337025"/>
                  </a:cubicBezTo>
                  <a:cubicBezTo>
                    <a:pt x="112581" y="337025"/>
                    <a:pt x="79913" y="304357"/>
                    <a:pt x="79913" y="264203"/>
                  </a:cubicBezTo>
                  <a:cubicBezTo>
                    <a:pt x="79913" y="233910"/>
                    <a:pt x="98982" y="206469"/>
                    <a:pt x="127367" y="195920"/>
                  </a:cubicBezTo>
                  <a:close/>
                  <a:moveTo>
                    <a:pt x="154408" y="354848"/>
                  </a:moveTo>
                  <a:lnTo>
                    <a:pt x="154408" y="365411"/>
                  </a:lnTo>
                  <a:lnTo>
                    <a:pt x="140465" y="365411"/>
                  </a:lnTo>
                  <a:lnTo>
                    <a:pt x="140465" y="354020"/>
                  </a:lnTo>
                  <a:cubicBezTo>
                    <a:pt x="144481" y="354566"/>
                    <a:pt x="148572" y="354873"/>
                    <a:pt x="152735" y="354873"/>
                  </a:cubicBezTo>
                  <a:cubicBezTo>
                    <a:pt x="153293" y="354873"/>
                    <a:pt x="153851" y="354857"/>
                    <a:pt x="154408" y="354848"/>
                  </a:cubicBezTo>
                  <a:close/>
                  <a:moveTo>
                    <a:pt x="154408" y="456571"/>
                  </a:moveTo>
                  <a:lnTo>
                    <a:pt x="141727" y="447530"/>
                  </a:lnTo>
                  <a:cubicBezTo>
                    <a:pt x="141194" y="446956"/>
                    <a:pt x="140511" y="445499"/>
                    <a:pt x="140465" y="444838"/>
                  </a:cubicBezTo>
                  <a:lnTo>
                    <a:pt x="140465" y="432453"/>
                  </a:lnTo>
                  <a:lnTo>
                    <a:pt x="154408" y="432453"/>
                  </a:lnTo>
                  <a:lnTo>
                    <a:pt x="154408" y="456571"/>
                  </a:lnTo>
                  <a:close/>
                  <a:moveTo>
                    <a:pt x="157382" y="414607"/>
                  </a:moveTo>
                  <a:lnTo>
                    <a:pt x="137491" y="414607"/>
                  </a:lnTo>
                  <a:cubicBezTo>
                    <a:pt x="129630" y="414607"/>
                    <a:pt x="123190" y="420742"/>
                    <a:pt x="122669" y="428473"/>
                  </a:cubicBezTo>
                  <a:cubicBezTo>
                    <a:pt x="100699" y="401917"/>
                    <a:pt x="87482" y="367882"/>
                    <a:pt x="87482" y="330819"/>
                  </a:cubicBezTo>
                  <a:lnTo>
                    <a:pt x="87482" y="327059"/>
                  </a:lnTo>
                  <a:cubicBezTo>
                    <a:pt x="97183" y="337126"/>
                    <a:pt x="109173" y="344960"/>
                    <a:pt x="122618" y="349710"/>
                  </a:cubicBezTo>
                  <a:lnTo>
                    <a:pt x="122618" y="368386"/>
                  </a:lnTo>
                  <a:cubicBezTo>
                    <a:pt x="122618" y="376587"/>
                    <a:pt x="129289" y="383259"/>
                    <a:pt x="137491" y="383259"/>
                  </a:cubicBezTo>
                  <a:lnTo>
                    <a:pt x="157382" y="383259"/>
                  </a:lnTo>
                  <a:cubicBezTo>
                    <a:pt x="165584" y="383259"/>
                    <a:pt x="172255" y="376587"/>
                    <a:pt x="172255" y="368386"/>
                  </a:cubicBezTo>
                  <a:lnTo>
                    <a:pt x="172255" y="352747"/>
                  </a:lnTo>
                  <a:cubicBezTo>
                    <a:pt x="179259" y="351202"/>
                    <a:pt x="185959" y="348846"/>
                    <a:pt x="192254" y="345781"/>
                  </a:cubicBezTo>
                  <a:lnTo>
                    <a:pt x="192254" y="476363"/>
                  </a:lnTo>
                  <a:cubicBezTo>
                    <a:pt x="185349" y="474041"/>
                    <a:pt x="178666" y="471238"/>
                    <a:pt x="172237" y="468002"/>
                  </a:cubicBezTo>
                  <a:cubicBezTo>
                    <a:pt x="172242" y="467838"/>
                    <a:pt x="172255" y="467677"/>
                    <a:pt x="172255" y="467512"/>
                  </a:cubicBezTo>
                  <a:lnTo>
                    <a:pt x="172255" y="429480"/>
                  </a:lnTo>
                  <a:cubicBezTo>
                    <a:pt x="172255" y="421278"/>
                    <a:pt x="165584" y="414607"/>
                    <a:pt x="157382" y="414607"/>
                  </a:cubicBezTo>
                  <a:close/>
                  <a:moveTo>
                    <a:pt x="466255" y="591346"/>
                  </a:moveTo>
                  <a:lnTo>
                    <a:pt x="466255" y="591346"/>
                  </a:lnTo>
                  <a:lnTo>
                    <a:pt x="17847" y="591346"/>
                  </a:lnTo>
                  <a:lnTo>
                    <a:pt x="17847" y="548376"/>
                  </a:lnTo>
                  <a:cubicBezTo>
                    <a:pt x="17847" y="540175"/>
                    <a:pt x="24519" y="533503"/>
                    <a:pt x="32720" y="533503"/>
                  </a:cubicBezTo>
                  <a:lnTo>
                    <a:pt x="451382" y="533503"/>
                  </a:lnTo>
                  <a:cubicBezTo>
                    <a:pt x="459584" y="533503"/>
                    <a:pt x="466255" y="540175"/>
                    <a:pt x="466255" y="548376"/>
                  </a:cubicBezTo>
                  <a:lnTo>
                    <a:pt x="466255" y="5913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605" name="Google Shape;605;p20"/>
          <p:cNvSpPr txBox="1"/>
          <p:nvPr/>
        </p:nvSpPr>
        <p:spPr>
          <a:xfrm>
            <a:off x="1284699" y="1908621"/>
            <a:ext cx="3355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Prevention of legal fragmentation</a:t>
            </a:r>
            <a:endParaRPr lang="en-US" dirty="0">
              <a:latin typeface="Times New Roman"/>
              <a:cs typeface="Times New Roman"/>
              <a:sym typeface="Montserrat Medium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611" name="Google Shape;611;p20"/>
          <p:cNvSpPr/>
          <p:nvPr/>
        </p:nvSpPr>
        <p:spPr>
          <a:xfrm>
            <a:off x="465677" y="2540934"/>
            <a:ext cx="681000" cy="59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grpSp>
        <p:nvGrpSpPr>
          <p:cNvPr id="612" name="Google Shape;612;p20"/>
          <p:cNvGrpSpPr/>
          <p:nvPr/>
        </p:nvGrpSpPr>
        <p:grpSpPr>
          <a:xfrm>
            <a:off x="630355" y="2643369"/>
            <a:ext cx="351644" cy="389700"/>
            <a:chOff x="2453638" y="4130056"/>
            <a:chExt cx="549701" cy="609192"/>
          </a:xfrm>
        </p:grpSpPr>
        <p:sp>
          <p:nvSpPr>
            <p:cNvPr id="613" name="Google Shape;613;p20"/>
            <p:cNvSpPr/>
            <p:nvPr/>
          </p:nvSpPr>
          <p:spPr>
            <a:xfrm>
              <a:off x="2519879" y="4364949"/>
              <a:ext cx="74007" cy="54901"/>
            </a:xfrm>
            <a:custGeom>
              <a:avLst/>
              <a:gdLst/>
              <a:ahLst/>
              <a:cxnLst/>
              <a:rect l="l" t="t" r="r" b="b"/>
              <a:pathLst>
                <a:path w="74007" h="54901" extrusionOk="0">
                  <a:moveTo>
                    <a:pt x="65481" y="66"/>
                  </a:moveTo>
                  <a:cubicBezTo>
                    <a:pt x="56843" y="-318"/>
                    <a:pt x="48326" y="979"/>
                    <a:pt x="40144" y="3922"/>
                  </a:cubicBezTo>
                  <a:cubicBezTo>
                    <a:pt x="21923" y="10475"/>
                    <a:pt x="7505" y="24645"/>
                    <a:pt x="587" y="42797"/>
                  </a:cubicBezTo>
                  <a:cubicBezTo>
                    <a:pt x="-1168" y="47403"/>
                    <a:pt x="1143" y="52559"/>
                    <a:pt x="5749" y="54313"/>
                  </a:cubicBezTo>
                  <a:cubicBezTo>
                    <a:pt x="6795" y="54712"/>
                    <a:pt x="7868" y="54901"/>
                    <a:pt x="8925" y="54901"/>
                  </a:cubicBezTo>
                  <a:cubicBezTo>
                    <a:pt x="12519" y="54901"/>
                    <a:pt x="15909" y="52712"/>
                    <a:pt x="17265" y="49152"/>
                  </a:cubicBezTo>
                  <a:cubicBezTo>
                    <a:pt x="22327" y="35870"/>
                    <a:pt x="32867" y="25507"/>
                    <a:pt x="46184" y="20717"/>
                  </a:cubicBezTo>
                  <a:cubicBezTo>
                    <a:pt x="52167" y="18566"/>
                    <a:pt x="58392" y="17616"/>
                    <a:pt x="64687" y="17896"/>
                  </a:cubicBezTo>
                  <a:cubicBezTo>
                    <a:pt x="69593" y="18102"/>
                    <a:pt x="73780" y="14302"/>
                    <a:pt x="73999" y="9377"/>
                  </a:cubicBezTo>
                  <a:cubicBezTo>
                    <a:pt x="74218" y="4454"/>
                    <a:pt x="70404" y="284"/>
                    <a:pt x="6548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2673453" y="4192930"/>
              <a:ext cx="254139" cy="231608"/>
            </a:xfrm>
            <a:custGeom>
              <a:avLst/>
              <a:gdLst/>
              <a:ahLst/>
              <a:cxnLst/>
              <a:rect l="l" t="t" r="r" b="b"/>
              <a:pathLst>
                <a:path w="254139" h="231608" extrusionOk="0">
                  <a:moveTo>
                    <a:pt x="197330" y="60209"/>
                  </a:moveTo>
                  <a:cubicBezTo>
                    <a:pt x="182189" y="60209"/>
                    <a:pt x="168422" y="66168"/>
                    <a:pt x="158233" y="75858"/>
                  </a:cubicBezTo>
                  <a:lnTo>
                    <a:pt x="158233" y="73263"/>
                  </a:lnTo>
                  <a:cubicBezTo>
                    <a:pt x="158233" y="56362"/>
                    <a:pt x="144483" y="42614"/>
                    <a:pt x="127583" y="42614"/>
                  </a:cubicBezTo>
                  <a:cubicBezTo>
                    <a:pt x="110683" y="42614"/>
                    <a:pt x="96933" y="56362"/>
                    <a:pt x="96933" y="73263"/>
                  </a:cubicBezTo>
                  <a:lnTo>
                    <a:pt x="96933" y="190516"/>
                  </a:lnTo>
                  <a:lnTo>
                    <a:pt x="88041" y="190516"/>
                  </a:lnTo>
                  <a:lnTo>
                    <a:pt x="88041" y="30649"/>
                  </a:lnTo>
                  <a:cubicBezTo>
                    <a:pt x="88041" y="13748"/>
                    <a:pt x="74292" y="0"/>
                    <a:pt x="57391" y="0"/>
                  </a:cubicBezTo>
                  <a:cubicBezTo>
                    <a:pt x="40491" y="0"/>
                    <a:pt x="26741" y="13750"/>
                    <a:pt x="26741" y="30649"/>
                  </a:cubicBezTo>
                  <a:lnTo>
                    <a:pt x="26741" y="190517"/>
                  </a:lnTo>
                  <a:lnTo>
                    <a:pt x="17849" y="190517"/>
                  </a:lnTo>
                  <a:lnTo>
                    <a:pt x="17849" y="135827"/>
                  </a:lnTo>
                  <a:lnTo>
                    <a:pt x="17847" y="135827"/>
                  </a:lnTo>
                  <a:cubicBezTo>
                    <a:pt x="17847" y="130899"/>
                    <a:pt x="13852" y="126904"/>
                    <a:pt x="8924" y="126904"/>
                  </a:cubicBezTo>
                  <a:cubicBezTo>
                    <a:pt x="3995" y="126904"/>
                    <a:pt x="0" y="130899"/>
                    <a:pt x="0" y="135827"/>
                  </a:cubicBezTo>
                  <a:lnTo>
                    <a:pt x="0" y="199439"/>
                  </a:lnTo>
                  <a:cubicBezTo>
                    <a:pt x="0" y="204368"/>
                    <a:pt x="3995" y="208363"/>
                    <a:pt x="8924" y="208363"/>
                  </a:cubicBezTo>
                  <a:lnTo>
                    <a:pt x="35664" y="208363"/>
                  </a:lnTo>
                  <a:cubicBezTo>
                    <a:pt x="40592" y="208363"/>
                    <a:pt x="44588" y="204368"/>
                    <a:pt x="44588" y="199439"/>
                  </a:cubicBezTo>
                  <a:lnTo>
                    <a:pt x="44588" y="30649"/>
                  </a:lnTo>
                  <a:cubicBezTo>
                    <a:pt x="44588" y="23590"/>
                    <a:pt x="50331" y="17847"/>
                    <a:pt x="57390" y="17847"/>
                  </a:cubicBezTo>
                  <a:cubicBezTo>
                    <a:pt x="64450" y="17847"/>
                    <a:pt x="70193" y="23591"/>
                    <a:pt x="70193" y="30649"/>
                  </a:cubicBezTo>
                  <a:lnTo>
                    <a:pt x="70193" y="199441"/>
                  </a:lnTo>
                  <a:cubicBezTo>
                    <a:pt x="70193" y="204369"/>
                    <a:pt x="74187" y="208364"/>
                    <a:pt x="79117" y="208364"/>
                  </a:cubicBezTo>
                  <a:lnTo>
                    <a:pt x="105856" y="208364"/>
                  </a:lnTo>
                  <a:cubicBezTo>
                    <a:pt x="110785" y="208364"/>
                    <a:pt x="114779" y="204369"/>
                    <a:pt x="114779" y="199441"/>
                  </a:cubicBezTo>
                  <a:lnTo>
                    <a:pt x="114779" y="73264"/>
                  </a:lnTo>
                  <a:cubicBezTo>
                    <a:pt x="114779" y="66205"/>
                    <a:pt x="120523" y="60462"/>
                    <a:pt x="127582" y="60462"/>
                  </a:cubicBezTo>
                  <a:cubicBezTo>
                    <a:pt x="134641" y="60462"/>
                    <a:pt x="140384" y="66205"/>
                    <a:pt x="140384" y="73264"/>
                  </a:cubicBezTo>
                  <a:lnTo>
                    <a:pt x="140384" y="199441"/>
                  </a:lnTo>
                  <a:cubicBezTo>
                    <a:pt x="140384" y="204369"/>
                    <a:pt x="144379" y="208364"/>
                    <a:pt x="149308" y="208364"/>
                  </a:cubicBezTo>
                  <a:lnTo>
                    <a:pt x="176050" y="208364"/>
                  </a:lnTo>
                  <a:cubicBezTo>
                    <a:pt x="180979" y="208364"/>
                    <a:pt x="184973" y="204369"/>
                    <a:pt x="184973" y="199441"/>
                  </a:cubicBezTo>
                  <a:lnTo>
                    <a:pt x="184973" y="119223"/>
                  </a:lnTo>
                  <a:cubicBezTo>
                    <a:pt x="184973" y="112164"/>
                    <a:pt x="190715" y="106421"/>
                    <a:pt x="197774" y="106421"/>
                  </a:cubicBezTo>
                  <a:cubicBezTo>
                    <a:pt x="204832" y="106421"/>
                    <a:pt x="210574" y="112164"/>
                    <a:pt x="210574" y="119223"/>
                  </a:cubicBezTo>
                  <a:lnTo>
                    <a:pt x="210574" y="222685"/>
                  </a:lnTo>
                  <a:cubicBezTo>
                    <a:pt x="210574" y="227613"/>
                    <a:pt x="214568" y="231609"/>
                    <a:pt x="219497" y="231609"/>
                  </a:cubicBezTo>
                  <a:cubicBezTo>
                    <a:pt x="224427" y="231609"/>
                    <a:pt x="228421" y="227613"/>
                    <a:pt x="228421" y="222685"/>
                  </a:cubicBezTo>
                  <a:lnTo>
                    <a:pt x="228421" y="164538"/>
                  </a:lnTo>
                  <a:cubicBezTo>
                    <a:pt x="243899" y="154379"/>
                    <a:pt x="254139" y="136873"/>
                    <a:pt x="254139" y="117017"/>
                  </a:cubicBezTo>
                  <a:cubicBezTo>
                    <a:pt x="254139" y="85693"/>
                    <a:pt x="228654" y="60209"/>
                    <a:pt x="197330" y="60209"/>
                  </a:cubicBezTo>
                  <a:close/>
                  <a:moveTo>
                    <a:pt x="167124" y="190516"/>
                  </a:moveTo>
                  <a:lnTo>
                    <a:pt x="158230" y="190516"/>
                  </a:lnTo>
                  <a:lnTo>
                    <a:pt x="158230" y="158161"/>
                  </a:lnTo>
                  <a:cubicBezTo>
                    <a:pt x="160954" y="160750"/>
                    <a:pt x="163931" y="163070"/>
                    <a:pt x="167124" y="165083"/>
                  </a:cubicBezTo>
                  <a:lnTo>
                    <a:pt x="167124" y="190516"/>
                  </a:lnTo>
                  <a:close/>
                  <a:moveTo>
                    <a:pt x="228419" y="140437"/>
                  </a:moveTo>
                  <a:lnTo>
                    <a:pt x="228419" y="119222"/>
                  </a:lnTo>
                  <a:cubicBezTo>
                    <a:pt x="228419" y="102322"/>
                    <a:pt x="214670" y="88572"/>
                    <a:pt x="197771" y="88572"/>
                  </a:cubicBezTo>
                  <a:cubicBezTo>
                    <a:pt x="180872" y="88572"/>
                    <a:pt x="167124" y="102322"/>
                    <a:pt x="167124" y="119222"/>
                  </a:cubicBezTo>
                  <a:lnTo>
                    <a:pt x="167124" y="141581"/>
                  </a:lnTo>
                  <a:cubicBezTo>
                    <a:pt x="161655" y="134874"/>
                    <a:pt x="158368" y="126325"/>
                    <a:pt x="158368" y="117016"/>
                  </a:cubicBezTo>
                  <a:cubicBezTo>
                    <a:pt x="158368" y="95534"/>
                    <a:pt x="175845" y="78056"/>
                    <a:pt x="197327" y="78056"/>
                  </a:cubicBezTo>
                  <a:cubicBezTo>
                    <a:pt x="218812" y="78056"/>
                    <a:pt x="236290" y="95534"/>
                    <a:pt x="236290" y="117017"/>
                  </a:cubicBezTo>
                  <a:cubicBezTo>
                    <a:pt x="236290" y="125807"/>
                    <a:pt x="233348" y="133913"/>
                    <a:pt x="228419" y="14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2484580" y="4228024"/>
              <a:ext cx="417291" cy="446493"/>
            </a:xfrm>
            <a:custGeom>
              <a:avLst/>
              <a:gdLst/>
              <a:ahLst/>
              <a:cxnLst/>
              <a:rect l="l" t="t" r="r" b="b"/>
              <a:pathLst>
                <a:path w="417291" h="446493" extrusionOk="0">
                  <a:moveTo>
                    <a:pt x="408368" y="234589"/>
                  </a:moveTo>
                  <a:cubicBezTo>
                    <a:pt x="403438" y="234589"/>
                    <a:pt x="399444" y="238585"/>
                    <a:pt x="399444" y="243513"/>
                  </a:cubicBezTo>
                  <a:lnTo>
                    <a:pt x="399444" y="299954"/>
                  </a:lnTo>
                  <a:cubicBezTo>
                    <a:pt x="399444" y="333705"/>
                    <a:pt x="374279" y="362699"/>
                    <a:pt x="340907" y="367398"/>
                  </a:cubicBezTo>
                  <a:cubicBezTo>
                    <a:pt x="336503" y="368018"/>
                    <a:pt x="333227" y="371786"/>
                    <a:pt x="333227" y="376235"/>
                  </a:cubicBezTo>
                  <a:lnTo>
                    <a:pt x="333227" y="428647"/>
                  </a:lnTo>
                  <a:lnTo>
                    <a:pt x="229496" y="428647"/>
                  </a:lnTo>
                  <a:lnTo>
                    <a:pt x="229496" y="376243"/>
                  </a:lnTo>
                  <a:cubicBezTo>
                    <a:pt x="229496" y="371796"/>
                    <a:pt x="226220" y="368026"/>
                    <a:pt x="221815" y="367406"/>
                  </a:cubicBezTo>
                  <a:cubicBezTo>
                    <a:pt x="189416" y="362847"/>
                    <a:pt x="164827" y="335799"/>
                    <a:pt x="163348" y="303091"/>
                  </a:cubicBezTo>
                  <a:cubicBezTo>
                    <a:pt x="163247" y="300866"/>
                    <a:pt x="162319" y="298759"/>
                    <a:pt x="160744" y="297185"/>
                  </a:cubicBezTo>
                  <a:lnTo>
                    <a:pt x="86635" y="223076"/>
                  </a:lnTo>
                  <a:cubicBezTo>
                    <a:pt x="77467" y="213906"/>
                    <a:pt x="77467" y="198986"/>
                    <a:pt x="86634" y="189817"/>
                  </a:cubicBezTo>
                  <a:cubicBezTo>
                    <a:pt x="91076" y="185376"/>
                    <a:pt x="96981" y="182930"/>
                    <a:pt x="103263" y="182930"/>
                  </a:cubicBezTo>
                  <a:cubicBezTo>
                    <a:pt x="109544" y="182930"/>
                    <a:pt x="115450" y="185377"/>
                    <a:pt x="119892" y="189817"/>
                  </a:cubicBezTo>
                  <a:lnTo>
                    <a:pt x="148032" y="217959"/>
                  </a:lnTo>
                  <a:cubicBezTo>
                    <a:pt x="150584" y="220512"/>
                    <a:pt x="154424" y="221275"/>
                    <a:pt x="157757" y="219894"/>
                  </a:cubicBezTo>
                  <a:cubicBezTo>
                    <a:pt x="161091" y="218512"/>
                    <a:pt x="163266" y="215259"/>
                    <a:pt x="163266" y="211649"/>
                  </a:cubicBezTo>
                  <a:lnTo>
                    <a:pt x="163266" y="86158"/>
                  </a:lnTo>
                  <a:lnTo>
                    <a:pt x="168742" y="91110"/>
                  </a:lnTo>
                  <a:cubicBezTo>
                    <a:pt x="170449" y="92654"/>
                    <a:pt x="172591" y="93416"/>
                    <a:pt x="174724" y="93416"/>
                  </a:cubicBezTo>
                  <a:cubicBezTo>
                    <a:pt x="177159" y="93416"/>
                    <a:pt x="179583" y="92425"/>
                    <a:pt x="181346" y="90478"/>
                  </a:cubicBezTo>
                  <a:cubicBezTo>
                    <a:pt x="184651" y="86823"/>
                    <a:pt x="184368" y="81180"/>
                    <a:pt x="180713" y="77874"/>
                  </a:cubicBezTo>
                  <a:lnTo>
                    <a:pt x="163265" y="62095"/>
                  </a:lnTo>
                  <a:lnTo>
                    <a:pt x="163265" y="30654"/>
                  </a:lnTo>
                  <a:cubicBezTo>
                    <a:pt x="163265" y="23594"/>
                    <a:pt x="169008" y="17851"/>
                    <a:pt x="176069" y="17851"/>
                  </a:cubicBezTo>
                  <a:cubicBezTo>
                    <a:pt x="183128" y="17851"/>
                    <a:pt x="188871" y="23594"/>
                    <a:pt x="188871" y="30654"/>
                  </a:cubicBezTo>
                  <a:lnTo>
                    <a:pt x="188871" y="48381"/>
                  </a:lnTo>
                  <a:cubicBezTo>
                    <a:pt x="188871" y="53309"/>
                    <a:pt x="192867" y="57305"/>
                    <a:pt x="197795" y="57305"/>
                  </a:cubicBezTo>
                  <a:cubicBezTo>
                    <a:pt x="202723" y="57305"/>
                    <a:pt x="206719" y="53309"/>
                    <a:pt x="206719" y="48381"/>
                  </a:cubicBezTo>
                  <a:lnTo>
                    <a:pt x="206719" y="30650"/>
                  </a:lnTo>
                  <a:cubicBezTo>
                    <a:pt x="206719" y="13750"/>
                    <a:pt x="192969" y="0"/>
                    <a:pt x="176069" y="0"/>
                  </a:cubicBezTo>
                  <a:cubicBezTo>
                    <a:pt x="159167" y="0"/>
                    <a:pt x="145417" y="13750"/>
                    <a:pt x="145417" y="30650"/>
                  </a:cubicBezTo>
                  <a:lnTo>
                    <a:pt x="145417" y="45950"/>
                  </a:lnTo>
                  <a:lnTo>
                    <a:pt x="115001" y="18441"/>
                  </a:lnTo>
                  <a:cubicBezTo>
                    <a:pt x="110903" y="14734"/>
                    <a:pt x="104180" y="12146"/>
                    <a:pt x="98654" y="12146"/>
                  </a:cubicBezTo>
                  <a:lnTo>
                    <a:pt x="14799" y="12146"/>
                  </a:lnTo>
                  <a:cubicBezTo>
                    <a:pt x="9871" y="12146"/>
                    <a:pt x="5875" y="16141"/>
                    <a:pt x="5875" y="21070"/>
                  </a:cubicBezTo>
                  <a:cubicBezTo>
                    <a:pt x="5875" y="25998"/>
                    <a:pt x="9871" y="29993"/>
                    <a:pt x="14799" y="29993"/>
                  </a:cubicBezTo>
                  <a:lnTo>
                    <a:pt x="98656" y="29993"/>
                  </a:lnTo>
                  <a:cubicBezTo>
                    <a:pt x="99713" y="29993"/>
                    <a:pt x="102248" y="30970"/>
                    <a:pt x="103032" y="31678"/>
                  </a:cubicBezTo>
                  <a:lnTo>
                    <a:pt x="145420" y="70014"/>
                  </a:lnTo>
                  <a:lnTo>
                    <a:pt x="145420" y="117743"/>
                  </a:lnTo>
                  <a:cubicBezTo>
                    <a:pt x="143526" y="116689"/>
                    <a:pt x="141603" y="115674"/>
                    <a:pt x="139623" y="114742"/>
                  </a:cubicBezTo>
                  <a:cubicBezTo>
                    <a:pt x="115964" y="103600"/>
                    <a:pt x="89384" y="102337"/>
                    <a:pt x="64777" y="111187"/>
                  </a:cubicBezTo>
                  <a:cubicBezTo>
                    <a:pt x="13979" y="129456"/>
                    <a:pt x="-12486" y="185647"/>
                    <a:pt x="5783" y="236445"/>
                  </a:cubicBezTo>
                  <a:cubicBezTo>
                    <a:pt x="20131" y="276339"/>
                    <a:pt x="57859" y="301221"/>
                    <a:pt x="98003" y="301221"/>
                  </a:cubicBezTo>
                  <a:cubicBezTo>
                    <a:pt x="108975" y="301221"/>
                    <a:pt x="120136" y="299359"/>
                    <a:pt x="131041" y="295438"/>
                  </a:cubicBezTo>
                  <a:cubicBezTo>
                    <a:pt x="131705" y="295200"/>
                    <a:pt x="132359" y="294946"/>
                    <a:pt x="133015" y="294692"/>
                  </a:cubicBezTo>
                  <a:lnTo>
                    <a:pt x="145753" y="307432"/>
                  </a:lnTo>
                  <a:cubicBezTo>
                    <a:pt x="148952" y="344518"/>
                    <a:pt x="175733" y="375217"/>
                    <a:pt x="211649" y="383642"/>
                  </a:cubicBezTo>
                  <a:lnTo>
                    <a:pt x="211649" y="431089"/>
                  </a:lnTo>
                  <a:cubicBezTo>
                    <a:pt x="211649" y="439583"/>
                    <a:pt x="218560" y="446493"/>
                    <a:pt x="227054" y="446493"/>
                  </a:cubicBezTo>
                  <a:lnTo>
                    <a:pt x="335672" y="446493"/>
                  </a:lnTo>
                  <a:cubicBezTo>
                    <a:pt x="344165" y="446492"/>
                    <a:pt x="351075" y="439582"/>
                    <a:pt x="351075" y="431087"/>
                  </a:cubicBezTo>
                  <a:lnTo>
                    <a:pt x="351075" y="383626"/>
                  </a:lnTo>
                  <a:cubicBezTo>
                    <a:pt x="389323" y="374597"/>
                    <a:pt x="417291" y="339915"/>
                    <a:pt x="417291" y="299953"/>
                  </a:cubicBezTo>
                  <a:lnTo>
                    <a:pt x="417291" y="243513"/>
                  </a:lnTo>
                  <a:cubicBezTo>
                    <a:pt x="417291" y="238585"/>
                    <a:pt x="413297" y="234589"/>
                    <a:pt x="408368" y="234589"/>
                  </a:cubicBezTo>
                  <a:close/>
                  <a:moveTo>
                    <a:pt x="22577" y="230406"/>
                  </a:moveTo>
                  <a:cubicBezTo>
                    <a:pt x="7639" y="188867"/>
                    <a:pt x="29278" y="142920"/>
                    <a:pt x="70816" y="127982"/>
                  </a:cubicBezTo>
                  <a:cubicBezTo>
                    <a:pt x="90939" y="120745"/>
                    <a:pt x="112673" y="121778"/>
                    <a:pt x="132019" y="130888"/>
                  </a:cubicBezTo>
                  <a:cubicBezTo>
                    <a:pt x="136790" y="133136"/>
                    <a:pt x="141264" y="135823"/>
                    <a:pt x="145421" y="138877"/>
                  </a:cubicBezTo>
                  <a:lnTo>
                    <a:pt x="145421" y="157000"/>
                  </a:lnTo>
                  <a:cubicBezTo>
                    <a:pt x="145033" y="156604"/>
                    <a:pt x="144664" y="156193"/>
                    <a:pt x="144265" y="155805"/>
                  </a:cubicBezTo>
                  <a:cubicBezTo>
                    <a:pt x="140732" y="152368"/>
                    <a:pt x="135083" y="152447"/>
                    <a:pt x="131646" y="155978"/>
                  </a:cubicBezTo>
                  <a:cubicBezTo>
                    <a:pt x="128210" y="159511"/>
                    <a:pt x="128287" y="165160"/>
                    <a:pt x="131820" y="168597"/>
                  </a:cubicBezTo>
                  <a:cubicBezTo>
                    <a:pt x="137108" y="173740"/>
                    <a:pt x="141065" y="179894"/>
                    <a:pt x="143579" y="186887"/>
                  </a:cubicBezTo>
                  <a:cubicBezTo>
                    <a:pt x="143825" y="187572"/>
                    <a:pt x="144055" y="188260"/>
                    <a:pt x="144268" y="188950"/>
                  </a:cubicBezTo>
                  <a:lnTo>
                    <a:pt x="132514" y="177194"/>
                  </a:lnTo>
                  <a:cubicBezTo>
                    <a:pt x="124700" y="169382"/>
                    <a:pt x="114313" y="165079"/>
                    <a:pt x="103265" y="165079"/>
                  </a:cubicBezTo>
                  <a:cubicBezTo>
                    <a:pt x="92217" y="165079"/>
                    <a:pt x="81828" y="169382"/>
                    <a:pt x="74016" y="177195"/>
                  </a:cubicBezTo>
                  <a:cubicBezTo>
                    <a:pt x="57892" y="193324"/>
                    <a:pt x="57892" y="219565"/>
                    <a:pt x="74017" y="235693"/>
                  </a:cubicBezTo>
                  <a:lnTo>
                    <a:pt x="89410" y="251086"/>
                  </a:lnTo>
                  <a:cubicBezTo>
                    <a:pt x="85255" y="250337"/>
                    <a:pt x="81168" y="249045"/>
                    <a:pt x="77241" y="247196"/>
                  </a:cubicBezTo>
                  <a:cubicBezTo>
                    <a:pt x="65498" y="241665"/>
                    <a:pt x="56618" y="231913"/>
                    <a:pt x="52241" y="219738"/>
                  </a:cubicBezTo>
                  <a:cubicBezTo>
                    <a:pt x="50573" y="215100"/>
                    <a:pt x="45461" y="212693"/>
                    <a:pt x="40823" y="214360"/>
                  </a:cubicBezTo>
                  <a:cubicBezTo>
                    <a:pt x="36185" y="216028"/>
                    <a:pt x="33778" y="221139"/>
                    <a:pt x="35445" y="225777"/>
                  </a:cubicBezTo>
                  <a:cubicBezTo>
                    <a:pt x="41437" y="242439"/>
                    <a:pt x="53580" y="255779"/>
                    <a:pt x="69636" y="263342"/>
                  </a:cubicBezTo>
                  <a:cubicBezTo>
                    <a:pt x="78642" y="267583"/>
                    <a:pt x="88262" y="269717"/>
                    <a:pt x="97916" y="269717"/>
                  </a:cubicBezTo>
                  <a:cubicBezTo>
                    <a:pt x="101064" y="269717"/>
                    <a:pt x="104215" y="269481"/>
                    <a:pt x="107349" y="269027"/>
                  </a:cubicBezTo>
                  <a:lnTo>
                    <a:pt x="118871" y="280549"/>
                  </a:lnTo>
                  <a:cubicBezTo>
                    <a:pt x="79036" y="291391"/>
                    <a:pt x="36785" y="269909"/>
                    <a:pt x="22577" y="230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2664750" y="4450999"/>
              <a:ext cx="82978" cy="106860"/>
            </a:xfrm>
            <a:custGeom>
              <a:avLst/>
              <a:gdLst/>
              <a:ahLst/>
              <a:cxnLst/>
              <a:rect l="l" t="t" r="r" b="b"/>
              <a:pathLst>
                <a:path w="82978" h="106860" extrusionOk="0">
                  <a:moveTo>
                    <a:pt x="33889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33889" y="17847"/>
                  </a:lnTo>
                  <a:cubicBezTo>
                    <a:pt x="51116" y="17847"/>
                    <a:pt x="65131" y="31862"/>
                    <a:pt x="65131" y="49089"/>
                  </a:cubicBezTo>
                  <a:lnTo>
                    <a:pt x="65131" y="97937"/>
                  </a:lnTo>
                  <a:cubicBezTo>
                    <a:pt x="65131" y="102866"/>
                    <a:pt x="69126" y="106861"/>
                    <a:pt x="74055" y="106861"/>
                  </a:cubicBezTo>
                  <a:cubicBezTo>
                    <a:pt x="78984" y="106861"/>
                    <a:pt x="82979" y="102866"/>
                    <a:pt x="82979" y="97937"/>
                  </a:cubicBezTo>
                  <a:lnTo>
                    <a:pt x="82979" y="49089"/>
                  </a:lnTo>
                  <a:cubicBezTo>
                    <a:pt x="82979" y="22021"/>
                    <a:pt x="60957" y="0"/>
                    <a:pt x="33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2453638" y="4130056"/>
              <a:ext cx="192137" cy="192138"/>
            </a:xfrm>
            <a:custGeom>
              <a:avLst/>
              <a:gdLst/>
              <a:ahLst/>
              <a:cxnLst/>
              <a:rect l="l" t="t" r="r" b="b"/>
              <a:pathLst>
                <a:path w="192137" h="192138" extrusionOk="0">
                  <a:moveTo>
                    <a:pt x="183214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lnTo>
                    <a:pt x="0" y="183215"/>
                  </a:lnTo>
                  <a:cubicBezTo>
                    <a:pt x="0" y="188143"/>
                    <a:pt x="3995" y="192139"/>
                    <a:pt x="8924" y="192139"/>
                  </a:cubicBezTo>
                  <a:cubicBezTo>
                    <a:pt x="13852" y="192139"/>
                    <a:pt x="17847" y="188143"/>
                    <a:pt x="17847" y="183215"/>
                  </a:cubicBezTo>
                  <a:lnTo>
                    <a:pt x="17847" y="17847"/>
                  </a:lnTo>
                  <a:lnTo>
                    <a:pt x="183214" y="17847"/>
                  </a:lnTo>
                  <a:cubicBezTo>
                    <a:pt x="188142" y="17847"/>
                    <a:pt x="192137" y="13852"/>
                    <a:pt x="192137" y="8924"/>
                  </a:cubicBezTo>
                  <a:cubicBezTo>
                    <a:pt x="192137" y="3995"/>
                    <a:pt x="188142" y="0"/>
                    <a:pt x="183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2453638" y="4547110"/>
              <a:ext cx="192137" cy="192138"/>
            </a:xfrm>
            <a:custGeom>
              <a:avLst/>
              <a:gdLst/>
              <a:ahLst/>
              <a:cxnLst/>
              <a:rect l="l" t="t" r="r" b="b"/>
              <a:pathLst>
                <a:path w="192137" h="192138" extrusionOk="0">
                  <a:moveTo>
                    <a:pt x="183214" y="174291"/>
                  </a:moveTo>
                  <a:lnTo>
                    <a:pt x="17847" y="174291"/>
                  </a:lnTo>
                  <a:lnTo>
                    <a:pt x="17847" y="8924"/>
                  </a:lnTo>
                  <a:cubicBezTo>
                    <a:pt x="17847" y="3995"/>
                    <a:pt x="13852" y="0"/>
                    <a:pt x="8924" y="0"/>
                  </a:cubicBezTo>
                  <a:cubicBezTo>
                    <a:pt x="3995" y="0"/>
                    <a:pt x="0" y="3995"/>
                    <a:pt x="0" y="8924"/>
                  </a:cubicBezTo>
                  <a:lnTo>
                    <a:pt x="0" y="183215"/>
                  </a:lnTo>
                  <a:cubicBezTo>
                    <a:pt x="0" y="188143"/>
                    <a:pt x="3995" y="192139"/>
                    <a:pt x="8924" y="192139"/>
                  </a:cubicBezTo>
                  <a:lnTo>
                    <a:pt x="183214" y="192139"/>
                  </a:lnTo>
                  <a:cubicBezTo>
                    <a:pt x="188142" y="192139"/>
                    <a:pt x="192137" y="188143"/>
                    <a:pt x="192137" y="183215"/>
                  </a:cubicBezTo>
                  <a:cubicBezTo>
                    <a:pt x="192137" y="178287"/>
                    <a:pt x="188142" y="174291"/>
                    <a:pt x="183214" y="1742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2811199" y="4130056"/>
              <a:ext cx="192140" cy="192138"/>
            </a:xfrm>
            <a:custGeom>
              <a:avLst/>
              <a:gdLst/>
              <a:ahLst/>
              <a:cxnLst/>
              <a:rect l="l" t="t" r="r" b="b"/>
              <a:pathLst>
                <a:path w="192140" h="192138" extrusionOk="0">
                  <a:moveTo>
                    <a:pt x="183217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2"/>
                    <a:pt x="3994" y="17847"/>
                    <a:pt x="8924" y="17847"/>
                  </a:cubicBezTo>
                  <a:lnTo>
                    <a:pt x="174293" y="17847"/>
                  </a:lnTo>
                  <a:lnTo>
                    <a:pt x="174293" y="183215"/>
                  </a:lnTo>
                  <a:cubicBezTo>
                    <a:pt x="174293" y="188143"/>
                    <a:pt x="178288" y="192139"/>
                    <a:pt x="183217" y="192139"/>
                  </a:cubicBezTo>
                  <a:cubicBezTo>
                    <a:pt x="188147" y="192139"/>
                    <a:pt x="192141" y="188143"/>
                    <a:pt x="192141" y="183215"/>
                  </a:cubicBezTo>
                  <a:lnTo>
                    <a:pt x="192141" y="8924"/>
                  </a:lnTo>
                  <a:cubicBezTo>
                    <a:pt x="192141" y="3995"/>
                    <a:pt x="188147" y="0"/>
                    <a:pt x="18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2811199" y="4547110"/>
              <a:ext cx="192140" cy="192138"/>
            </a:xfrm>
            <a:custGeom>
              <a:avLst/>
              <a:gdLst/>
              <a:ahLst/>
              <a:cxnLst/>
              <a:rect l="l" t="t" r="r" b="b"/>
              <a:pathLst>
                <a:path w="192140" h="192138" extrusionOk="0">
                  <a:moveTo>
                    <a:pt x="183217" y="0"/>
                  </a:moveTo>
                  <a:cubicBezTo>
                    <a:pt x="178288" y="0"/>
                    <a:pt x="174293" y="3995"/>
                    <a:pt x="174293" y="8924"/>
                  </a:cubicBezTo>
                  <a:lnTo>
                    <a:pt x="174293" y="174291"/>
                  </a:lnTo>
                  <a:lnTo>
                    <a:pt x="8924" y="174291"/>
                  </a:lnTo>
                  <a:cubicBezTo>
                    <a:pt x="3994" y="174291"/>
                    <a:pt x="0" y="178287"/>
                    <a:pt x="0" y="183215"/>
                  </a:cubicBezTo>
                  <a:cubicBezTo>
                    <a:pt x="0" y="188143"/>
                    <a:pt x="3994" y="192139"/>
                    <a:pt x="8924" y="192139"/>
                  </a:cubicBezTo>
                  <a:lnTo>
                    <a:pt x="183217" y="192139"/>
                  </a:lnTo>
                  <a:cubicBezTo>
                    <a:pt x="188147" y="192139"/>
                    <a:pt x="192141" y="188143"/>
                    <a:pt x="192141" y="183215"/>
                  </a:cubicBezTo>
                  <a:lnTo>
                    <a:pt x="192141" y="8924"/>
                  </a:lnTo>
                  <a:cubicBezTo>
                    <a:pt x="192141" y="3995"/>
                    <a:pt x="188147" y="0"/>
                    <a:pt x="18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2886409" y="4620863"/>
              <a:ext cx="78268" cy="17847"/>
            </a:xfrm>
            <a:custGeom>
              <a:avLst/>
              <a:gdLst/>
              <a:ahLst/>
              <a:cxnLst/>
              <a:rect l="l" t="t" r="r" b="b"/>
              <a:pathLst>
                <a:path w="78268" h="17847" extrusionOk="0">
                  <a:moveTo>
                    <a:pt x="69344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2"/>
                    <a:pt x="3994" y="17847"/>
                    <a:pt x="8924" y="17847"/>
                  </a:cubicBezTo>
                  <a:lnTo>
                    <a:pt x="69344" y="17847"/>
                  </a:lnTo>
                  <a:cubicBezTo>
                    <a:pt x="74274" y="17847"/>
                    <a:pt x="78268" y="13852"/>
                    <a:pt x="78268" y="8924"/>
                  </a:cubicBezTo>
                  <a:cubicBezTo>
                    <a:pt x="78268" y="3995"/>
                    <a:pt x="74274" y="0"/>
                    <a:pt x="69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2886409" y="4651086"/>
              <a:ext cx="78268" cy="17847"/>
            </a:xfrm>
            <a:custGeom>
              <a:avLst/>
              <a:gdLst/>
              <a:ahLst/>
              <a:cxnLst/>
              <a:rect l="l" t="t" r="r" b="b"/>
              <a:pathLst>
                <a:path w="78268" h="17847" extrusionOk="0">
                  <a:moveTo>
                    <a:pt x="69344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2"/>
                    <a:pt x="3994" y="17847"/>
                    <a:pt x="8924" y="17847"/>
                  </a:cubicBezTo>
                  <a:lnTo>
                    <a:pt x="69344" y="17847"/>
                  </a:lnTo>
                  <a:cubicBezTo>
                    <a:pt x="74274" y="17847"/>
                    <a:pt x="78268" y="13852"/>
                    <a:pt x="78268" y="8924"/>
                  </a:cubicBezTo>
                  <a:cubicBezTo>
                    <a:pt x="78268" y="3995"/>
                    <a:pt x="74273" y="0"/>
                    <a:pt x="69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2886409" y="4681310"/>
              <a:ext cx="78268" cy="17847"/>
            </a:xfrm>
            <a:custGeom>
              <a:avLst/>
              <a:gdLst/>
              <a:ahLst/>
              <a:cxnLst/>
              <a:rect l="l" t="t" r="r" b="b"/>
              <a:pathLst>
                <a:path w="78268" h="17847" extrusionOk="0">
                  <a:moveTo>
                    <a:pt x="69344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2"/>
                    <a:pt x="3994" y="17847"/>
                    <a:pt x="8924" y="17847"/>
                  </a:cubicBezTo>
                  <a:lnTo>
                    <a:pt x="69344" y="17847"/>
                  </a:lnTo>
                  <a:cubicBezTo>
                    <a:pt x="74274" y="17847"/>
                    <a:pt x="78268" y="13852"/>
                    <a:pt x="78268" y="8924"/>
                  </a:cubicBezTo>
                  <a:cubicBezTo>
                    <a:pt x="78268" y="3995"/>
                    <a:pt x="74273" y="0"/>
                    <a:pt x="69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2880965" y="4170141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1" y="2618"/>
                  </a:moveTo>
                  <a:cubicBezTo>
                    <a:pt x="13576" y="952"/>
                    <a:pt x="11281" y="0"/>
                    <a:pt x="8924" y="0"/>
                  </a:cubicBezTo>
                  <a:cubicBezTo>
                    <a:pt x="6580" y="0"/>
                    <a:pt x="4273" y="952"/>
                    <a:pt x="2618" y="2618"/>
                  </a:cubicBezTo>
                  <a:cubicBezTo>
                    <a:pt x="953" y="4283"/>
                    <a:pt x="0" y="6580"/>
                    <a:pt x="0" y="8936"/>
                  </a:cubicBezTo>
                  <a:cubicBezTo>
                    <a:pt x="0" y="11280"/>
                    <a:pt x="953" y="13576"/>
                    <a:pt x="2618" y="15242"/>
                  </a:cubicBezTo>
                  <a:cubicBezTo>
                    <a:pt x="4273" y="16896"/>
                    <a:pt x="6580" y="17847"/>
                    <a:pt x="8924" y="17847"/>
                  </a:cubicBezTo>
                  <a:cubicBezTo>
                    <a:pt x="11281" y="17847"/>
                    <a:pt x="13577" y="16896"/>
                    <a:pt x="15231" y="15242"/>
                  </a:cubicBezTo>
                  <a:cubicBezTo>
                    <a:pt x="16896" y="13576"/>
                    <a:pt x="17847" y="11280"/>
                    <a:pt x="17847" y="8936"/>
                  </a:cubicBezTo>
                  <a:cubicBezTo>
                    <a:pt x="17847" y="6580"/>
                    <a:pt x="16896" y="4283"/>
                    <a:pt x="15231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2913900" y="4170141"/>
              <a:ext cx="17847" cy="17859"/>
            </a:xfrm>
            <a:custGeom>
              <a:avLst/>
              <a:gdLst/>
              <a:ahLst/>
              <a:cxnLst/>
              <a:rect l="l" t="t" r="r" b="b"/>
              <a:pathLst>
                <a:path w="17847" h="17859" extrusionOk="0">
                  <a:moveTo>
                    <a:pt x="15230" y="2618"/>
                  </a:moveTo>
                  <a:cubicBezTo>
                    <a:pt x="13563" y="964"/>
                    <a:pt x="11268" y="0"/>
                    <a:pt x="8924" y="0"/>
                  </a:cubicBezTo>
                  <a:cubicBezTo>
                    <a:pt x="6568" y="0"/>
                    <a:pt x="4272" y="964"/>
                    <a:pt x="2605" y="2618"/>
                  </a:cubicBezTo>
                  <a:cubicBezTo>
                    <a:pt x="951" y="4283"/>
                    <a:pt x="0" y="6580"/>
                    <a:pt x="0" y="8924"/>
                  </a:cubicBezTo>
                  <a:cubicBezTo>
                    <a:pt x="0" y="11280"/>
                    <a:pt x="952" y="13576"/>
                    <a:pt x="2605" y="15242"/>
                  </a:cubicBezTo>
                  <a:cubicBezTo>
                    <a:pt x="4270" y="16896"/>
                    <a:pt x="6567" y="17859"/>
                    <a:pt x="8924" y="17859"/>
                  </a:cubicBezTo>
                  <a:cubicBezTo>
                    <a:pt x="11268" y="17859"/>
                    <a:pt x="13563" y="16896"/>
                    <a:pt x="15230" y="15242"/>
                  </a:cubicBezTo>
                  <a:cubicBezTo>
                    <a:pt x="16896" y="13576"/>
                    <a:pt x="17847" y="11280"/>
                    <a:pt x="17847" y="8924"/>
                  </a:cubicBezTo>
                  <a:cubicBezTo>
                    <a:pt x="17847" y="6580"/>
                    <a:pt x="16896" y="4283"/>
                    <a:pt x="15230" y="26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2946835" y="417015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06"/>
                  </a:moveTo>
                  <a:cubicBezTo>
                    <a:pt x="13565" y="952"/>
                    <a:pt x="11268" y="0"/>
                    <a:pt x="8924" y="0"/>
                  </a:cubicBezTo>
                  <a:cubicBezTo>
                    <a:pt x="6569" y="0"/>
                    <a:pt x="4271" y="952"/>
                    <a:pt x="2606" y="2606"/>
                  </a:cubicBezTo>
                  <a:cubicBezTo>
                    <a:pt x="951" y="4271"/>
                    <a:pt x="0" y="6568"/>
                    <a:pt x="0" y="8912"/>
                  </a:cubicBezTo>
                  <a:cubicBezTo>
                    <a:pt x="0" y="11268"/>
                    <a:pt x="952" y="13564"/>
                    <a:pt x="2606" y="15230"/>
                  </a:cubicBezTo>
                  <a:cubicBezTo>
                    <a:pt x="4270" y="16884"/>
                    <a:pt x="6568" y="17847"/>
                    <a:pt x="8924" y="17847"/>
                  </a:cubicBezTo>
                  <a:cubicBezTo>
                    <a:pt x="11266" y="17847"/>
                    <a:pt x="13564" y="16884"/>
                    <a:pt x="15230" y="15230"/>
                  </a:cubicBezTo>
                  <a:cubicBezTo>
                    <a:pt x="16896" y="13564"/>
                    <a:pt x="17847" y="11268"/>
                    <a:pt x="17847" y="8912"/>
                  </a:cubicBezTo>
                  <a:cubicBezTo>
                    <a:pt x="17847" y="6568"/>
                    <a:pt x="16896" y="4271"/>
                    <a:pt x="15230" y="26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2495161" y="4638657"/>
              <a:ext cx="60499" cy="60500"/>
            </a:xfrm>
            <a:custGeom>
              <a:avLst/>
              <a:gdLst/>
              <a:ahLst/>
              <a:cxnLst/>
              <a:rect l="l" t="t" r="r" b="b"/>
              <a:pathLst>
                <a:path w="60499" h="60500" extrusionOk="0">
                  <a:moveTo>
                    <a:pt x="45626" y="0"/>
                  </a:moveTo>
                  <a:lnTo>
                    <a:pt x="14873" y="0"/>
                  </a:lnTo>
                  <a:cubicBezTo>
                    <a:pt x="6671" y="0"/>
                    <a:pt x="0" y="6673"/>
                    <a:pt x="0" y="14873"/>
                  </a:cubicBezTo>
                  <a:lnTo>
                    <a:pt x="0" y="45628"/>
                  </a:lnTo>
                  <a:cubicBezTo>
                    <a:pt x="0" y="53829"/>
                    <a:pt x="6673" y="60500"/>
                    <a:pt x="14873" y="60500"/>
                  </a:cubicBezTo>
                  <a:lnTo>
                    <a:pt x="45626" y="60500"/>
                  </a:lnTo>
                  <a:cubicBezTo>
                    <a:pt x="53828" y="60500"/>
                    <a:pt x="60499" y="53829"/>
                    <a:pt x="60499" y="45628"/>
                  </a:cubicBezTo>
                  <a:lnTo>
                    <a:pt x="60499" y="14873"/>
                  </a:lnTo>
                  <a:cubicBezTo>
                    <a:pt x="60499" y="6673"/>
                    <a:pt x="53828" y="0"/>
                    <a:pt x="45626" y="0"/>
                  </a:cubicBezTo>
                  <a:close/>
                  <a:moveTo>
                    <a:pt x="42652" y="42653"/>
                  </a:moveTo>
                  <a:lnTo>
                    <a:pt x="17847" y="42653"/>
                  </a:lnTo>
                  <a:lnTo>
                    <a:pt x="17847" y="17847"/>
                  </a:lnTo>
                  <a:lnTo>
                    <a:pt x="42652" y="17847"/>
                  </a:lnTo>
                  <a:lnTo>
                    <a:pt x="42652" y="426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2490455" y="4215690"/>
              <a:ext cx="107653" cy="17847"/>
            </a:xfrm>
            <a:custGeom>
              <a:avLst/>
              <a:gdLst/>
              <a:ahLst/>
              <a:cxnLst/>
              <a:rect l="l" t="t" r="r" b="b"/>
              <a:pathLst>
                <a:path w="107653" h="17847" extrusionOk="0">
                  <a:moveTo>
                    <a:pt x="98731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98730" y="17847"/>
                  </a:lnTo>
                  <a:cubicBezTo>
                    <a:pt x="103658" y="17847"/>
                    <a:pt x="107653" y="13852"/>
                    <a:pt x="107653" y="8924"/>
                  </a:cubicBezTo>
                  <a:cubicBezTo>
                    <a:pt x="107655" y="3995"/>
                    <a:pt x="103659" y="0"/>
                    <a:pt x="98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2490455" y="4191210"/>
              <a:ext cx="107653" cy="17847"/>
            </a:xfrm>
            <a:custGeom>
              <a:avLst/>
              <a:gdLst/>
              <a:ahLst/>
              <a:cxnLst/>
              <a:rect l="l" t="t" r="r" b="b"/>
              <a:pathLst>
                <a:path w="107653" h="17847" extrusionOk="0">
                  <a:moveTo>
                    <a:pt x="98731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98730" y="17847"/>
                  </a:lnTo>
                  <a:cubicBezTo>
                    <a:pt x="103658" y="17847"/>
                    <a:pt x="107653" y="13852"/>
                    <a:pt x="107653" y="8924"/>
                  </a:cubicBezTo>
                  <a:cubicBezTo>
                    <a:pt x="107655" y="3995"/>
                    <a:pt x="103659" y="0"/>
                    <a:pt x="98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2490455" y="4166733"/>
              <a:ext cx="107653" cy="17847"/>
            </a:xfrm>
            <a:custGeom>
              <a:avLst/>
              <a:gdLst/>
              <a:ahLst/>
              <a:cxnLst/>
              <a:rect l="l" t="t" r="r" b="b"/>
              <a:pathLst>
                <a:path w="107653" h="17847" extrusionOk="0">
                  <a:moveTo>
                    <a:pt x="98731" y="0"/>
                  </a:moveTo>
                  <a:lnTo>
                    <a:pt x="8924" y="0"/>
                  </a:lnTo>
                  <a:cubicBezTo>
                    <a:pt x="3995" y="0"/>
                    <a:pt x="0" y="3995"/>
                    <a:pt x="0" y="8924"/>
                  </a:cubicBezTo>
                  <a:cubicBezTo>
                    <a:pt x="0" y="13852"/>
                    <a:pt x="3995" y="17847"/>
                    <a:pt x="8924" y="17847"/>
                  </a:cubicBezTo>
                  <a:lnTo>
                    <a:pt x="98730" y="17847"/>
                  </a:lnTo>
                  <a:cubicBezTo>
                    <a:pt x="103658" y="17847"/>
                    <a:pt x="107653" y="13852"/>
                    <a:pt x="107653" y="8924"/>
                  </a:cubicBezTo>
                  <a:cubicBezTo>
                    <a:pt x="107653" y="3995"/>
                    <a:pt x="103659" y="0"/>
                    <a:pt x="98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633" name="Google Shape;633;p20"/>
          <p:cNvSpPr txBox="1"/>
          <p:nvPr/>
        </p:nvSpPr>
        <p:spPr>
          <a:xfrm>
            <a:off x="1284699" y="2674684"/>
            <a:ext cx="3355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Uniform obligations for operators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  <a:sym typeface="Montserrat Medium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639" name="Google Shape;639;p20"/>
          <p:cNvSpPr/>
          <p:nvPr/>
        </p:nvSpPr>
        <p:spPr>
          <a:xfrm>
            <a:off x="465652" y="3307001"/>
            <a:ext cx="681000" cy="59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grpSp>
        <p:nvGrpSpPr>
          <p:cNvPr id="640" name="Google Shape;640;p20"/>
          <p:cNvGrpSpPr/>
          <p:nvPr/>
        </p:nvGrpSpPr>
        <p:grpSpPr>
          <a:xfrm>
            <a:off x="622871" y="3438238"/>
            <a:ext cx="366612" cy="332088"/>
            <a:chOff x="3386038" y="4158740"/>
            <a:chExt cx="609192" cy="551824"/>
          </a:xfrm>
        </p:grpSpPr>
        <p:sp>
          <p:nvSpPr>
            <p:cNvPr id="641" name="Google Shape;641;p20"/>
            <p:cNvSpPr/>
            <p:nvPr/>
          </p:nvSpPr>
          <p:spPr>
            <a:xfrm>
              <a:off x="3386038" y="4158740"/>
              <a:ext cx="483635" cy="348616"/>
            </a:xfrm>
            <a:custGeom>
              <a:avLst/>
              <a:gdLst/>
              <a:ahLst/>
              <a:cxnLst/>
              <a:rect l="l" t="t" r="r" b="b"/>
              <a:pathLst>
                <a:path w="483635" h="348616" extrusionOk="0">
                  <a:moveTo>
                    <a:pt x="482455" y="78725"/>
                  </a:moveTo>
                  <a:cubicBezTo>
                    <a:pt x="454664" y="30167"/>
                    <a:pt x="402893" y="1"/>
                    <a:pt x="347348" y="0"/>
                  </a:cubicBezTo>
                  <a:cubicBezTo>
                    <a:pt x="291404" y="0"/>
                    <a:pt x="240471" y="29746"/>
                    <a:pt x="212564" y="78160"/>
                  </a:cubicBezTo>
                  <a:cubicBezTo>
                    <a:pt x="202492" y="74737"/>
                    <a:pt x="191983" y="73006"/>
                    <a:pt x="181219" y="73006"/>
                  </a:cubicBezTo>
                  <a:cubicBezTo>
                    <a:pt x="155349" y="73006"/>
                    <a:pt x="130928" y="83054"/>
                    <a:pt x="112452" y="101299"/>
                  </a:cubicBezTo>
                  <a:cubicBezTo>
                    <a:pt x="95994" y="117552"/>
                    <a:pt x="85880" y="138697"/>
                    <a:pt x="83484" y="161536"/>
                  </a:cubicBezTo>
                  <a:cubicBezTo>
                    <a:pt x="62020" y="163737"/>
                    <a:pt x="42139" y="173306"/>
                    <a:pt x="26806" y="188969"/>
                  </a:cubicBezTo>
                  <a:cubicBezTo>
                    <a:pt x="9520" y="206627"/>
                    <a:pt x="0" y="230013"/>
                    <a:pt x="0" y="254821"/>
                  </a:cubicBezTo>
                  <a:cubicBezTo>
                    <a:pt x="0" y="306541"/>
                    <a:pt x="41745" y="348617"/>
                    <a:pt x="93057" y="348617"/>
                  </a:cubicBezTo>
                  <a:lnTo>
                    <a:pt x="170528" y="348617"/>
                  </a:lnTo>
                  <a:cubicBezTo>
                    <a:pt x="175456" y="348617"/>
                    <a:pt x="179451" y="344621"/>
                    <a:pt x="179451" y="339693"/>
                  </a:cubicBezTo>
                  <a:cubicBezTo>
                    <a:pt x="179451" y="334765"/>
                    <a:pt x="175456" y="330769"/>
                    <a:pt x="170528" y="330769"/>
                  </a:cubicBezTo>
                  <a:lnTo>
                    <a:pt x="93057" y="330769"/>
                  </a:lnTo>
                  <a:cubicBezTo>
                    <a:pt x="51586" y="330769"/>
                    <a:pt x="17847" y="296700"/>
                    <a:pt x="17847" y="254821"/>
                  </a:cubicBezTo>
                  <a:cubicBezTo>
                    <a:pt x="17847" y="213528"/>
                    <a:pt x="51114" y="179470"/>
                    <a:pt x="92005" y="178903"/>
                  </a:cubicBezTo>
                  <a:cubicBezTo>
                    <a:pt x="96805" y="178836"/>
                    <a:pt x="100692" y="174985"/>
                    <a:pt x="100802" y="170185"/>
                  </a:cubicBezTo>
                  <a:cubicBezTo>
                    <a:pt x="101293" y="148873"/>
                    <a:pt x="109884" y="128918"/>
                    <a:pt x="124994" y="113998"/>
                  </a:cubicBezTo>
                  <a:cubicBezTo>
                    <a:pt x="140107" y="99072"/>
                    <a:pt x="160075" y="90853"/>
                    <a:pt x="181221" y="90853"/>
                  </a:cubicBezTo>
                  <a:cubicBezTo>
                    <a:pt x="192274" y="90853"/>
                    <a:pt x="202997" y="93085"/>
                    <a:pt x="213094" y="97489"/>
                  </a:cubicBezTo>
                  <a:cubicBezTo>
                    <a:pt x="217416" y="99375"/>
                    <a:pt x="222460" y="97571"/>
                    <a:pt x="224607" y="93372"/>
                  </a:cubicBezTo>
                  <a:cubicBezTo>
                    <a:pt x="248428" y="46788"/>
                    <a:pt x="295460" y="17847"/>
                    <a:pt x="347349" y="17847"/>
                  </a:cubicBezTo>
                  <a:cubicBezTo>
                    <a:pt x="396510" y="17847"/>
                    <a:pt x="442346" y="44571"/>
                    <a:pt x="466967" y="87591"/>
                  </a:cubicBezTo>
                  <a:cubicBezTo>
                    <a:pt x="469414" y="91868"/>
                    <a:pt x="474866" y="93351"/>
                    <a:pt x="479143" y="90903"/>
                  </a:cubicBezTo>
                  <a:cubicBezTo>
                    <a:pt x="483421" y="88454"/>
                    <a:pt x="484903" y="83003"/>
                    <a:pt x="482455" y="78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3758181" y="4282948"/>
              <a:ext cx="232087" cy="224408"/>
            </a:xfrm>
            <a:custGeom>
              <a:avLst/>
              <a:gdLst/>
              <a:ahLst/>
              <a:cxnLst/>
              <a:rect l="l" t="t" r="r" b="b"/>
              <a:pathLst>
                <a:path w="232087" h="224408" extrusionOk="0">
                  <a:moveTo>
                    <a:pt x="139029" y="36819"/>
                  </a:moveTo>
                  <a:lnTo>
                    <a:pt x="131040" y="36819"/>
                  </a:lnTo>
                  <a:cubicBezTo>
                    <a:pt x="131072" y="35526"/>
                    <a:pt x="131088" y="34239"/>
                    <a:pt x="131088" y="32965"/>
                  </a:cubicBezTo>
                  <a:cubicBezTo>
                    <a:pt x="131088" y="24430"/>
                    <a:pt x="130403" y="15863"/>
                    <a:pt x="129053" y="7500"/>
                  </a:cubicBezTo>
                  <a:cubicBezTo>
                    <a:pt x="128266" y="2635"/>
                    <a:pt x="123690" y="-669"/>
                    <a:pt x="118819" y="115"/>
                  </a:cubicBezTo>
                  <a:cubicBezTo>
                    <a:pt x="113954" y="902"/>
                    <a:pt x="110647" y="5482"/>
                    <a:pt x="111432" y="10348"/>
                  </a:cubicBezTo>
                  <a:cubicBezTo>
                    <a:pt x="112633" y="17771"/>
                    <a:pt x="113241" y="25381"/>
                    <a:pt x="113241" y="32965"/>
                  </a:cubicBezTo>
                  <a:cubicBezTo>
                    <a:pt x="113241" y="36883"/>
                    <a:pt x="113067" y="40929"/>
                    <a:pt x="112723" y="44992"/>
                  </a:cubicBezTo>
                  <a:cubicBezTo>
                    <a:pt x="112513" y="47480"/>
                    <a:pt x="113355" y="49943"/>
                    <a:pt x="115046" y="51781"/>
                  </a:cubicBezTo>
                  <a:cubicBezTo>
                    <a:pt x="116735" y="53619"/>
                    <a:pt x="119119" y="54666"/>
                    <a:pt x="121615" y="54666"/>
                  </a:cubicBezTo>
                  <a:lnTo>
                    <a:pt x="139028" y="54666"/>
                  </a:lnTo>
                  <a:cubicBezTo>
                    <a:pt x="180500" y="54666"/>
                    <a:pt x="214238" y="88736"/>
                    <a:pt x="214238" y="130613"/>
                  </a:cubicBezTo>
                  <a:cubicBezTo>
                    <a:pt x="214238" y="172491"/>
                    <a:pt x="180500" y="206561"/>
                    <a:pt x="139028" y="206561"/>
                  </a:cubicBezTo>
                  <a:lnTo>
                    <a:pt x="8924" y="206561"/>
                  </a:lnTo>
                  <a:cubicBezTo>
                    <a:pt x="3995" y="206561"/>
                    <a:pt x="0" y="210557"/>
                    <a:pt x="0" y="215485"/>
                  </a:cubicBezTo>
                  <a:cubicBezTo>
                    <a:pt x="0" y="220413"/>
                    <a:pt x="3995" y="224409"/>
                    <a:pt x="8924" y="224409"/>
                  </a:cubicBezTo>
                  <a:lnTo>
                    <a:pt x="139029" y="224409"/>
                  </a:lnTo>
                  <a:cubicBezTo>
                    <a:pt x="190342" y="224409"/>
                    <a:pt x="232087" y="182333"/>
                    <a:pt x="232087" y="130613"/>
                  </a:cubicBezTo>
                  <a:cubicBezTo>
                    <a:pt x="232087" y="78894"/>
                    <a:pt x="190342" y="36819"/>
                    <a:pt x="139029" y="36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3390821" y="4338751"/>
              <a:ext cx="226405" cy="237482"/>
            </a:xfrm>
            <a:custGeom>
              <a:avLst/>
              <a:gdLst/>
              <a:ahLst/>
              <a:cxnLst/>
              <a:rect l="l" t="t" r="r" b="b"/>
              <a:pathLst>
                <a:path w="226405" h="237482" extrusionOk="0">
                  <a:moveTo>
                    <a:pt x="221737" y="92908"/>
                  </a:moveTo>
                  <a:lnTo>
                    <a:pt x="197956" y="56200"/>
                  </a:lnTo>
                  <a:cubicBezTo>
                    <a:pt x="203724" y="50230"/>
                    <a:pt x="207286" y="42091"/>
                    <a:pt x="207286" y="33126"/>
                  </a:cubicBezTo>
                  <a:cubicBezTo>
                    <a:pt x="207286" y="14860"/>
                    <a:pt x="192520" y="0"/>
                    <a:pt x="174371" y="0"/>
                  </a:cubicBezTo>
                  <a:cubicBezTo>
                    <a:pt x="156221" y="0"/>
                    <a:pt x="141454" y="14861"/>
                    <a:pt x="141454" y="33126"/>
                  </a:cubicBezTo>
                  <a:cubicBezTo>
                    <a:pt x="141454" y="51392"/>
                    <a:pt x="156220" y="66253"/>
                    <a:pt x="174371" y="66253"/>
                  </a:cubicBezTo>
                  <a:cubicBezTo>
                    <a:pt x="177188" y="66253"/>
                    <a:pt x="179923" y="65894"/>
                    <a:pt x="182534" y="65221"/>
                  </a:cubicBezTo>
                  <a:lnTo>
                    <a:pt x="206758" y="102613"/>
                  </a:lnTo>
                  <a:cubicBezTo>
                    <a:pt x="207599" y="103911"/>
                    <a:pt x="208558" y="107155"/>
                    <a:pt x="208558" y="108703"/>
                  </a:cubicBezTo>
                  <a:lnTo>
                    <a:pt x="208558" y="219636"/>
                  </a:lnTo>
                  <a:lnTo>
                    <a:pt x="8924" y="219636"/>
                  </a:lnTo>
                  <a:cubicBezTo>
                    <a:pt x="3995" y="219636"/>
                    <a:pt x="0" y="223631"/>
                    <a:pt x="0" y="228559"/>
                  </a:cubicBezTo>
                  <a:cubicBezTo>
                    <a:pt x="0" y="233488"/>
                    <a:pt x="3995" y="237483"/>
                    <a:pt x="8924" y="237483"/>
                  </a:cubicBezTo>
                  <a:lnTo>
                    <a:pt x="211533" y="237483"/>
                  </a:lnTo>
                  <a:cubicBezTo>
                    <a:pt x="219734" y="237482"/>
                    <a:pt x="226406" y="230809"/>
                    <a:pt x="226406" y="222609"/>
                  </a:cubicBezTo>
                  <a:lnTo>
                    <a:pt x="226406" y="108702"/>
                  </a:lnTo>
                  <a:cubicBezTo>
                    <a:pt x="226406" y="103725"/>
                    <a:pt x="224442" y="97083"/>
                    <a:pt x="221737" y="92908"/>
                  </a:cubicBezTo>
                  <a:close/>
                  <a:moveTo>
                    <a:pt x="174372" y="48405"/>
                  </a:moveTo>
                  <a:cubicBezTo>
                    <a:pt x="166062" y="48405"/>
                    <a:pt x="159303" y="41550"/>
                    <a:pt x="159303" y="33125"/>
                  </a:cubicBezTo>
                  <a:cubicBezTo>
                    <a:pt x="159303" y="24700"/>
                    <a:pt x="166062" y="17846"/>
                    <a:pt x="174372" y="17846"/>
                  </a:cubicBezTo>
                  <a:cubicBezTo>
                    <a:pt x="182681" y="17846"/>
                    <a:pt x="189440" y="24701"/>
                    <a:pt x="189440" y="33125"/>
                  </a:cubicBezTo>
                  <a:cubicBezTo>
                    <a:pt x="189440" y="41550"/>
                    <a:pt x="182681" y="48405"/>
                    <a:pt x="174372" y="48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3538931" y="4338749"/>
              <a:ext cx="276606" cy="291105"/>
            </a:xfrm>
            <a:custGeom>
              <a:avLst/>
              <a:gdLst/>
              <a:ahLst/>
              <a:cxnLst/>
              <a:rect l="l" t="t" r="r" b="b"/>
              <a:pathLst>
                <a:path w="276606" h="291105" extrusionOk="0">
                  <a:moveTo>
                    <a:pt x="243691" y="0"/>
                  </a:moveTo>
                  <a:cubicBezTo>
                    <a:pt x="228614" y="0"/>
                    <a:pt x="215882" y="10260"/>
                    <a:pt x="211999" y="24202"/>
                  </a:cubicBezTo>
                  <a:lnTo>
                    <a:pt x="147924" y="24202"/>
                  </a:lnTo>
                  <a:cubicBezTo>
                    <a:pt x="144042" y="10259"/>
                    <a:pt x="131310" y="0"/>
                    <a:pt x="116231" y="0"/>
                  </a:cubicBezTo>
                  <a:cubicBezTo>
                    <a:pt x="98081" y="0"/>
                    <a:pt x="83315" y="14861"/>
                    <a:pt x="83315" y="33126"/>
                  </a:cubicBezTo>
                  <a:cubicBezTo>
                    <a:pt x="83315" y="47726"/>
                    <a:pt x="92753" y="60141"/>
                    <a:pt x="105808" y="64541"/>
                  </a:cubicBezTo>
                  <a:lnTo>
                    <a:pt x="105808" y="273258"/>
                  </a:lnTo>
                  <a:lnTo>
                    <a:pt x="8924" y="273258"/>
                  </a:lnTo>
                  <a:cubicBezTo>
                    <a:pt x="3995" y="273258"/>
                    <a:pt x="0" y="277253"/>
                    <a:pt x="0" y="282181"/>
                  </a:cubicBezTo>
                  <a:cubicBezTo>
                    <a:pt x="0" y="287110"/>
                    <a:pt x="3995" y="291105"/>
                    <a:pt x="8924" y="291105"/>
                  </a:cubicBezTo>
                  <a:lnTo>
                    <a:pt x="108784" y="291105"/>
                  </a:lnTo>
                  <a:cubicBezTo>
                    <a:pt x="116985" y="291105"/>
                    <a:pt x="123657" y="284434"/>
                    <a:pt x="123657" y="276232"/>
                  </a:cubicBezTo>
                  <a:lnTo>
                    <a:pt x="123657" y="65393"/>
                  </a:lnTo>
                  <a:cubicBezTo>
                    <a:pt x="135368" y="62665"/>
                    <a:pt x="144701" y="53633"/>
                    <a:pt x="147924" y="42050"/>
                  </a:cubicBezTo>
                  <a:lnTo>
                    <a:pt x="211999" y="42050"/>
                  </a:lnTo>
                  <a:cubicBezTo>
                    <a:pt x="215880" y="55993"/>
                    <a:pt x="228614" y="66253"/>
                    <a:pt x="243691" y="66253"/>
                  </a:cubicBezTo>
                  <a:cubicBezTo>
                    <a:pt x="261841" y="66253"/>
                    <a:pt x="276607" y="51392"/>
                    <a:pt x="276607" y="33126"/>
                  </a:cubicBezTo>
                  <a:cubicBezTo>
                    <a:pt x="276607" y="14860"/>
                    <a:pt x="261841" y="0"/>
                    <a:pt x="243691" y="0"/>
                  </a:cubicBezTo>
                  <a:close/>
                  <a:moveTo>
                    <a:pt x="116231" y="48406"/>
                  </a:moveTo>
                  <a:cubicBezTo>
                    <a:pt x="107924" y="48406"/>
                    <a:pt x="101163" y="41551"/>
                    <a:pt x="101163" y="33126"/>
                  </a:cubicBezTo>
                  <a:cubicBezTo>
                    <a:pt x="101163" y="24701"/>
                    <a:pt x="107922" y="17847"/>
                    <a:pt x="116231" y="17847"/>
                  </a:cubicBezTo>
                  <a:cubicBezTo>
                    <a:pt x="124540" y="17847"/>
                    <a:pt x="131300" y="24702"/>
                    <a:pt x="131300" y="33126"/>
                  </a:cubicBezTo>
                  <a:cubicBezTo>
                    <a:pt x="131300" y="41551"/>
                    <a:pt x="124541" y="48406"/>
                    <a:pt x="116231" y="48406"/>
                  </a:cubicBezTo>
                  <a:close/>
                  <a:moveTo>
                    <a:pt x="243690" y="48406"/>
                  </a:moveTo>
                  <a:cubicBezTo>
                    <a:pt x="235382" y="48406"/>
                    <a:pt x="228622" y="41551"/>
                    <a:pt x="228622" y="33126"/>
                  </a:cubicBezTo>
                  <a:cubicBezTo>
                    <a:pt x="228622" y="24702"/>
                    <a:pt x="235382" y="17847"/>
                    <a:pt x="243690" y="17847"/>
                  </a:cubicBezTo>
                  <a:cubicBezTo>
                    <a:pt x="251999" y="17847"/>
                    <a:pt x="258758" y="24702"/>
                    <a:pt x="258758" y="33126"/>
                  </a:cubicBezTo>
                  <a:cubicBezTo>
                    <a:pt x="258758" y="41551"/>
                    <a:pt x="251999" y="48406"/>
                    <a:pt x="243690" y="48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3390820" y="4587803"/>
              <a:ext cx="108844" cy="66253"/>
            </a:xfrm>
            <a:custGeom>
              <a:avLst/>
              <a:gdLst/>
              <a:ahLst/>
              <a:cxnLst/>
              <a:rect l="l" t="t" r="r" b="b"/>
              <a:pathLst>
                <a:path w="108844" h="66253" extrusionOk="0">
                  <a:moveTo>
                    <a:pt x="99921" y="24204"/>
                  </a:moveTo>
                  <a:lnTo>
                    <a:pt x="64640" y="24204"/>
                  </a:lnTo>
                  <a:lnTo>
                    <a:pt x="64640" y="24204"/>
                  </a:lnTo>
                  <a:cubicBezTo>
                    <a:pt x="60803" y="10136"/>
                    <a:pt x="48125" y="0"/>
                    <a:pt x="32931" y="0"/>
                  </a:cubicBezTo>
                  <a:cubicBezTo>
                    <a:pt x="32630" y="0"/>
                    <a:pt x="32328" y="5"/>
                    <a:pt x="32027" y="13"/>
                  </a:cubicBezTo>
                  <a:cubicBezTo>
                    <a:pt x="13885" y="506"/>
                    <a:pt x="-476" y="15760"/>
                    <a:pt x="12" y="34018"/>
                  </a:cubicBezTo>
                  <a:cubicBezTo>
                    <a:pt x="496" y="52094"/>
                    <a:pt x="14944" y="66253"/>
                    <a:pt x="32905" y="66253"/>
                  </a:cubicBezTo>
                  <a:cubicBezTo>
                    <a:pt x="33204" y="66253"/>
                    <a:pt x="33506" y="66250"/>
                    <a:pt x="33807" y="66241"/>
                  </a:cubicBezTo>
                  <a:cubicBezTo>
                    <a:pt x="48568" y="65840"/>
                    <a:pt x="60825" y="55665"/>
                    <a:pt x="64617" y="42051"/>
                  </a:cubicBezTo>
                  <a:lnTo>
                    <a:pt x="99921" y="42051"/>
                  </a:lnTo>
                  <a:cubicBezTo>
                    <a:pt x="104849" y="42051"/>
                    <a:pt x="108845" y="38056"/>
                    <a:pt x="108845" y="33127"/>
                  </a:cubicBezTo>
                  <a:cubicBezTo>
                    <a:pt x="108845" y="28199"/>
                    <a:pt x="104849" y="24204"/>
                    <a:pt x="99921" y="24204"/>
                  </a:cubicBezTo>
                  <a:close/>
                  <a:moveTo>
                    <a:pt x="33320" y="48400"/>
                  </a:moveTo>
                  <a:lnTo>
                    <a:pt x="32904" y="48405"/>
                  </a:lnTo>
                  <a:cubicBezTo>
                    <a:pt x="24687" y="48405"/>
                    <a:pt x="18076" y="41875"/>
                    <a:pt x="17854" y="33540"/>
                  </a:cubicBezTo>
                  <a:cubicBezTo>
                    <a:pt x="17629" y="25116"/>
                    <a:pt x="24204" y="18078"/>
                    <a:pt x="32513" y="17852"/>
                  </a:cubicBezTo>
                  <a:lnTo>
                    <a:pt x="32931" y="17846"/>
                  </a:lnTo>
                  <a:cubicBezTo>
                    <a:pt x="41147" y="17846"/>
                    <a:pt x="47756" y="24376"/>
                    <a:pt x="47980" y="32712"/>
                  </a:cubicBezTo>
                  <a:cubicBezTo>
                    <a:pt x="48205" y="41136"/>
                    <a:pt x="41629" y="48174"/>
                    <a:pt x="33320" y="484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3390821" y="4644310"/>
              <a:ext cx="604409" cy="66254"/>
            </a:xfrm>
            <a:custGeom>
              <a:avLst/>
              <a:gdLst/>
              <a:ahLst/>
              <a:cxnLst/>
              <a:rect l="l" t="t" r="r" b="b"/>
              <a:pathLst>
                <a:path w="604409" h="66254" extrusionOk="0">
                  <a:moveTo>
                    <a:pt x="595486" y="24204"/>
                  </a:moveTo>
                  <a:lnTo>
                    <a:pt x="192599" y="24204"/>
                  </a:lnTo>
                  <a:cubicBezTo>
                    <a:pt x="188762" y="10136"/>
                    <a:pt x="176084" y="0"/>
                    <a:pt x="160890" y="0"/>
                  </a:cubicBezTo>
                  <a:cubicBezTo>
                    <a:pt x="160590" y="0"/>
                    <a:pt x="160287" y="5"/>
                    <a:pt x="159986" y="13"/>
                  </a:cubicBezTo>
                  <a:cubicBezTo>
                    <a:pt x="145226" y="414"/>
                    <a:pt x="132968" y="10591"/>
                    <a:pt x="129175" y="24205"/>
                  </a:cubicBezTo>
                  <a:lnTo>
                    <a:pt x="8924" y="24205"/>
                  </a:lnTo>
                  <a:cubicBezTo>
                    <a:pt x="3995" y="24205"/>
                    <a:pt x="0" y="28200"/>
                    <a:pt x="0" y="33128"/>
                  </a:cubicBezTo>
                  <a:cubicBezTo>
                    <a:pt x="0" y="38057"/>
                    <a:pt x="3995" y="42052"/>
                    <a:pt x="8924" y="42052"/>
                  </a:cubicBezTo>
                  <a:lnTo>
                    <a:pt x="129151" y="42052"/>
                  </a:lnTo>
                  <a:cubicBezTo>
                    <a:pt x="132990" y="56118"/>
                    <a:pt x="145669" y="66254"/>
                    <a:pt x="160863" y="66254"/>
                  </a:cubicBezTo>
                  <a:cubicBezTo>
                    <a:pt x="161161" y="66254"/>
                    <a:pt x="161464" y="66251"/>
                    <a:pt x="161765" y="66243"/>
                  </a:cubicBezTo>
                  <a:cubicBezTo>
                    <a:pt x="176526" y="65842"/>
                    <a:pt x="188783" y="55666"/>
                    <a:pt x="192576" y="42052"/>
                  </a:cubicBezTo>
                  <a:lnTo>
                    <a:pt x="595486" y="42052"/>
                  </a:lnTo>
                  <a:cubicBezTo>
                    <a:pt x="600416" y="42052"/>
                    <a:pt x="604410" y="38057"/>
                    <a:pt x="604410" y="33128"/>
                  </a:cubicBezTo>
                  <a:cubicBezTo>
                    <a:pt x="604410" y="28199"/>
                    <a:pt x="600416" y="24204"/>
                    <a:pt x="595486" y="24204"/>
                  </a:cubicBezTo>
                  <a:close/>
                  <a:moveTo>
                    <a:pt x="161279" y="48401"/>
                  </a:moveTo>
                  <a:lnTo>
                    <a:pt x="160863" y="48406"/>
                  </a:lnTo>
                  <a:cubicBezTo>
                    <a:pt x="152646" y="48406"/>
                    <a:pt x="146034" y="41876"/>
                    <a:pt x="145811" y="33541"/>
                  </a:cubicBezTo>
                  <a:cubicBezTo>
                    <a:pt x="145586" y="25116"/>
                    <a:pt x="152163" y="18078"/>
                    <a:pt x="160471" y="17853"/>
                  </a:cubicBezTo>
                  <a:lnTo>
                    <a:pt x="160889" y="17847"/>
                  </a:lnTo>
                  <a:cubicBezTo>
                    <a:pt x="169105" y="17847"/>
                    <a:pt x="175714" y="24377"/>
                    <a:pt x="175938" y="32713"/>
                  </a:cubicBezTo>
                  <a:cubicBezTo>
                    <a:pt x="176164" y="41137"/>
                    <a:pt x="169588" y="48175"/>
                    <a:pt x="161279" y="484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3843527" y="4558385"/>
              <a:ext cx="151703" cy="17847"/>
            </a:xfrm>
            <a:custGeom>
              <a:avLst/>
              <a:gdLst/>
              <a:ahLst/>
              <a:cxnLst/>
              <a:rect l="l" t="t" r="r" b="b"/>
              <a:pathLst>
                <a:path w="151703" h="17847" extrusionOk="0">
                  <a:moveTo>
                    <a:pt x="142780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2"/>
                    <a:pt x="3994" y="17847"/>
                    <a:pt x="8924" y="17847"/>
                  </a:cubicBezTo>
                  <a:lnTo>
                    <a:pt x="142780" y="17847"/>
                  </a:lnTo>
                  <a:cubicBezTo>
                    <a:pt x="147709" y="17847"/>
                    <a:pt x="151703" y="13852"/>
                    <a:pt x="151703" y="8924"/>
                  </a:cubicBezTo>
                  <a:cubicBezTo>
                    <a:pt x="151703" y="3995"/>
                    <a:pt x="147709" y="0"/>
                    <a:pt x="142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3685226" y="4405307"/>
              <a:ext cx="120225" cy="170925"/>
            </a:xfrm>
            <a:custGeom>
              <a:avLst/>
              <a:gdLst/>
              <a:ahLst/>
              <a:cxnLst/>
              <a:rect l="l" t="t" r="r" b="b"/>
              <a:pathLst>
                <a:path w="120225" h="170925" extrusionOk="0">
                  <a:moveTo>
                    <a:pt x="111301" y="153078"/>
                  </a:moveTo>
                  <a:lnTo>
                    <a:pt x="42469" y="153078"/>
                  </a:lnTo>
                  <a:lnTo>
                    <a:pt x="42469" y="64826"/>
                  </a:lnTo>
                  <a:cubicBezTo>
                    <a:pt x="55974" y="60694"/>
                    <a:pt x="65832" y="48049"/>
                    <a:pt x="65832" y="33126"/>
                  </a:cubicBezTo>
                  <a:cubicBezTo>
                    <a:pt x="65832" y="14860"/>
                    <a:pt x="51066" y="0"/>
                    <a:pt x="32915" y="0"/>
                  </a:cubicBezTo>
                  <a:cubicBezTo>
                    <a:pt x="14766" y="0"/>
                    <a:pt x="0" y="14861"/>
                    <a:pt x="0" y="33126"/>
                  </a:cubicBezTo>
                  <a:cubicBezTo>
                    <a:pt x="0" y="48509"/>
                    <a:pt x="10474" y="61476"/>
                    <a:pt x="24621" y="65186"/>
                  </a:cubicBezTo>
                  <a:lnTo>
                    <a:pt x="24621" y="156052"/>
                  </a:lnTo>
                  <a:cubicBezTo>
                    <a:pt x="24621" y="164252"/>
                    <a:pt x="31294" y="170925"/>
                    <a:pt x="39494" y="170925"/>
                  </a:cubicBezTo>
                  <a:lnTo>
                    <a:pt x="111301" y="170925"/>
                  </a:lnTo>
                  <a:cubicBezTo>
                    <a:pt x="116231" y="170925"/>
                    <a:pt x="120225" y="166930"/>
                    <a:pt x="120225" y="162001"/>
                  </a:cubicBezTo>
                  <a:cubicBezTo>
                    <a:pt x="120225" y="157073"/>
                    <a:pt x="116231" y="153078"/>
                    <a:pt x="111301" y="153078"/>
                  </a:cubicBezTo>
                  <a:close/>
                  <a:moveTo>
                    <a:pt x="32915" y="48405"/>
                  </a:moveTo>
                  <a:cubicBezTo>
                    <a:pt x="24607" y="48405"/>
                    <a:pt x="17847" y="41551"/>
                    <a:pt x="17847" y="33126"/>
                  </a:cubicBezTo>
                  <a:cubicBezTo>
                    <a:pt x="17847" y="24701"/>
                    <a:pt x="24607" y="17847"/>
                    <a:pt x="32915" y="17847"/>
                  </a:cubicBezTo>
                  <a:cubicBezTo>
                    <a:pt x="41224" y="17847"/>
                    <a:pt x="47985" y="24702"/>
                    <a:pt x="47985" y="33126"/>
                  </a:cubicBezTo>
                  <a:cubicBezTo>
                    <a:pt x="47985" y="41551"/>
                    <a:pt x="41224" y="48405"/>
                    <a:pt x="32915" y="48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3685224" y="4587803"/>
              <a:ext cx="310006" cy="66253"/>
            </a:xfrm>
            <a:custGeom>
              <a:avLst/>
              <a:gdLst/>
              <a:ahLst/>
              <a:cxnLst/>
              <a:rect l="l" t="t" r="r" b="b"/>
              <a:pathLst>
                <a:path w="310006" h="66253" extrusionOk="0">
                  <a:moveTo>
                    <a:pt x="301083" y="24204"/>
                  </a:moveTo>
                  <a:lnTo>
                    <a:pt x="266574" y="24204"/>
                  </a:lnTo>
                  <a:cubicBezTo>
                    <a:pt x="262738" y="10136"/>
                    <a:pt x="250061" y="0"/>
                    <a:pt x="234867" y="0"/>
                  </a:cubicBezTo>
                  <a:cubicBezTo>
                    <a:pt x="234566" y="0"/>
                    <a:pt x="234262" y="5"/>
                    <a:pt x="233961" y="13"/>
                  </a:cubicBezTo>
                  <a:cubicBezTo>
                    <a:pt x="219200" y="414"/>
                    <a:pt x="206943" y="10591"/>
                    <a:pt x="203151" y="24204"/>
                  </a:cubicBezTo>
                  <a:lnTo>
                    <a:pt x="64641" y="24204"/>
                  </a:lnTo>
                  <a:cubicBezTo>
                    <a:pt x="60804" y="10136"/>
                    <a:pt x="48128" y="0"/>
                    <a:pt x="32932" y="0"/>
                  </a:cubicBezTo>
                  <a:cubicBezTo>
                    <a:pt x="32631" y="0"/>
                    <a:pt x="32328" y="5"/>
                    <a:pt x="32027" y="13"/>
                  </a:cubicBezTo>
                  <a:cubicBezTo>
                    <a:pt x="13887" y="507"/>
                    <a:pt x="-475" y="15760"/>
                    <a:pt x="12" y="34018"/>
                  </a:cubicBezTo>
                  <a:cubicBezTo>
                    <a:pt x="496" y="52094"/>
                    <a:pt x="14944" y="66253"/>
                    <a:pt x="32904" y="66253"/>
                  </a:cubicBezTo>
                  <a:cubicBezTo>
                    <a:pt x="33204" y="66253"/>
                    <a:pt x="33506" y="66250"/>
                    <a:pt x="33807" y="66241"/>
                  </a:cubicBezTo>
                  <a:cubicBezTo>
                    <a:pt x="48568" y="65840"/>
                    <a:pt x="60825" y="55665"/>
                    <a:pt x="64619" y="42051"/>
                  </a:cubicBezTo>
                  <a:lnTo>
                    <a:pt x="203128" y="42051"/>
                  </a:lnTo>
                  <a:cubicBezTo>
                    <a:pt x="206965" y="56117"/>
                    <a:pt x="219643" y="66253"/>
                    <a:pt x="234838" y="66253"/>
                  </a:cubicBezTo>
                  <a:cubicBezTo>
                    <a:pt x="235138" y="66253"/>
                    <a:pt x="235440" y="66250"/>
                    <a:pt x="235741" y="66241"/>
                  </a:cubicBezTo>
                  <a:cubicBezTo>
                    <a:pt x="250502" y="65840"/>
                    <a:pt x="262760" y="55665"/>
                    <a:pt x="266551" y="42051"/>
                  </a:cubicBezTo>
                  <a:lnTo>
                    <a:pt x="301083" y="42051"/>
                  </a:lnTo>
                  <a:cubicBezTo>
                    <a:pt x="306013" y="42051"/>
                    <a:pt x="310007" y="38056"/>
                    <a:pt x="310007" y="33127"/>
                  </a:cubicBezTo>
                  <a:cubicBezTo>
                    <a:pt x="310007" y="28199"/>
                    <a:pt x="306013" y="24204"/>
                    <a:pt x="301083" y="24204"/>
                  </a:cubicBezTo>
                  <a:close/>
                  <a:moveTo>
                    <a:pt x="33323" y="48400"/>
                  </a:moveTo>
                  <a:lnTo>
                    <a:pt x="32905" y="48405"/>
                  </a:lnTo>
                  <a:cubicBezTo>
                    <a:pt x="24689" y="48405"/>
                    <a:pt x="18077" y="41875"/>
                    <a:pt x="17855" y="33540"/>
                  </a:cubicBezTo>
                  <a:cubicBezTo>
                    <a:pt x="17630" y="25116"/>
                    <a:pt x="24206" y="18078"/>
                    <a:pt x="32515" y="17852"/>
                  </a:cubicBezTo>
                  <a:lnTo>
                    <a:pt x="32933" y="17846"/>
                  </a:lnTo>
                  <a:cubicBezTo>
                    <a:pt x="41148" y="17846"/>
                    <a:pt x="47759" y="24376"/>
                    <a:pt x="47981" y="32712"/>
                  </a:cubicBezTo>
                  <a:cubicBezTo>
                    <a:pt x="48207" y="41136"/>
                    <a:pt x="41631" y="48174"/>
                    <a:pt x="33323" y="48400"/>
                  </a:cubicBezTo>
                  <a:close/>
                  <a:moveTo>
                    <a:pt x="235257" y="48400"/>
                  </a:moveTo>
                  <a:lnTo>
                    <a:pt x="234839" y="48405"/>
                  </a:lnTo>
                  <a:cubicBezTo>
                    <a:pt x="226622" y="48405"/>
                    <a:pt x="220012" y="41876"/>
                    <a:pt x="219789" y="33540"/>
                  </a:cubicBezTo>
                  <a:cubicBezTo>
                    <a:pt x="219563" y="25116"/>
                    <a:pt x="226139" y="18078"/>
                    <a:pt x="234448" y="17852"/>
                  </a:cubicBezTo>
                  <a:lnTo>
                    <a:pt x="234867" y="17846"/>
                  </a:lnTo>
                  <a:cubicBezTo>
                    <a:pt x="243081" y="17846"/>
                    <a:pt x="249692" y="24376"/>
                    <a:pt x="249914" y="32712"/>
                  </a:cubicBezTo>
                  <a:cubicBezTo>
                    <a:pt x="250140" y="41136"/>
                    <a:pt x="243564" y="48174"/>
                    <a:pt x="235257" y="484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3685226" y="4257065"/>
              <a:ext cx="65832" cy="66252"/>
            </a:xfrm>
            <a:custGeom>
              <a:avLst/>
              <a:gdLst/>
              <a:ahLst/>
              <a:cxnLst/>
              <a:rect l="l" t="t" r="r" b="b"/>
              <a:pathLst>
                <a:path w="65832" h="66252" extrusionOk="0">
                  <a:moveTo>
                    <a:pt x="32915" y="0"/>
                  </a:moveTo>
                  <a:cubicBezTo>
                    <a:pt x="14766" y="0"/>
                    <a:pt x="0" y="14861"/>
                    <a:pt x="0" y="33126"/>
                  </a:cubicBezTo>
                  <a:cubicBezTo>
                    <a:pt x="0" y="51392"/>
                    <a:pt x="14766" y="66252"/>
                    <a:pt x="32915" y="66252"/>
                  </a:cubicBezTo>
                  <a:cubicBezTo>
                    <a:pt x="51066" y="66253"/>
                    <a:pt x="65832" y="51392"/>
                    <a:pt x="65832" y="33126"/>
                  </a:cubicBezTo>
                  <a:cubicBezTo>
                    <a:pt x="65832" y="14860"/>
                    <a:pt x="51066" y="0"/>
                    <a:pt x="32915" y="0"/>
                  </a:cubicBezTo>
                  <a:close/>
                  <a:moveTo>
                    <a:pt x="32915" y="48405"/>
                  </a:moveTo>
                  <a:cubicBezTo>
                    <a:pt x="24607" y="48405"/>
                    <a:pt x="17847" y="41551"/>
                    <a:pt x="17847" y="33126"/>
                  </a:cubicBezTo>
                  <a:cubicBezTo>
                    <a:pt x="17847" y="24701"/>
                    <a:pt x="24607" y="17847"/>
                    <a:pt x="32915" y="17847"/>
                  </a:cubicBezTo>
                  <a:cubicBezTo>
                    <a:pt x="41224" y="17847"/>
                    <a:pt x="47985" y="24702"/>
                    <a:pt x="47985" y="33126"/>
                  </a:cubicBezTo>
                  <a:cubicBezTo>
                    <a:pt x="47985" y="41551"/>
                    <a:pt x="41224" y="48405"/>
                    <a:pt x="32915" y="484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653" name="Google Shape;653;p20"/>
          <p:cNvSpPr txBox="1"/>
          <p:nvPr/>
        </p:nvSpPr>
        <p:spPr>
          <a:xfrm>
            <a:off x="1284699" y="3440746"/>
            <a:ext cx="33558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Basis in Article 114 and 16 TFEU</a:t>
            </a:r>
            <a:endParaRPr lang="en-US" dirty="0">
              <a:latin typeface="Times New Roman"/>
              <a:cs typeface="Times New Roman"/>
              <a:sym typeface="Montserrat Medium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661" name="Google Shape;661;p20"/>
          <p:cNvSpPr txBox="1"/>
          <p:nvPr/>
        </p:nvSpPr>
        <p:spPr>
          <a:xfrm>
            <a:off x="1284699" y="4191152"/>
            <a:ext cx="4021245" cy="37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Involvement of European Data Protection Board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  <a:sym typeface="Montserrat Medium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666" name="Google Shape;666;p20"/>
          <p:cNvSpPr/>
          <p:nvPr/>
        </p:nvSpPr>
        <p:spPr>
          <a:xfrm>
            <a:off x="489163" y="1043336"/>
            <a:ext cx="681000" cy="59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grpSp>
        <p:nvGrpSpPr>
          <p:cNvPr id="667" name="Google Shape;667;p20"/>
          <p:cNvGrpSpPr/>
          <p:nvPr/>
        </p:nvGrpSpPr>
        <p:grpSpPr>
          <a:xfrm>
            <a:off x="646375" y="1151730"/>
            <a:ext cx="366576" cy="377761"/>
            <a:chOff x="5319348" y="5327577"/>
            <a:chExt cx="591157" cy="609194"/>
          </a:xfrm>
        </p:grpSpPr>
        <p:sp>
          <p:nvSpPr>
            <p:cNvPr id="668" name="Google Shape;668;p20"/>
            <p:cNvSpPr/>
            <p:nvPr/>
          </p:nvSpPr>
          <p:spPr>
            <a:xfrm>
              <a:off x="5603919" y="5342238"/>
              <a:ext cx="54140" cy="54139"/>
            </a:xfrm>
            <a:custGeom>
              <a:avLst/>
              <a:gdLst/>
              <a:ahLst/>
              <a:cxnLst/>
              <a:rect l="l" t="t" r="r" b="b"/>
              <a:pathLst>
                <a:path w="54140" h="54139" extrusionOk="0">
                  <a:moveTo>
                    <a:pt x="41648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41646"/>
                  </a:lnTo>
                  <a:cubicBezTo>
                    <a:pt x="0" y="48536"/>
                    <a:pt x="5604" y="54140"/>
                    <a:pt x="12493" y="54140"/>
                  </a:cubicBezTo>
                  <a:lnTo>
                    <a:pt x="41648" y="54140"/>
                  </a:lnTo>
                  <a:cubicBezTo>
                    <a:pt x="48537" y="54140"/>
                    <a:pt x="54141" y="48536"/>
                    <a:pt x="54141" y="41646"/>
                  </a:cubicBezTo>
                  <a:lnTo>
                    <a:pt x="54141" y="12493"/>
                  </a:lnTo>
                  <a:cubicBezTo>
                    <a:pt x="54141" y="5604"/>
                    <a:pt x="48537" y="0"/>
                    <a:pt x="41648" y="0"/>
                  </a:cubicBezTo>
                  <a:close/>
                  <a:moveTo>
                    <a:pt x="36293" y="36292"/>
                  </a:moveTo>
                  <a:lnTo>
                    <a:pt x="17847" y="36292"/>
                  </a:lnTo>
                  <a:lnTo>
                    <a:pt x="17847" y="17847"/>
                  </a:lnTo>
                  <a:lnTo>
                    <a:pt x="36293" y="17847"/>
                  </a:lnTo>
                  <a:lnTo>
                    <a:pt x="36293" y="362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5413294" y="5718277"/>
              <a:ext cx="54142" cy="54139"/>
            </a:xfrm>
            <a:custGeom>
              <a:avLst/>
              <a:gdLst/>
              <a:ahLst/>
              <a:cxnLst/>
              <a:rect l="l" t="t" r="r" b="b"/>
              <a:pathLst>
                <a:path w="54142" h="54139" extrusionOk="0">
                  <a:moveTo>
                    <a:pt x="41649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41646"/>
                  </a:lnTo>
                  <a:cubicBezTo>
                    <a:pt x="0" y="48536"/>
                    <a:pt x="5604" y="54140"/>
                    <a:pt x="12493" y="54140"/>
                  </a:cubicBezTo>
                  <a:lnTo>
                    <a:pt x="41649" y="54140"/>
                  </a:lnTo>
                  <a:cubicBezTo>
                    <a:pt x="48538" y="54140"/>
                    <a:pt x="54142" y="48536"/>
                    <a:pt x="54142" y="41646"/>
                  </a:cubicBezTo>
                  <a:lnTo>
                    <a:pt x="54142" y="12493"/>
                  </a:lnTo>
                  <a:cubicBezTo>
                    <a:pt x="54142" y="5605"/>
                    <a:pt x="48538" y="0"/>
                    <a:pt x="41649" y="0"/>
                  </a:cubicBezTo>
                  <a:close/>
                  <a:moveTo>
                    <a:pt x="36295" y="36292"/>
                  </a:moveTo>
                  <a:lnTo>
                    <a:pt x="17847" y="36292"/>
                  </a:lnTo>
                  <a:lnTo>
                    <a:pt x="17847" y="17847"/>
                  </a:lnTo>
                  <a:lnTo>
                    <a:pt x="36295" y="17847"/>
                  </a:lnTo>
                  <a:lnTo>
                    <a:pt x="36295" y="362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5346190" y="5368828"/>
              <a:ext cx="54142" cy="54140"/>
            </a:xfrm>
            <a:custGeom>
              <a:avLst/>
              <a:gdLst/>
              <a:ahLst/>
              <a:cxnLst/>
              <a:rect l="l" t="t" r="r" b="b"/>
              <a:pathLst>
                <a:path w="54142" h="54140" extrusionOk="0">
                  <a:moveTo>
                    <a:pt x="41649" y="0"/>
                  </a:moveTo>
                  <a:lnTo>
                    <a:pt x="12493" y="0"/>
                  </a:lnTo>
                  <a:cubicBezTo>
                    <a:pt x="5604" y="0"/>
                    <a:pt x="0" y="5605"/>
                    <a:pt x="0" y="12493"/>
                  </a:cubicBezTo>
                  <a:lnTo>
                    <a:pt x="0" y="41648"/>
                  </a:lnTo>
                  <a:cubicBezTo>
                    <a:pt x="0" y="48536"/>
                    <a:pt x="5604" y="54141"/>
                    <a:pt x="12493" y="54141"/>
                  </a:cubicBezTo>
                  <a:lnTo>
                    <a:pt x="41649" y="54141"/>
                  </a:lnTo>
                  <a:cubicBezTo>
                    <a:pt x="48538" y="54141"/>
                    <a:pt x="54142" y="48536"/>
                    <a:pt x="54142" y="41648"/>
                  </a:cubicBezTo>
                  <a:lnTo>
                    <a:pt x="54142" y="12493"/>
                  </a:lnTo>
                  <a:cubicBezTo>
                    <a:pt x="54142" y="5605"/>
                    <a:pt x="48538" y="0"/>
                    <a:pt x="41649" y="0"/>
                  </a:cubicBezTo>
                  <a:close/>
                  <a:moveTo>
                    <a:pt x="36295" y="36293"/>
                  </a:moveTo>
                  <a:lnTo>
                    <a:pt x="17847" y="36293"/>
                  </a:lnTo>
                  <a:lnTo>
                    <a:pt x="17847" y="17847"/>
                  </a:lnTo>
                  <a:lnTo>
                    <a:pt x="36295" y="17847"/>
                  </a:lnTo>
                  <a:lnTo>
                    <a:pt x="36295" y="362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351410" y="5327577"/>
              <a:ext cx="559095" cy="609194"/>
            </a:xfrm>
            <a:custGeom>
              <a:avLst/>
              <a:gdLst/>
              <a:ahLst/>
              <a:cxnLst/>
              <a:rect l="l" t="t" r="r" b="b"/>
              <a:pathLst>
                <a:path w="559095" h="609194" extrusionOk="0">
                  <a:moveTo>
                    <a:pt x="555238" y="404453"/>
                  </a:moveTo>
                  <a:lnTo>
                    <a:pt x="514814" y="332798"/>
                  </a:lnTo>
                  <a:lnTo>
                    <a:pt x="514814" y="290703"/>
                  </a:lnTo>
                  <a:cubicBezTo>
                    <a:pt x="514814" y="290369"/>
                    <a:pt x="514804" y="290037"/>
                    <a:pt x="514785" y="289711"/>
                  </a:cubicBezTo>
                  <a:cubicBezTo>
                    <a:pt x="512709" y="255534"/>
                    <a:pt x="501764" y="222314"/>
                    <a:pt x="483133" y="193641"/>
                  </a:cubicBezTo>
                  <a:cubicBezTo>
                    <a:pt x="466058" y="167366"/>
                    <a:pt x="442699" y="145189"/>
                    <a:pt x="415579" y="129507"/>
                  </a:cubicBezTo>
                  <a:cubicBezTo>
                    <a:pt x="413089" y="128069"/>
                    <a:pt x="410255" y="127307"/>
                    <a:pt x="407381" y="127307"/>
                  </a:cubicBezTo>
                  <a:cubicBezTo>
                    <a:pt x="403004" y="127307"/>
                    <a:pt x="398889" y="129011"/>
                    <a:pt x="395796" y="132106"/>
                  </a:cubicBezTo>
                  <a:lnTo>
                    <a:pt x="391547" y="136355"/>
                  </a:lnTo>
                  <a:cubicBezTo>
                    <a:pt x="388175" y="134909"/>
                    <a:pt x="384757" y="133556"/>
                    <a:pt x="381297" y="132317"/>
                  </a:cubicBezTo>
                  <a:cubicBezTo>
                    <a:pt x="372304" y="109182"/>
                    <a:pt x="350260" y="93948"/>
                    <a:pt x="325063" y="93948"/>
                  </a:cubicBezTo>
                  <a:cubicBezTo>
                    <a:pt x="308842" y="93948"/>
                    <a:pt x="293586" y="100354"/>
                    <a:pt x="282297" y="111720"/>
                  </a:cubicBezTo>
                  <a:cubicBezTo>
                    <a:pt x="276374" y="109820"/>
                    <a:pt x="270220" y="108861"/>
                    <a:pt x="263923" y="108861"/>
                  </a:cubicBezTo>
                  <a:cubicBezTo>
                    <a:pt x="262665" y="108861"/>
                    <a:pt x="261415" y="108908"/>
                    <a:pt x="260172" y="108984"/>
                  </a:cubicBezTo>
                  <a:lnTo>
                    <a:pt x="260172" y="95401"/>
                  </a:lnTo>
                  <a:cubicBezTo>
                    <a:pt x="260172" y="87199"/>
                    <a:pt x="253500" y="80528"/>
                    <a:pt x="245299" y="80528"/>
                  </a:cubicBezTo>
                  <a:lnTo>
                    <a:pt x="160259" y="80528"/>
                  </a:lnTo>
                  <a:lnTo>
                    <a:pt x="160259" y="62583"/>
                  </a:lnTo>
                  <a:cubicBezTo>
                    <a:pt x="173214" y="58472"/>
                    <a:pt x="182628" y="46336"/>
                    <a:pt x="182628" y="32039"/>
                  </a:cubicBezTo>
                  <a:cubicBezTo>
                    <a:pt x="182627" y="14372"/>
                    <a:pt x="168255" y="0"/>
                    <a:pt x="150590" y="0"/>
                  </a:cubicBezTo>
                  <a:cubicBezTo>
                    <a:pt x="132924" y="0"/>
                    <a:pt x="118552" y="14372"/>
                    <a:pt x="118552" y="32039"/>
                  </a:cubicBezTo>
                  <a:cubicBezTo>
                    <a:pt x="118552" y="46878"/>
                    <a:pt x="128694" y="59389"/>
                    <a:pt x="142411" y="63015"/>
                  </a:cubicBezTo>
                  <a:lnTo>
                    <a:pt x="142411" y="83502"/>
                  </a:lnTo>
                  <a:cubicBezTo>
                    <a:pt x="142411" y="91704"/>
                    <a:pt x="149082" y="98375"/>
                    <a:pt x="157284" y="98375"/>
                  </a:cubicBezTo>
                  <a:lnTo>
                    <a:pt x="242323" y="98375"/>
                  </a:lnTo>
                  <a:lnTo>
                    <a:pt x="242323" y="112833"/>
                  </a:lnTo>
                  <a:cubicBezTo>
                    <a:pt x="231624" y="116915"/>
                    <a:pt x="222296" y="123973"/>
                    <a:pt x="215457" y="133197"/>
                  </a:cubicBezTo>
                  <a:lnTo>
                    <a:pt x="111779" y="133197"/>
                  </a:lnTo>
                  <a:lnTo>
                    <a:pt x="111779" y="127544"/>
                  </a:lnTo>
                  <a:cubicBezTo>
                    <a:pt x="111779" y="120655"/>
                    <a:pt x="106174" y="115051"/>
                    <a:pt x="99285" y="115051"/>
                  </a:cubicBezTo>
                  <a:lnTo>
                    <a:pt x="70131" y="115051"/>
                  </a:lnTo>
                  <a:cubicBezTo>
                    <a:pt x="63242" y="115051"/>
                    <a:pt x="57638" y="120655"/>
                    <a:pt x="57638" y="127544"/>
                  </a:cubicBezTo>
                  <a:lnTo>
                    <a:pt x="57638" y="156697"/>
                  </a:lnTo>
                  <a:cubicBezTo>
                    <a:pt x="57638" y="163586"/>
                    <a:pt x="63242" y="169190"/>
                    <a:pt x="70131" y="169190"/>
                  </a:cubicBezTo>
                  <a:lnTo>
                    <a:pt x="99285" y="169190"/>
                  </a:lnTo>
                  <a:cubicBezTo>
                    <a:pt x="106174" y="169190"/>
                    <a:pt x="111779" y="163586"/>
                    <a:pt x="111779" y="156697"/>
                  </a:cubicBezTo>
                  <a:lnTo>
                    <a:pt x="111779" y="151044"/>
                  </a:lnTo>
                  <a:lnTo>
                    <a:pt x="166053" y="151044"/>
                  </a:lnTo>
                  <a:cubicBezTo>
                    <a:pt x="151022" y="160585"/>
                    <a:pt x="140480" y="176577"/>
                    <a:pt x="138350" y="195099"/>
                  </a:cubicBezTo>
                  <a:lnTo>
                    <a:pt x="102897" y="195099"/>
                  </a:lnTo>
                  <a:cubicBezTo>
                    <a:pt x="97967" y="195099"/>
                    <a:pt x="93973" y="199094"/>
                    <a:pt x="93973" y="204023"/>
                  </a:cubicBezTo>
                  <a:cubicBezTo>
                    <a:pt x="93973" y="208951"/>
                    <a:pt x="97967" y="212946"/>
                    <a:pt x="102897" y="212946"/>
                  </a:cubicBezTo>
                  <a:lnTo>
                    <a:pt x="138942" y="212946"/>
                  </a:lnTo>
                  <a:cubicBezTo>
                    <a:pt x="139868" y="218023"/>
                    <a:pt x="141424" y="222954"/>
                    <a:pt x="143615" y="227625"/>
                  </a:cubicBezTo>
                  <a:cubicBezTo>
                    <a:pt x="133448" y="234930"/>
                    <a:pt x="125938" y="245113"/>
                    <a:pt x="121906" y="256743"/>
                  </a:cubicBezTo>
                  <a:lnTo>
                    <a:pt x="93657" y="256743"/>
                  </a:lnTo>
                  <a:lnTo>
                    <a:pt x="93657" y="251089"/>
                  </a:lnTo>
                  <a:cubicBezTo>
                    <a:pt x="93657" y="244200"/>
                    <a:pt x="88053" y="238595"/>
                    <a:pt x="81164" y="238595"/>
                  </a:cubicBezTo>
                  <a:lnTo>
                    <a:pt x="52010" y="238595"/>
                  </a:lnTo>
                  <a:cubicBezTo>
                    <a:pt x="45121" y="238595"/>
                    <a:pt x="39517" y="244200"/>
                    <a:pt x="39517" y="251089"/>
                  </a:cubicBezTo>
                  <a:lnTo>
                    <a:pt x="39517" y="280244"/>
                  </a:lnTo>
                  <a:cubicBezTo>
                    <a:pt x="39517" y="287133"/>
                    <a:pt x="45121" y="292737"/>
                    <a:pt x="52010" y="292737"/>
                  </a:cubicBezTo>
                  <a:lnTo>
                    <a:pt x="81163" y="292737"/>
                  </a:lnTo>
                  <a:cubicBezTo>
                    <a:pt x="88052" y="292737"/>
                    <a:pt x="93656" y="287133"/>
                    <a:pt x="93656" y="280244"/>
                  </a:cubicBezTo>
                  <a:lnTo>
                    <a:pt x="93656" y="274590"/>
                  </a:lnTo>
                  <a:lnTo>
                    <a:pt x="118613" y="274590"/>
                  </a:lnTo>
                  <a:cubicBezTo>
                    <a:pt x="118590" y="275260"/>
                    <a:pt x="118552" y="275925"/>
                    <a:pt x="118552" y="276599"/>
                  </a:cubicBezTo>
                  <a:cubicBezTo>
                    <a:pt x="118552" y="294613"/>
                    <a:pt x="126585" y="311524"/>
                    <a:pt x="140270" y="322941"/>
                  </a:cubicBezTo>
                  <a:cubicBezTo>
                    <a:pt x="140652" y="323760"/>
                    <a:pt x="141153" y="324507"/>
                    <a:pt x="141753" y="325167"/>
                  </a:cubicBezTo>
                  <a:cubicBezTo>
                    <a:pt x="142195" y="328644"/>
                    <a:pt x="142731" y="332099"/>
                    <a:pt x="143372" y="335526"/>
                  </a:cubicBezTo>
                  <a:lnTo>
                    <a:pt x="62800" y="335526"/>
                  </a:lnTo>
                  <a:cubicBezTo>
                    <a:pt x="58926" y="322192"/>
                    <a:pt x="46606" y="312413"/>
                    <a:pt x="32037" y="312413"/>
                  </a:cubicBezTo>
                  <a:cubicBezTo>
                    <a:pt x="14372" y="312413"/>
                    <a:pt x="0" y="326784"/>
                    <a:pt x="0" y="344450"/>
                  </a:cubicBezTo>
                  <a:cubicBezTo>
                    <a:pt x="0" y="362116"/>
                    <a:pt x="14372" y="376488"/>
                    <a:pt x="32037" y="376488"/>
                  </a:cubicBezTo>
                  <a:cubicBezTo>
                    <a:pt x="46607" y="376488"/>
                    <a:pt x="58928" y="366710"/>
                    <a:pt x="62800" y="353374"/>
                  </a:cubicBezTo>
                  <a:lnTo>
                    <a:pt x="147672" y="353374"/>
                  </a:lnTo>
                  <a:cubicBezTo>
                    <a:pt x="148369" y="355725"/>
                    <a:pt x="149129" y="358057"/>
                    <a:pt x="149922" y="360377"/>
                  </a:cubicBezTo>
                  <a:cubicBezTo>
                    <a:pt x="141487" y="371231"/>
                    <a:pt x="136447" y="384847"/>
                    <a:pt x="136447" y="399626"/>
                  </a:cubicBezTo>
                  <a:cubicBezTo>
                    <a:pt x="136447" y="434848"/>
                    <a:pt x="165007" y="463519"/>
                    <a:pt x="200184" y="463715"/>
                  </a:cubicBezTo>
                  <a:cubicBezTo>
                    <a:pt x="202727" y="465547"/>
                    <a:pt x="205297" y="467339"/>
                    <a:pt x="207926" y="469045"/>
                  </a:cubicBezTo>
                  <a:cubicBezTo>
                    <a:pt x="219255" y="476396"/>
                    <a:pt x="231295" y="482536"/>
                    <a:pt x="243815" y="487415"/>
                  </a:cubicBezTo>
                  <a:lnTo>
                    <a:pt x="243815" y="594321"/>
                  </a:lnTo>
                  <a:cubicBezTo>
                    <a:pt x="243815" y="602523"/>
                    <a:pt x="250487" y="609194"/>
                    <a:pt x="258688" y="609194"/>
                  </a:cubicBezTo>
                  <a:lnTo>
                    <a:pt x="327774" y="609194"/>
                  </a:lnTo>
                  <a:cubicBezTo>
                    <a:pt x="332704" y="609194"/>
                    <a:pt x="336698" y="605199"/>
                    <a:pt x="336698" y="600271"/>
                  </a:cubicBezTo>
                  <a:cubicBezTo>
                    <a:pt x="336698" y="595342"/>
                    <a:pt x="332704" y="591347"/>
                    <a:pt x="327774" y="591347"/>
                  </a:cubicBezTo>
                  <a:lnTo>
                    <a:pt x="261661" y="591347"/>
                  </a:lnTo>
                  <a:lnTo>
                    <a:pt x="261661" y="493418"/>
                  </a:lnTo>
                  <a:cubicBezTo>
                    <a:pt x="272870" y="496603"/>
                    <a:pt x="284365" y="498810"/>
                    <a:pt x="296006" y="499986"/>
                  </a:cubicBezTo>
                  <a:lnTo>
                    <a:pt x="296006" y="518923"/>
                  </a:lnTo>
                  <a:cubicBezTo>
                    <a:pt x="296006" y="543579"/>
                    <a:pt x="316064" y="563637"/>
                    <a:pt x="340720" y="563637"/>
                  </a:cubicBezTo>
                  <a:lnTo>
                    <a:pt x="409340" y="563637"/>
                  </a:lnTo>
                  <a:lnTo>
                    <a:pt x="409340" y="591346"/>
                  </a:lnTo>
                  <a:lnTo>
                    <a:pt x="389644" y="591346"/>
                  </a:lnTo>
                  <a:cubicBezTo>
                    <a:pt x="384715" y="591346"/>
                    <a:pt x="380721" y="595341"/>
                    <a:pt x="380721" y="600269"/>
                  </a:cubicBezTo>
                  <a:cubicBezTo>
                    <a:pt x="380721" y="605198"/>
                    <a:pt x="384715" y="609193"/>
                    <a:pt x="389644" y="609193"/>
                  </a:cubicBezTo>
                  <a:lnTo>
                    <a:pt x="412314" y="609193"/>
                  </a:lnTo>
                  <a:cubicBezTo>
                    <a:pt x="420516" y="609193"/>
                    <a:pt x="427187" y="602522"/>
                    <a:pt x="427187" y="594320"/>
                  </a:cubicBezTo>
                  <a:lnTo>
                    <a:pt x="427187" y="563636"/>
                  </a:lnTo>
                  <a:lnTo>
                    <a:pt x="470455" y="563636"/>
                  </a:lnTo>
                  <a:cubicBezTo>
                    <a:pt x="494915" y="563636"/>
                    <a:pt x="514813" y="543577"/>
                    <a:pt x="514813" y="518922"/>
                  </a:cubicBezTo>
                  <a:lnTo>
                    <a:pt x="514813" y="438614"/>
                  </a:lnTo>
                  <a:lnTo>
                    <a:pt x="535287" y="438614"/>
                  </a:lnTo>
                  <a:cubicBezTo>
                    <a:pt x="544818" y="438614"/>
                    <a:pt x="552531" y="434770"/>
                    <a:pt x="556445" y="428065"/>
                  </a:cubicBezTo>
                  <a:cubicBezTo>
                    <a:pt x="560361" y="421361"/>
                    <a:pt x="559921" y="412754"/>
                    <a:pt x="555238" y="404453"/>
                  </a:cubicBezTo>
                  <a:close/>
                  <a:moveTo>
                    <a:pt x="150590" y="46230"/>
                  </a:moveTo>
                  <a:cubicBezTo>
                    <a:pt x="142765" y="46230"/>
                    <a:pt x="136400" y="39863"/>
                    <a:pt x="136400" y="32039"/>
                  </a:cubicBezTo>
                  <a:cubicBezTo>
                    <a:pt x="136400" y="24213"/>
                    <a:pt x="142765" y="17847"/>
                    <a:pt x="150590" y="17847"/>
                  </a:cubicBezTo>
                  <a:cubicBezTo>
                    <a:pt x="158414" y="17847"/>
                    <a:pt x="164780" y="24213"/>
                    <a:pt x="164780" y="32039"/>
                  </a:cubicBezTo>
                  <a:cubicBezTo>
                    <a:pt x="164780" y="39864"/>
                    <a:pt x="158414" y="46230"/>
                    <a:pt x="150590" y="46230"/>
                  </a:cubicBezTo>
                  <a:close/>
                  <a:moveTo>
                    <a:pt x="93931" y="151343"/>
                  </a:moveTo>
                  <a:lnTo>
                    <a:pt x="75485" y="151343"/>
                  </a:lnTo>
                  <a:lnTo>
                    <a:pt x="75485" y="132898"/>
                  </a:lnTo>
                  <a:lnTo>
                    <a:pt x="93931" y="132898"/>
                  </a:lnTo>
                  <a:lnTo>
                    <a:pt x="93931" y="151343"/>
                  </a:lnTo>
                  <a:close/>
                  <a:moveTo>
                    <a:pt x="75809" y="274890"/>
                  </a:moveTo>
                  <a:lnTo>
                    <a:pt x="57364" y="274890"/>
                  </a:lnTo>
                  <a:lnTo>
                    <a:pt x="57364" y="256443"/>
                  </a:lnTo>
                  <a:lnTo>
                    <a:pt x="75809" y="256443"/>
                  </a:lnTo>
                  <a:lnTo>
                    <a:pt x="75809" y="274890"/>
                  </a:lnTo>
                  <a:close/>
                  <a:moveTo>
                    <a:pt x="32036" y="358640"/>
                  </a:moveTo>
                  <a:cubicBezTo>
                    <a:pt x="24212" y="358640"/>
                    <a:pt x="17846" y="352274"/>
                    <a:pt x="17846" y="344449"/>
                  </a:cubicBezTo>
                  <a:cubicBezTo>
                    <a:pt x="17846" y="336624"/>
                    <a:pt x="24212" y="330259"/>
                    <a:pt x="32036" y="330259"/>
                  </a:cubicBezTo>
                  <a:cubicBezTo>
                    <a:pt x="39860" y="330259"/>
                    <a:pt x="46227" y="336624"/>
                    <a:pt x="46227" y="344449"/>
                  </a:cubicBezTo>
                  <a:cubicBezTo>
                    <a:pt x="46227" y="352274"/>
                    <a:pt x="39860" y="358640"/>
                    <a:pt x="32036" y="358640"/>
                  </a:cubicBezTo>
                  <a:close/>
                  <a:moveTo>
                    <a:pt x="200546" y="445876"/>
                  </a:moveTo>
                  <a:cubicBezTo>
                    <a:pt x="175043" y="445876"/>
                    <a:pt x="154294" y="425127"/>
                    <a:pt x="154294" y="399625"/>
                  </a:cubicBezTo>
                  <a:cubicBezTo>
                    <a:pt x="154294" y="374121"/>
                    <a:pt x="175042" y="353372"/>
                    <a:pt x="200546" y="353372"/>
                  </a:cubicBezTo>
                  <a:cubicBezTo>
                    <a:pt x="226049" y="353372"/>
                    <a:pt x="246796" y="374122"/>
                    <a:pt x="246796" y="399625"/>
                  </a:cubicBezTo>
                  <a:cubicBezTo>
                    <a:pt x="246796" y="425127"/>
                    <a:pt x="226047" y="445876"/>
                    <a:pt x="200546" y="445876"/>
                  </a:cubicBezTo>
                  <a:close/>
                  <a:moveTo>
                    <a:pt x="365513" y="545791"/>
                  </a:moveTo>
                  <a:lnTo>
                    <a:pt x="340722" y="545791"/>
                  </a:lnTo>
                  <a:cubicBezTo>
                    <a:pt x="325908" y="545788"/>
                    <a:pt x="313855" y="533736"/>
                    <a:pt x="313855" y="518922"/>
                  </a:cubicBezTo>
                  <a:lnTo>
                    <a:pt x="313855" y="491744"/>
                  </a:lnTo>
                  <a:cubicBezTo>
                    <a:pt x="313855" y="487015"/>
                    <a:pt x="310167" y="483109"/>
                    <a:pt x="305448" y="482835"/>
                  </a:cubicBezTo>
                  <a:cubicBezTo>
                    <a:pt x="277208" y="481198"/>
                    <a:pt x="249691" y="472890"/>
                    <a:pt x="225300" y="458747"/>
                  </a:cubicBezTo>
                  <a:cubicBezTo>
                    <a:pt x="248389" y="449044"/>
                    <a:pt x="264644" y="426200"/>
                    <a:pt x="264644" y="399626"/>
                  </a:cubicBezTo>
                  <a:cubicBezTo>
                    <a:pt x="264644" y="397546"/>
                    <a:pt x="264536" y="395491"/>
                    <a:pt x="264342" y="393461"/>
                  </a:cubicBezTo>
                  <a:cubicBezTo>
                    <a:pt x="280958" y="395470"/>
                    <a:pt x="296537" y="400884"/>
                    <a:pt x="310368" y="408977"/>
                  </a:cubicBezTo>
                  <a:cubicBezTo>
                    <a:pt x="307494" y="414172"/>
                    <a:pt x="305852" y="420140"/>
                    <a:pt x="305852" y="426486"/>
                  </a:cubicBezTo>
                  <a:cubicBezTo>
                    <a:pt x="305852" y="446497"/>
                    <a:pt x="322132" y="462776"/>
                    <a:pt x="342142" y="462776"/>
                  </a:cubicBezTo>
                  <a:cubicBezTo>
                    <a:pt x="347634" y="462776"/>
                    <a:pt x="352843" y="461543"/>
                    <a:pt x="357514" y="459349"/>
                  </a:cubicBezTo>
                  <a:cubicBezTo>
                    <a:pt x="365560" y="475474"/>
                    <a:pt x="370103" y="493639"/>
                    <a:pt x="370103" y="512851"/>
                  </a:cubicBezTo>
                  <a:cubicBezTo>
                    <a:pt x="370103" y="524068"/>
                    <a:pt x="368547" y="535117"/>
                    <a:pt x="365513" y="545791"/>
                  </a:cubicBezTo>
                  <a:close/>
                  <a:moveTo>
                    <a:pt x="323698" y="426484"/>
                  </a:moveTo>
                  <a:cubicBezTo>
                    <a:pt x="323698" y="416314"/>
                    <a:pt x="331971" y="408042"/>
                    <a:pt x="342140" y="408042"/>
                  </a:cubicBezTo>
                  <a:cubicBezTo>
                    <a:pt x="352310" y="408042"/>
                    <a:pt x="360583" y="416314"/>
                    <a:pt x="360583" y="426484"/>
                  </a:cubicBezTo>
                  <a:cubicBezTo>
                    <a:pt x="360583" y="436653"/>
                    <a:pt x="352310" y="444926"/>
                    <a:pt x="342140" y="444926"/>
                  </a:cubicBezTo>
                  <a:cubicBezTo>
                    <a:pt x="331971" y="444926"/>
                    <a:pt x="323698" y="436653"/>
                    <a:pt x="323698" y="426484"/>
                  </a:cubicBezTo>
                  <a:close/>
                  <a:moveTo>
                    <a:pt x="496967" y="518922"/>
                  </a:moveTo>
                  <a:cubicBezTo>
                    <a:pt x="496967" y="533736"/>
                    <a:pt x="485075" y="545788"/>
                    <a:pt x="470456" y="545788"/>
                  </a:cubicBezTo>
                  <a:lnTo>
                    <a:pt x="445061" y="545788"/>
                  </a:lnTo>
                  <a:lnTo>
                    <a:pt x="445061" y="471697"/>
                  </a:lnTo>
                  <a:cubicBezTo>
                    <a:pt x="445061" y="470085"/>
                    <a:pt x="446423" y="468723"/>
                    <a:pt x="448035" y="468723"/>
                  </a:cubicBezTo>
                  <a:lnTo>
                    <a:pt x="496967" y="468723"/>
                  </a:lnTo>
                  <a:lnTo>
                    <a:pt x="496967" y="518922"/>
                  </a:lnTo>
                  <a:close/>
                  <a:moveTo>
                    <a:pt x="541035" y="419064"/>
                  </a:moveTo>
                  <a:cubicBezTo>
                    <a:pt x="540556" y="419884"/>
                    <a:pt x="538553" y="420767"/>
                    <a:pt x="535288" y="420767"/>
                  </a:cubicBezTo>
                  <a:lnTo>
                    <a:pt x="505891" y="420767"/>
                  </a:lnTo>
                  <a:cubicBezTo>
                    <a:pt x="500961" y="420767"/>
                    <a:pt x="496967" y="424762"/>
                    <a:pt x="496967" y="429690"/>
                  </a:cubicBezTo>
                  <a:lnTo>
                    <a:pt x="496967" y="450877"/>
                  </a:lnTo>
                  <a:lnTo>
                    <a:pt x="448035" y="450877"/>
                  </a:lnTo>
                  <a:cubicBezTo>
                    <a:pt x="436555" y="450877"/>
                    <a:pt x="427213" y="460218"/>
                    <a:pt x="427213" y="471699"/>
                  </a:cubicBezTo>
                  <a:lnTo>
                    <a:pt x="427213" y="545789"/>
                  </a:lnTo>
                  <a:lnTo>
                    <a:pt x="383945" y="545789"/>
                  </a:lnTo>
                  <a:cubicBezTo>
                    <a:pt x="386584" y="535054"/>
                    <a:pt x="387949" y="524025"/>
                    <a:pt x="387949" y="512850"/>
                  </a:cubicBezTo>
                  <a:cubicBezTo>
                    <a:pt x="387949" y="489295"/>
                    <a:pt x="382012" y="467106"/>
                    <a:pt x="371570" y="447681"/>
                  </a:cubicBezTo>
                  <a:cubicBezTo>
                    <a:pt x="375879" y="441713"/>
                    <a:pt x="378430" y="434393"/>
                    <a:pt x="378430" y="426485"/>
                  </a:cubicBezTo>
                  <a:cubicBezTo>
                    <a:pt x="378430" y="406475"/>
                    <a:pt x="362150" y="390195"/>
                    <a:pt x="342140" y="390195"/>
                  </a:cubicBezTo>
                  <a:cubicBezTo>
                    <a:pt x="335087" y="390195"/>
                    <a:pt x="328503" y="392225"/>
                    <a:pt x="322927" y="395721"/>
                  </a:cubicBezTo>
                  <a:cubicBezTo>
                    <a:pt x="304354" y="384086"/>
                    <a:pt x="282832" y="376751"/>
                    <a:pt x="259758" y="375102"/>
                  </a:cubicBezTo>
                  <a:cubicBezTo>
                    <a:pt x="252008" y="356460"/>
                    <a:pt x="235707" y="342245"/>
                    <a:pt x="215775" y="337369"/>
                  </a:cubicBezTo>
                  <a:lnTo>
                    <a:pt x="237709" y="315435"/>
                  </a:lnTo>
                  <a:cubicBezTo>
                    <a:pt x="241194" y="311950"/>
                    <a:pt x="241194" y="306299"/>
                    <a:pt x="237709" y="302815"/>
                  </a:cubicBezTo>
                  <a:cubicBezTo>
                    <a:pt x="234223" y="299330"/>
                    <a:pt x="228574" y="299330"/>
                    <a:pt x="225088" y="302815"/>
                  </a:cubicBezTo>
                  <a:lnTo>
                    <a:pt x="191760" y="336145"/>
                  </a:lnTo>
                  <a:cubicBezTo>
                    <a:pt x="181689" y="337532"/>
                    <a:pt x="172360" y="341258"/>
                    <a:pt x="164341" y="346769"/>
                  </a:cubicBezTo>
                  <a:cubicBezTo>
                    <a:pt x="162593" y="340651"/>
                    <a:pt x="161209" y="334423"/>
                    <a:pt x="160194" y="328100"/>
                  </a:cubicBezTo>
                  <a:lnTo>
                    <a:pt x="176686" y="328100"/>
                  </a:lnTo>
                  <a:cubicBezTo>
                    <a:pt x="181616" y="328100"/>
                    <a:pt x="185610" y="324105"/>
                    <a:pt x="185610" y="319177"/>
                  </a:cubicBezTo>
                  <a:cubicBezTo>
                    <a:pt x="185610" y="314248"/>
                    <a:pt x="181616" y="310253"/>
                    <a:pt x="176686" y="310253"/>
                  </a:cubicBezTo>
                  <a:lnTo>
                    <a:pt x="152928" y="310253"/>
                  </a:lnTo>
                  <a:cubicBezTo>
                    <a:pt x="142533" y="302216"/>
                    <a:pt x="136400" y="289822"/>
                    <a:pt x="136400" y="276601"/>
                  </a:cubicBezTo>
                  <a:cubicBezTo>
                    <a:pt x="136400" y="261201"/>
                    <a:pt x="144598" y="247241"/>
                    <a:pt x="157902" y="239667"/>
                  </a:cubicBezTo>
                  <a:lnTo>
                    <a:pt x="179692" y="239667"/>
                  </a:lnTo>
                  <a:lnTo>
                    <a:pt x="179692" y="271381"/>
                  </a:lnTo>
                  <a:cubicBezTo>
                    <a:pt x="179692" y="276309"/>
                    <a:pt x="183686" y="280305"/>
                    <a:pt x="188615" y="280305"/>
                  </a:cubicBezTo>
                  <a:cubicBezTo>
                    <a:pt x="193545" y="280305"/>
                    <a:pt x="197539" y="276309"/>
                    <a:pt x="197539" y="271381"/>
                  </a:cubicBezTo>
                  <a:lnTo>
                    <a:pt x="197539" y="239667"/>
                  </a:lnTo>
                  <a:lnTo>
                    <a:pt x="221423" y="239667"/>
                  </a:lnTo>
                  <a:cubicBezTo>
                    <a:pt x="226352" y="239667"/>
                    <a:pt x="230346" y="235672"/>
                    <a:pt x="230346" y="230744"/>
                  </a:cubicBezTo>
                  <a:cubicBezTo>
                    <a:pt x="230346" y="225815"/>
                    <a:pt x="226352" y="221820"/>
                    <a:pt x="221423" y="221820"/>
                  </a:cubicBezTo>
                  <a:lnTo>
                    <a:pt x="160688" y="221820"/>
                  </a:lnTo>
                  <a:cubicBezTo>
                    <a:pt x="157487" y="215750"/>
                    <a:pt x="155786" y="209001"/>
                    <a:pt x="155786" y="202040"/>
                  </a:cubicBezTo>
                  <a:cubicBezTo>
                    <a:pt x="155786" y="178594"/>
                    <a:pt x="174861" y="159517"/>
                    <a:pt x="198308" y="159517"/>
                  </a:cubicBezTo>
                  <a:cubicBezTo>
                    <a:pt x="200915" y="159517"/>
                    <a:pt x="203504" y="159764"/>
                    <a:pt x="206056" y="160238"/>
                  </a:cubicBezTo>
                  <a:lnTo>
                    <a:pt x="206056" y="190857"/>
                  </a:lnTo>
                  <a:cubicBezTo>
                    <a:pt x="206056" y="195785"/>
                    <a:pt x="210050" y="199781"/>
                    <a:pt x="214980" y="199781"/>
                  </a:cubicBezTo>
                  <a:cubicBezTo>
                    <a:pt x="219909" y="199781"/>
                    <a:pt x="223903" y="195785"/>
                    <a:pt x="223903" y="190857"/>
                  </a:cubicBezTo>
                  <a:lnTo>
                    <a:pt x="223903" y="181887"/>
                  </a:lnTo>
                  <a:lnTo>
                    <a:pt x="272124" y="181887"/>
                  </a:lnTo>
                  <a:cubicBezTo>
                    <a:pt x="277053" y="181887"/>
                    <a:pt x="281047" y="177891"/>
                    <a:pt x="281047" y="172963"/>
                  </a:cubicBezTo>
                  <a:cubicBezTo>
                    <a:pt x="281047" y="168035"/>
                    <a:pt x="277053" y="164039"/>
                    <a:pt x="272124" y="164039"/>
                  </a:cubicBezTo>
                  <a:lnTo>
                    <a:pt x="223903" y="164039"/>
                  </a:lnTo>
                  <a:lnTo>
                    <a:pt x="223903" y="154865"/>
                  </a:lnTo>
                  <a:cubicBezTo>
                    <a:pt x="229955" y="137972"/>
                    <a:pt x="245869" y="126711"/>
                    <a:pt x="263922" y="126711"/>
                  </a:cubicBezTo>
                  <a:cubicBezTo>
                    <a:pt x="269926" y="126711"/>
                    <a:pt x="275747" y="127950"/>
                    <a:pt x="281221" y="130392"/>
                  </a:cubicBezTo>
                  <a:cubicBezTo>
                    <a:pt x="284933" y="132047"/>
                    <a:pt x="289292" y="130987"/>
                    <a:pt x="291828" y="127813"/>
                  </a:cubicBezTo>
                  <a:cubicBezTo>
                    <a:pt x="298058" y="120015"/>
                    <a:pt x="306630" y="114778"/>
                    <a:pt x="316139" y="112749"/>
                  </a:cubicBezTo>
                  <a:lnTo>
                    <a:pt x="316139" y="148606"/>
                  </a:lnTo>
                  <a:cubicBezTo>
                    <a:pt x="316139" y="153534"/>
                    <a:pt x="320133" y="157530"/>
                    <a:pt x="325063" y="157530"/>
                  </a:cubicBezTo>
                  <a:cubicBezTo>
                    <a:pt x="329992" y="157530"/>
                    <a:pt x="333986" y="153534"/>
                    <a:pt x="333986" y="148606"/>
                  </a:cubicBezTo>
                  <a:lnTo>
                    <a:pt x="333986" y="112726"/>
                  </a:lnTo>
                  <a:cubicBezTo>
                    <a:pt x="348928" y="115876"/>
                    <a:pt x="361160" y="126828"/>
                    <a:pt x="365751" y="141938"/>
                  </a:cubicBezTo>
                  <a:cubicBezTo>
                    <a:pt x="366595" y="144715"/>
                    <a:pt x="368737" y="146908"/>
                    <a:pt x="371491" y="147817"/>
                  </a:cubicBezTo>
                  <a:cubicBezTo>
                    <a:pt x="373620" y="148521"/>
                    <a:pt x="375732" y="149280"/>
                    <a:pt x="377828" y="150072"/>
                  </a:cubicBezTo>
                  <a:lnTo>
                    <a:pt x="319129" y="208770"/>
                  </a:lnTo>
                  <a:lnTo>
                    <a:pt x="269140" y="208770"/>
                  </a:lnTo>
                  <a:cubicBezTo>
                    <a:pt x="264210" y="208770"/>
                    <a:pt x="260216" y="212765"/>
                    <a:pt x="260216" y="217694"/>
                  </a:cubicBezTo>
                  <a:cubicBezTo>
                    <a:pt x="260216" y="222622"/>
                    <a:pt x="264210" y="226617"/>
                    <a:pt x="269140" y="226617"/>
                  </a:cubicBezTo>
                  <a:lnTo>
                    <a:pt x="301282" y="226617"/>
                  </a:lnTo>
                  <a:lnTo>
                    <a:pt x="265542" y="262359"/>
                  </a:lnTo>
                  <a:cubicBezTo>
                    <a:pt x="262057" y="265844"/>
                    <a:pt x="262057" y="271494"/>
                    <a:pt x="265542" y="274978"/>
                  </a:cubicBezTo>
                  <a:cubicBezTo>
                    <a:pt x="269028" y="278463"/>
                    <a:pt x="274677" y="278463"/>
                    <a:pt x="278162" y="274978"/>
                  </a:cubicBezTo>
                  <a:lnTo>
                    <a:pt x="407617" y="145523"/>
                  </a:lnTo>
                  <a:cubicBezTo>
                    <a:pt x="431900" y="159770"/>
                    <a:pt x="452822" y="179751"/>
                    <a:pt x="468167" y="203365"/>
                  </a:cubicBezTo>
                  <a:cubicBezTo>
                    <a:pt x="485121" y="229455"/>
                    <a:pt x="495080" y="259686"/>
                    <a:pt x="496967" y="290702"/>
                  </a:cubicBezTo>
                  <a:lnTo>
                    <a:pt x="496967" y="335141"/>
                  </a:lnTo>
                  <a:cubicBezTo>
                    <a:pt x="496967" y="336677"/>
                    <a:pt x="497363" y="338187"/>
                    <a:pt x="498119" y="339525"/>
                  </a:cubicBezTo>
                  <a:lnTo>
                    <a:pt x="539693" y="413222"/>
                  </a:lnTo>
                  <a:cubicBezTo>
                    <a:pt x="541298" y="416067"/>
                    <a:pt x="541514" y="418244"/>
                    <a:pt x="541035" y="41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516374" y="5691619"/>
              <a:ext cx="71162" cy="71162"/>
            </a:xfrm>
            <a:custGeom>
              <a:avLst/>
              <a:gdLst/>
              <a:ahLst/>
              <a:cxnLst/>
              <a:rect l="l" t="t" r="r" b="b"/>
              <a:pathLst>
                <a:path w="71162" h="71162" extrusionOk="0">
                  <a:moveTo>
                    <a:pt x="35582" y="0"/>
                  </a:moveTo>
                  <a:cubicBezTo>
                    <a:pt x="15962" y="0"/>
                    <a:pt x="0" y="15962"/>
                    <a:pt x="0" y="35582"/>
                  </a:cubicBezTo>
                  <a:cubicBezTo>
                    <a:pt x="0" y="55201"/>
                    <a:pt x="15962" y="71163"/>
                    <a:pt x="35582" y="71163"/>
                  </a:cubicBezTo>
                  <a:cubicBezTo>
                    <a:pt x="55201" y="71164"/>
                    <a:pt x="71163" y="55201"/>
                    <a:pt x="71163" y="35582"/>
                  </a:cubicBezTo>
                  <a:cubicBezTo>
                    <a:pt x="71163" y="15962"/>
                    <a:pt x="55201" y="0"/>
                    <a:pt x="35582" y="0"/>
                  </a:cubicBezTo>
                  <a:close/>
                  <a:moveTo>
                    <a:pt x="35582" y="53315"/>
                  </a:moveTo>
                  <a:cubicBezTo>
                    <a:pt x="25803" y="53316"/>
                    <a:pt x="17847" y="45360"/>
                    <a:pt x="17847" y="35582"/>
                  </a:cubicBezTo>
                  <a:cubicBezTo>
                    <a:pt x="17847" y="25803"/>
                    <a:pt x="25804" y="17847"/>
                    <a:pt x="35582" y="17847"/>
                  </a:cubicBezTo>
                  <a:cubicBezTo>
                    <a:pt x="45361" y="17847"/>
                    <a:pt x="53315" y="25803"/>
                    <a:pt x="53315" y="35582"/>
                  </a:cubicBezTo>
                  <a:cubicBezTo>
                    <a:pt x="53315" y="45360"/>
                    <a:pt x="45360" y="53315"/>
                    <a:pt x="35582" y="53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319348" y="5499562"/>
              <a:ext cx="84388" cy="64075"/>
            </a:xfrm>
            <a:custGeom>
              <a:avLst/>
              <a:gdLst/>
              <a:ahLst/>
              <a:cxnLst/>
              <a:rect l="l" t="t" r="r" b="b"/>
              <a:pathLst>
                <a:path w="84388" h="64075" extrusionOk="0">
                  <a:moveTo>
                    <a:pt x="75465" y="23115"/>
                  </a:moveTo>
                  <a:lnTo>
                    <a:pt x="62800" y="23115"/>
                  </a:lnTo>
                  <a:cubicBezTo>
                    <a:pt x="58925" y="9779"/>
                    <a:pt x="46606" y="0"/>
                    <a:pt x="32037" y="0"/>
                  </a:cubicBezTo>
                  <a:cubicBezTo>
                    <a:pt x="14372" y="0"/>
                    <a:pt x="0" y="14372"/>
                    <a:pt x="0" y="32039"/>
                  </a:cubicBezTo>
                  <a:cubicBezTo>
                    <a:pt x="0" y="49704"/>
                    <a:pt x="14372" y="64076"/>
                    <a:pt x="32037" y="64076"/>
                  </a:cubicBezTo>
                  <a:cubicBezTo>
                    <a:pt x="46606" y="64075"/>
                    <a:pt x="58925" y="54297"/>
                    <a:pt x="62800" y="40962"/>
                  </a:cubicBezTo>
                  <a:lnTo>
                    <a:pt x="75465" y="40962"/>
                  </a:lnTo>
                  <a:cubicBezTo>
                    <a:pt x="80394" y="40962"/>
                    <a:pt x="84389" y="36967"/>
                    <a:pt x="84389" y="32039"/>
                  </a:cubicBezTo>
                  <a:cubicBezTo>
                    <a:pt x="84389" y="27110"/>
                    <a:pt x="80394" y="23115"/>
                    <a:pt x="75465" y="23115"/>
                  </a:cubicBezTo>
                  <a:close/>
                  <a:moveTo>
                    <a:pt x="32037" y="46227"/>
                  </a:moveTo>
                  <a:cubicBezTo>
                    <a:pt x="24213" y="46227"/>
                    <a:pt x="17847" y="39862"/>
                    <a:pt x="17847" y="32037"/>
                  </a:cubicBezTo>
                  <a:cubicBezTo>
                    <a:pt x="17847" y="24212"/>
                    <a:pt x="24213" y="17846"/>
                    <a:pt x="32037" y="17846"/>
                  </a:cubicBezTo>
                  <a:cubicBezTo>
                    <a:pt x="39862" y="17846"/>
                    <a:pt x="46227" y="24212"/>
                    <a:pt x="46227" y="32037"/>
                  </a:cubicBezTo>
                  <a:cubicBezTo>
                    <a:pt x="46227" y="39862"/>
                    <a:pt x="39862" y="46227"/>
                    <a:pt x="32037" y="46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5728650" y="5619015"/>
              <a:ext cx="102114" cy="53637"/>
            </a:xfrm>
            <a:custGeom>
              <a:avLst/>
              <a:gdLst/>
              <a:ahLst/>
              <a:cxnLst/>
              <a:rect l="l" t="t" r="r" b="b"/>
              <a:pathLst>
                <a:path w="102114" h="53637" extrusionOk="0">
                  <a:moveTo>
                    <a:pt x="87242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8765"/>
                  </a:lnTo>
                  <a:cubicBezTo>
                    <a:pt x="0" y="46966"/>
                    <a:pt x="6671" y="53638"/>
                    <a:pt x="14873" y="53638"/>
                  </a:cubicBezTo>
                  <a:lnTo>
                    <a:pt x="87242" y="53638"/>
                  </a:lnTo>
                  <a:cubicBezTo>
                    <a:pt x="95442" y="53638"/>
                    <a:pt x="102115" y="46966"/>
                    <a:pt x="102115" y="38765"/>
                  </a:cubicBezTo>
                  <a:lnTo>
                    <a:pt x="102115" y="14873"/>
                  </a:lnTo>
                  <a:cubicBezTo>
                    <a:pt x="102115" y="6673"/>
                    <a:pt x="95443" y="0"/>
                    <a:pt x="87242" y="0"/>
                  </a:cubicBezTo>
                  <a:close/>
                  <a:moveTo>
                    <a:pt x="84267" y="35791"/>
                  </a:moveTo>
                  <a:lnTo>
                    <a:pt x="17847" y="35791"/>
                  </a:lnTo>
                  <a:lnTo>
                    <a:pt x="17847" y="17849"/>
                  </a:lnTo>
                  <a:lnTo>
                    <a:pt x="84267" y="17849"/>
                  </a:lnTo>
                  <a:lnTo>
                    <a:pt x="84267" y="357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>
                <a:latin typeface="Times New Roman"/>
              </a:rPr>
              <a:t>Article 4 – Benefits of AI Technology</a:t>
            </a:r>
            <a:endParaRPr lang="en-US" sz="2000">
              <a:latin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Times New Roman"/>
            </a:endParaRPr>
          </a:p>
        </p:txBody>
      </p:sp>
      <p:sp>
        <p:nvSpPr>
          <p:cNvPr id="761" name="Google Shape;761;p23"/>
          <p:cNvSpPr txBox="1"/>
          <p:nvPr/>
        </p:nvSpPr>
        <p:spPr>
          <a:xfrm>
            <a:off x="6571458" y="4207520"/>
            <a:ext cx="3156575" cy="38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"/>
              </a:rPr>
              <a:t>Competitive development tool</a:t>
            </a:r>
            <a:endParaRPr lang="e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b="1" u="sng" dirty="0">
              <a:solidFill>
                <a:schemeClr val="dk1"/>
              </a:solidFill>
              <a:latin typeface="Times New Roman"/>
              <a:ea typeface="Montserrat"/>
              <a:cs typeface="Times New Roman"/>
            </a:endParaRPr>
          </a:p>
        </p:txBody>
      </p:sp>
      <p:grpSp>
        <p:nvGrpSpPr>
          <p:cNvPr id="762" name="Google Shape;762;p23"/>
          <p:cNvGrpSpPr/>
          <p:nvPr/>
        </p:nvGrpSpPr>
        <p:grpSpPr>
          <a:xfrm>
            <a:off x="3665563" y="2316970"/>
            <a:ext cx="1515381" cy="2343433"/>
            <a:chOff x="4018302" y="2724771"/>
            <a:chExt cx="1238056" cy="1914569"/>
          </a:xfrm>
        </p:grpSpPr>
        <p:grpSp>
          <p:nvGrpSpPr>
            <p:cNvPr id="763" name="Google Shape;763;p23"/>
            <p:cNvGrpSpPr/>
            <p:nvPr/>
          </p:nvGrpSpPr>
          <p:grpSpPr>
            <a:xfrm>
              <a:off x="4153248" y="2724771"/>
              <a:ext cx="715851" cy="643548"/>
              <a:chOff x="7736286" y="1439290"/>
              <a:chExt cx="1487027" cy="1336834"/>
            </a:xfrm>
          </p:grpSpPr>
          <p:sp>
            <p:nvSpPr>
              <p:cNvPr id="764" name="Google Shape;764;p23"/>
              <p:cNvSpPr/>
              <p:nvPr/>
            </p:nvSpPr>
            <p:spPr>
              <a:xfrm>
                <a:off x="8922680" y="1571116"/>
                <a:ext cx="157975" cy="296894"/>
              </a:xfrm>
              <a:custGeom>
                <a:avLst/>
                <a:gdLst/>
                <a:ahLst/>
                <a:cxnLst/>
                <a:rect l="l" t="t" r="r" b="b"/>
                <a:pathLst>
                  <a:path w="157975" h="296894" extrusionOk="0">
                    <a:moveTo>
                      <a:pt x="157202" y="296894"/>
                    </a:moveTo>
                    <a:cubicBezTo>
                      <a:pt x="156154" y="296894"/>
                      <a:pt x="156250" y="277844"/>
                      <a:pt x="151011" y="246412"/>
                    </a:cubicBezTo>
                    <a:cubicBezTo>
                      <a:pt x="147942" y="228311"/>
                      <a:pt x="143581" y="210454"/>
                      <a:pt x="137962" y="192977"/>
                    </a:cubicBezTo>
                    <a:cubicBezTo>
                      <a:pt x="130910" y="171530"/>
                      <a:pt x="122118" y="150696"/>
                      <a:pt x="111672" y="130683"/>
                    </a:cubicBezTo>
                    <a:cubicBezTo>
                      <a:pt x="100979" y="110926"/>
                      <a:pt x="88750" y="92040"/>
                      <a:pt x="75096" y="74200"/>
                    </a:cubicBezTo>
                    <a:cubicBezTo>
                      <a:pt x="63728" y="59749"/>
                      <a:pt x="51380" y="46096"/>
                      <a:pt x="38139" y="33338"/>
                    </a:cubicBezTo>
                    <a:cubicBezTo>
                      <a:pt x="15375" y="11716"/>
                      <a:pt x="-913" y="762"/>
                      <a:pt x="40" y="0"/>
                    </a:cubicBezTo>
                    <a:cubicBezTo>
                      <a:pt x="4122" y="2044"/>
                      <a:pt x="7985" y="4501"/>
                      <a:pt x="11565" y="7334"/>
                    </a:cubicBezTo>
                    <a:cubicBezTo>
                      <a:pt x="16041" y="10289"/>
                      <a:pt x="20364" y="13468"/>
                      <a:pt x="24519" y="16859"/>
                    </a:cubicBezTo>
                    <a:cubicBezTo>
                      <a:pt x="29377" y="20860"/>
                      <a:pt x="35092" y="25146"/>
                      <a:pt x="40807" y="30671"/>
                    </a:cubicBezTo>
                    <a:cubicBezTo>
                      <a:pt x="54563" y="43164"/>
                      <a:pt x="67304" y="56732"/>
                      <a:pt x="78907" y="71247"/>
                    </a:cubicBezTo>
                    <a:cubicBezTo>
                      <a:pt x="93019" y="89175"/>
                      <a:pt x="105544" y="108297"/>
                      <a:pt x="116340" y="128397"/>
                    </a:cubicBezTo>
                    <a:cubicBezTo>
                      <a:pt x="126858" y="148595"/>
                      <a:pt x="135621" y="169659"/>
                      <a:pt x="142534" y="191357"/>
                    </a:cubicBezTo>
                    <a:cubicBezTo>
                      <a:pt x="148061" y="209101"/>
                      <a:pt x="152170" y="227255"/>
                      <a:pt x="154821" y="245650"/>
                    </a:cubicBezTo>
                    <a:cubicBezTo>
                      <a:pt x="156154" y="253460"/>
                      <a:pt x="156535" y="260604"/>
                      <a:pt x="157107" y="266891"/>
                    </a:cubicBezTo>
                    <a:cubicBezTo>
                      <a:pt x="157651" y="272239"/>
                      <a:pt x="157905" y="277612"/>
                      <a:pt x="157869" y="282988"/>
                    </a:cubicBezTo>
                    <a:cubicBezTo>
                      <a:pt x="158132" y="287634"/>
                      <a:pt x="157909" y="292295"/>
                      <a:pt x="157202" y="29689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  <a:sym typeface="Calibri"/>
                </a:endParaR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8975679" y="1439290"/>
                <a:ext cx="247634" cy="494347"/>
              </a:xfrm>
              <a:custGeom>
                <a:avLst/>
                <a:gdLst/>
                <a:ahLst/>
                <a:cxnLst/>
                <a:rect l="l" t="t" r="r" b="b"/>
                <a:pathLst>
                  <a:path w="247634" h="494347" extrusionOk="0">
                    <a:moveTo>
                      <a:pt x="243078" y="494347"/>
                    </a:moveTo>
                    <a:cubicBezTo>
                      <a:pt x="242826" y="492387"/>
                      <a:pt x="242826" y="490402"/>
                      <a:pt x="243078" y="488442"/>
                    </a:cubicBezTo>
                    <a:cubicBezTo>
                      <a:pt x="243078" y="484061"/>
                      <a:pt x="243745" y="478917"/>
                      <a:pt x="244221" y="471488"/>
                    </a:cubicBezTo>
                    <a:cubicBezTo>
                      <a:pt x="244221" y="467773"/>
                      <a:pt x="244792" y="463772"/>
                      <a:pt x="245078" y="459296"/>
                    </a:cubicBezTo>
                    <a:cubicBezTo>
                      <a:pt x="245364" y="454819"/>
                      <a:pt x="245078" y="449771"/>
                      <a:pt x="245078" y="444818"/>
                    </a:cubicBezTo>
                    <a:cubicBezTo>
                      <a:pt x="245078" y="434340"/>
                      <a:pt x="245554" y="422434"/>
                      <a:pt x="244126" y="409385"/>
                    </a:cubicBezTo>
                    <a:cubicBezTo>
                      <a:pt x="243649" y="402812"/>
                      <a:pt x="243173" y="395954"/>
                      <a:pt x="242602" y="388906"/>
                    </a:cubicBezTo>
                    <a:cubicBezTo>
                      <a:pt x="242030" y="381857"/>
                      <a:pt x="240601" y="374428"/>
                      <a:pt x="239649" y="366713"/>
                    </a:cubicBezTo>
                    <a:cubicBezTo>
                      <a:pt x="237934" y="351377"/>
                      <a:pt x="233934" y="335375"/>
                      <a:pt x="230124" y="318421"/>
                    </a:cubicBezTo>
                    <a:cubicBezTo>
                      <a:pt x="220922" y="282014"/>
                      <a:pt x="208161" y="246601"/>
                      <a:pt x="192024" y="212693"/>
                    </a:cubicBezTo>
                    <a:cubicBezTo>
                      <a:pt x="175095" y="179045"/>
                      <a:pt x="154901" y="147141"/>
                      <a:pt x="131731" y="117443"/>
                    </a:cubicBezTo>
                    <a:cubicBezTo>
                      <a:pt x="120491" y="104203"/>
                      <a:pt x="110204" y="91345"/>
                      <a:pt x="99155" y="80582"/>
                    </a:cubicBezTo>
                    <a:cubicBezTo>
                      <a:pt x="93631" y="75152"/>
                      <a:pt x="88773" y="69532"/>
                      <a:pt x="83439" y="64675"/>
                    </a:cubicBezTo>
                    <a:lnTo>
                      <a:pt x="68008" y="51054"/>
                    </a:lnTo>
                    <a:cubicBezTo>
                      <a:pt x="59259" y="43122"/>
                      <a:pt x="50102" y="35651"/>
                      <a:pt x="40576" y="28670"/>
                    </a:cubicBezTo>
                    <a:cubicBezTo>
                      <a:pt x="36385" y="25527"/>
                      <a:pt x="32671" y="22479"/>
                      <a:pt x="28956" y="19907"/>
                    </a:cubicBezTo>
                    <a:lnTo>
                      <a:pt x="18764" y="13145"/>
                    </a:lnTo>
                    <a:lnTo>
                      <a:pt x="4763" y="3620"/>
                    </a:lnTo>
                    <a:cubicBezTo>
                      <a:pt x="3068" y="2560"/>
                      <a:pt x="1474" y="1349"/>
                      <a:pt x="0" y="0"/>
                    </a:cubicBezTo>
                    <a:cubicBezTo>
                      <a:pt x="1869" y="667"/>
                      <a:pt x="3633" y="1597"/>
                      <a:pt x="5239" y="2762"/>
                    </a:cubicBezTo>
                    <a:lnTo>
                      <a:pt x="19812" y="11430"/>
                    </a:lnTo>
                    <a:lnTo>
                      <a:pt x="30289" y="17812"/>
                    </a:lnTo>
                    <a:cubicBezTo>
                      <a:pt x="34099" y="20288"/>
                      <a:pt x="37909" y="23336"/>
                      <a:pt x="42196" y="26384"/>
                    </a:cubicBezTo>
                    <a:cubicBezTo>
                      <a:pt x="51973" y="33143"/>
                      <a:pt x="61355" y="40458"/>
                      <a:pt x="70295" y="48292"/>
                    </a:cubicBezTo>
                    <a:lnTo>
                      <a:pt x="85630" y="62484"/>
                    </a:lnTo>
                    <a:cubicBezTo>
                      <a:pt x="91059" y="67247"/>
                      <a:pt x="96107" y="72866"/>
                      <a:pt x="101632" y="78296"/>
                    </a:cubicBezTo>
                    <a:cubicBezTo>
                      <a:pt x="113345" y="89997"/>
                      <a:pt x="124441" y="102301"/>
                      <a:pt x="134874" y="115157"/>
                    </a:cubicBezTo>
                    <a:cubicBezTo>
                      <a:pt x="158491" y="144900"/>
                      <a:pt x="179013" y="176975"/>
                      <a:pt x="196119" y="210884"/>
                    </a:cubicBezTo>
                    <a:cubicBezTo>
                      <a:pt x="212439" y="245111"/>
                      <a:pt x="225206" y="280922"/>
                      <a:pt x="234219" y="317754"/>
                    </a:cubicBezTo>
                    <a:cubicBezTo>
                      <a:pt x="238048" y="333849"/>
                      <a:pt x="241068" y="350125"/>
                      <a:pt x="243268" y="366522"/>
                    </a:cubicBezTo>
                    <a:cubicBezTo>
                      <a:pt x="244126" y="374237"/>
                      <a:pt x="245459" y="381667"/>
                      <a:pt x="245935" y="388906"/>
                    </a:cubicBezTo>
                    <a:cubicBezTo>
                      <a:pt x="246412" y="396145"/>
                      <a:pt x="246793" y="403003"/>
                      <a:pt x="247174" y="409575"/>
                    </a:cubicBezTo>
                    <a:cubicBezTo>
                      <a:pt x="247787" y="421442"/>
                      <a:pt x="247787" y="433332"/>
                      <a:pt x="247174" y="445199"/>
                    </a:cubicBezTo>
                    <a:cubicBezTo>
                      <a:pt x="247174" y="450437"/>
                      <a:pt x="247174" y="455390"/>
                      <a:pt x="246697" y="459867"/>
                    </a:cubicBezTo>
                    <a:cubicBezTo>
                      <a:pt x="246221" y="464344"/>
                      <a:pt x="245745" y="468344"/>
                      <a:pt x="245364" y="472059"/>
                    </a:cubicBezTo>
                    <a:cubicBezTo>
                      <a:pt x="244507" y="479012"/>
                      <a:pt x="243840" y="484537"/>
                      <a:pt x="243364" y="488918"/>
                    </a:cubicBezTo>
                    <a:cubicBezTo>
                      <a:pt x="243512" y="490733"/>
                      <a:pt x="243416" y="492559"/>
                      <a:pt x="243078" y="4943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  <a:sym typeface="Calibri"/>
                </a:endParaRPr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7889352" y="2417032"/>
                <a:ext cx="255667" cy="217455"/>
              </a:xfrm>
              <a:custGeom>
                <a:avLst/>
                <a:gdLst/>
                <a:ahLst/>
                <a:cxnLst/>
                <a:rect l="l" t="t" r="r" b="b"/>
                <a:pathLst>
                  <a:path w="255667" h="217455" extrusionOk="0">
                    <a:moveTo>
                      <a:pt x="0" y="0"/>
                    </a:moveTo>
                    <a:cubicBezTo>
                      <a:pt x="953" y="0"/>
                      <a:pt x="8192" y="17812"/>
                      <a:pt x="24384" y="44672"/>
                    </a:cubicBezTo>
                    <a:cubicBezTo>
                      <a:pt x="33969" y="60371"/>
                      <a:pt x="44664" y="75363"/>
                      <a:pt x="56388" y="89535"/>
                    </a:cubicBezTo>
                    <a:cubicBezTo>
                      <a:pt x="85059" y="124273"/>
                      <a:pt x="119662" y="153652"/>
                      <a:pt x="158591" y="176308"/>
                    </a:cubicBezTo>
                    <a:cubicBezTo>
                      <a:pt x="174444" y="185619"/>
                      <a:pt x="190968" y="193737"/>
                      <a:pt x="208026" y="200597"/>
                    </a:cubicBezTo>
                    <a:cubicBezTo>
                      <a:pt x="236601" y="212312"/>
                      <a:pt x="256318" y="216408"/>
                      <a:pt x="255651" y="217456"/>
                    </a:cubicBezTo>
                    <a:cubicBezTo>
                      <a:pt x="251074" y="217013"/>
                      <a:pt x="246546" y="216152"/>
                      <a:pt x="242126" y="214884"/>
                    </a:cubicBezTo>
                    <a:cubicBezTo>
                      <a:pt x="236877" y="213775"/>
                      <a:pt x="231694" y="212376"/>
                      <a:pt x="226600" y="210693"/>
                    </a:cubicBezTo>
                    <a:cubicBezTo>
                      <a:pt x="220599" y="208788"/>
                      <a:pt x="213646" y="206883"/>
                      <a:pt x="206312" y="203835"/>
                    </a:cubicBezTo>
                    <a:cubicBezTo>
                      <a:pt x="188915" y="197349"/>
                      <a:pt x="172066" y="189482"/>
                      <a:pt x="155924" y="180308"/>
                    </a:cubicBezTo>
                    <a:cubicBezTo>
                      <a:pt x="136212" y="168867"/>
                      <a:pt x="117507" y="155770"/>
                      <a:pt x="100013" y="141161"/>
                    </a:cubicBezTo>
                    <a:cubicBezTo>
                      <a:pt x="82751" y="126319"/>
                      <a:pt x="66816" y="110001"/>
                      <a:pt x="52388" y="92393"/>
                    </a:cubicBezTo>
                    <a:cubicBezTo>
                      <a:pt x="40705" y="77950"/>
                      <a:pt x="30194" y="62598"/>
                      <a:pt x="20955" y="46482"/>
                    </a:cubicBezTo>
                    <a:cubicBezTo>
                      <a:pt x="16764" y="39719"/>
                      <a:pt x="13811" y="33242"/>
                      <a:pt x="10954" y="27432"/>
                    </a:cubicBezTo>
                    <a:cubicBezTo>
                      <a:pt x="8465" y="22668"/>
                      <a:pt x="6239" y="17771"/>
                      <a:pt x="4286" y="12764"/>
                    </a:cubicBezTo>
                    <a:cubicBezTo>
                      <a:pt x="2489" y="8642"/>
                      <a:pt x="1055" y="4371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  <a:sym typeface="Calibri"/>
                </a:endParaR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7736286" y="2407316"/>
                <a:ext cx="408812" cy="368808"/>
              </a:xfrm>
              <a:custGeom>
                <a:avLst/>
                <a:gdLst/>
                <a:ahLst/>
                <a:cxnLst/>
                <a:rect l="l" t="t" r="r" b="b"/>
                <a:pathLst>
                  <a:path w="408812" h="368808" extrusionOk="0">
                    <a:moveTo>
                      <a:pt x="0" y="0"/>
                    </a:moveTo>
                    <a:cubicBezTo>
                      <a:pt x="828" y="1790"/>
                      <a:pt x="1528" y="3636"/>
                      <a:pt x="2096" y="5525"/>
                    </a:cubicBezTo>
                    <a:cubicBezTo>
                      <a:pt x="3524" y="9716"/>
                      <a:pt x="5239" y="15050"/>
                      <a:pt x="7429" y="21622"/>
                    </a:cubicBezTo>
                    <a:cubicBezTo>
                      <a:pt x="8477" y="25241"/>
                      <a:pt x="9716" y="29147"/>
                      <a:pt x="11049" y="33338"/>
                    </a:cubicBezTo>
                    <a:cubicBezTo>
                      <a:pt x="12383" y="37529"/>
                      <a:pt x="14478" y="42005"/>
                      <a:pt x="16383" y="46863"/>
                    </a:cubicBezTo>
                    <a:cubicBezTo>
                      <a:pt x="20383" y="56388"/>
                      <a:pt x="24193" y="67723"/>
                      <a:pt x="30289" y="79439"/>
                    </a:cubicBezTo>
                    <a:lnTo>
                      <a:pt x="39814" y="97917"/>
                    </a:lnTo>
                    <a:cubicBezTo>
                      <a:pt x="42958" y="104394"/>
                      <a:pt x="46958" y="110681"/>
                      <a:pt x="50768" y="116967"/>
                    </a:cubicBezTo>
                    <a:cubicBezTo>
                      <a:pt x="58007" y="130588"/>
                      <a:pt x="67628" y="144018"/>
                      <a:pt x="77248" y="158401"/>
                    </a:cubicBezTo>
                    <a:cubicBezTo>
                      <a:pt x="121152" y="219802"/>
                      <a:pt x="177820" y="270979"/>
                      <a:pt x="243364" y="308420"/>
                    </a:cubicBezTo>
                    <a:cubicBezTo>
                      <a:pt x="257618" y="316551"/>
                      <a:pt x="272274" y="323958"/>
                      <a:pt x="287274" y="330613"/>
                    </a:cubicBezTo>
                    <a:cubicBezTo>
                      <a:pt x="294418" y="333756"/>
                      <a:pt x="301085" y="337090"/>
                      <a:pt x="307753" y="339566"/>
                    </a:cubicBezTo>
                    <a:lnTo>
                      <a:pt x="326803" y="346615"/>
                    </a:lnTo>
                    <a:cubicBezTo>
                      <a:pt x="337878" y="350738"/>
                      <a:pt x="349165" y="354267"/>
                      <a:pt x="360617" y="357188"/>
                    </a:cubicBezTo>
                    <a:cubicBezTo>
                      <a:pt x="365665" y="358616"/>
                      <a:pt x="370142" y="360045"/>
                      <a:pt x="374618" y="361093"/>
                    </a:cubicBezTo>
                    <a:lnTo>
                      <a:pt x="386620" y="363569"/>
                    </a:lnTo>
                    <a:lnTo>
                      <a:pt x="403098" y="367189"/>
                    </a:lnTo>
                    <a:cubicBezTo>
                      <a:pt x="405070" y="367456"/>
                      <a:pt x="406994" y="368001"/>
                      <a:pt x="408813" y="368808"/>
                    </a:cubicBezTo>
                    <a:cubicBezTo>
                      <a:pt x="406862" y="368809"/>
                      <a:pt x="404916" y="368618"/>
                      <a:pt x="403003" y="368237"/>
                    </a:cubicBezTo>
                    <a:lnTo>
                      <a:pt x="386239" y="365474"/>
                    </a:lnTo>
                    <a:lnTo>
                      <a:pt x="374047" y="363379"/>
                    </a:lnTo>
                    <a:cubicBezTo>
                      <a:pt x="369665" y="362522"/>
                      <a:pt x="364522" y="361188"/>
                      <a:pt x="359855" y="359855"/>
                    </a:cubicBezTo>
                    <a:cubicBezTo>
                      <a:pt x="348293" y="357299"/>
                      <a:pt x="336878" y="354120"/>
                      <a:pt x="325660" y="350330"/>
                    </a:cubicBezTo>
                    <a:lnTo>
                      <a:pt x="306038" y="343567"/>
                    </a:lnTo>
                    <a:cubicBezTo>
                      <a:pt x="299275" y="341090"/>
                      <a:pt x="292513" y="337757"/>
                      <a:pt x="285369" y="334804"/>
                    </a:cubicBezTo>
                    <a:cubicBezTo>
                      <a:pt x="270172" y="328242"/>
                      <a:pt x="255325" y="320898"/>
                      <a:pt x="240887" y="312801"/>
                    </a:cubicBezTo>
                    <a:cubicBezTo>
                      <a:pt x="174218" y="275499"/>
                      <a:pt x="116768" y="223713"/>
                      <a:pt x="72771" y="161258"/>
                    </a:cubicBezTo>
                    <a:cubicBezTo>
                      <a:pt x="63246" y="146685"/>
                      <a:pt x="53721" y="132683"/>
                      <a:pt x="46387" y="119253"/>
                    </a:cubicBezTo>
                    <a:cubicBezTo>
                      <a:pt x="42672" y="112395"/>
                      <a:pt x="38671" y="106013"/>
                      <a:pt x="35624" y="99536"/>
                    </a:cubicBezTo>
                    <a:lnTo>
                      <a:pt x="26860" y="80486"/>
                    </a:lnTo>
                    <a:cubicBezTo>
                      <a:pt x="21781" y="69736"/>
                      <a:pt x="17329" y="58700"/>
                      <a:pt x="13525" y="47435"/>
                    </a:cubicBezTo>
                    <a:cubicBezTo>
                      <a:pt x="11716" y="42482"/>
                      <a:pt x="9906" y="37910"/>
                      <a:pt x="8572" y="33719"/>
                    </a:cubicBezTo>
                    <a:cubicBezTo>
                      <a:pt x="7239" y="29528"/>
                      <a:pt x="6287" y="25432"/>
                      <a:pt x="5239" y="21812"/>
                    </a:cubicBezTo>
                    <a:cubicBezTo>
                      <a:pt x="3429" y="15145"/>
                      <a:pt x="2000" y="9716"/>
                      <a:pt x="857" y="5429"/>
                    </a:cubicBezTo>
                    <a:cubicBezTo>
                      <a:pt x="340" y="3664"/>
                      <a:pt x="51" y="1839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Times New Roman"/>
                  <a:ea typeface="Calibri"/>
                  <a:cs typeface="Times New Roman"/>
                  <a:sym typeface="Calibri"/>
                </a:endParaRPr>
              </a:p>
            </p:txBody>
          </p:sp>
        </p:grpSp>
        <p:sp>
          <p:nvSpPr>
            <p:cNvPr id="768" name="Google Shape;768;p23"/>
            <p:cNvSpPr/>
            <p:nvPr/>
          </p:nvSpPr>
          <p:spPr>
            <a:xfrm>
              <a:off x="4044118" y="4562105"/>
              <a:ext cx="73681" cy="37391"/>
            </a:xfrm>
            <a:custGeom>
              <a:avLst/>
              <a:gdLst/>
              <a:ahLst/>
              <a:cxnLst/>
              <a:rect l="l" t="t" r="r" b="b"/>
              <a:pathLst>
                <a:path w="153161" h="77724" extrusionOk="0">
                  <a:moveTo>
                    <a:pt x="0" y="0"/>
                  </a:moveTo>
                  <a:lnTo>
                    <a:pt x="153162" y="0"/>
                  </a:lnTo>
                  <a:lnTo>
                    <a:pt x="153162" y="77724"/>
                  </a:lnTo>
                  <a:lnTo>
                    <a:pt x="0" y="777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4661575" y="4562105"/>
              <a:ext cx="73681" cy="37391"/>
            </a:xfrm>
            <a:custGeom>
              <a:avLst/>
              <a:gdLst/>
              <a:ahLst/>
              <a:cxnLst/>
              <a:rect l="l" t="t" r="r" b="b"/>
              <a:pathLst>
                <a:path w="153161" h="77724" extrusionOk="0">
                  <a:moveTo>
                    <a:pt x="0" y="0"/>
                  </a:moveTo>
                  <a:lnTo>
                    <a:pt x="153162" y="0"/>
                  </a:lnTo>
                  <a:lnTo>
                    <a:pt x="153162" y="77724"/>
                  </a:lnTo>
                  <a:lnTo>
                    <a:pt x="0" y="777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4098248" y="4282309"/>
              <a:ext cx="107589" cy="296647"/>
            </a:xfrm>
            <a:custGeom>
              <a:avLst/>
              <a:gdLst/>
              <a:ahLst/>
              <a:cxnLst/>
              <a:rect l="l" t="t" r="r" b="b"/>
              <a:pathLst>
                <a:path w="223645" h="616638" extrusionOk="0">
                  <a:moveTo>
                    <a:pt x="158446" y="381"/>
                  </a:moveTo>
                  <a:cubicBezTo>
                    <a:pt x="115048" y="1864"/>
                    <a:pt x="74413" y="22043"/>
                    <a:pt x="47003" y="55721"/>
                  </a:cubicBezTo>
                  <a:cubicBezTo>
                    <a:pt x="16376" y="93390"/>
                    <a:pt x="-222" y="140524"/>
                    <a:pt x="45" y="189071"/>
                  </a:cubicBezTo>
                  <a:cubicBezTo>
                    <a:pt x="-908" y="243650"/>
                    <a:pt x="13380" y="297656"/>
                    <a:pt x="32335" y="348329"/>
                  </a:cubicBezTo>
                  <a:cubicBezTo>
                    <a:pt x="70554" y="450376"/>
                    <a:pt x="132601" y="541814"/>
                    <a:pt x="213310" y="615029"/>
                  </a:cubicBezTo>
                  <a:cubicBezTo>
                    <a:pt x="219025" y="620173"/>
                    <a:pt x="227407" y="611791"/>
                    <a:pt x="221787" y="606647"/>
                  </a:cubicBezTo>
                  <a:cubicBezTo>
                    <a:pt x="151070" y="542393"/>
                    <a:pt x="94750" y="463903"/>
                    <a:pt x="56528" y="376333"/>
                  </a:cubicBezTo>
                  <a:cubicBezTo>
                    <a:pt x="18428" y="288703"/>
                    <a:pt x="-14243" y="172879"/>
                    <a:pt x="40145" y="84963"/>
                  </a:cubicBezTo>
                  <a:cubicBezTo>
                    <a:pt x="65672" y="43720"/>
                    <a:pt x="108820" y="12287"/>
                    <a:pt x="158541" y="11906"/>
                  </a:cubicBezTo>
                  <a:cubicBezTo>
                    <a:pt x="161829" y="11489"/>
                    <a:pt x="164156" y="8486"/>
                    <a:pt x="163740" y="5199"/>
                  </a:cubicBezTo>
                  <a:cubicBezTo>
                    <a:pt x="163395" y="2483"/>
                    <a:pt x="161257" y="344"/>
                    <a:pt x="158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4210381" y="4384058"/>
              <a:ext cx="366942" cy="189428"/>
            </a:xfrm>
            <a:custGeom>
              <a:avLst/>
              <a:gdLst/>
              <a:ahLst/>
              <a:cxnLst/>
              <a:rect l="l" t="t" r="r" b="b"/>
              <a:pathLst>
                <a:path w="762761" h="393763" extrusionOk="0">
                  <a:moveTo>
                    <a:pt x="719042" y="234696"/>
                  </a:moveTo>
                  <a:lnTo>
                    <a:pt x="762762" y="54959"/>
                  </a:lnTo>
                  <a:lnTo>
                    <a:pt x="0" y="0"/>
                  </a:lnTo>
                  <a:lnTo>
                    <a:pt x="38100" y="251365"/>
                  </a:lnTo>
                  <a:lnTo>
                    <a:pt x="338518" y="393763"/>
                  </a:lnTo>
                  <a:lnTo>
                    <a:pt x="719042" y="2346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4468167" y="4022735"/>
              <a:ext cx="218617" cy="270487"/>
            </a:xfrm>
            <a:custGeom>
              <a:avLst/>
              <a:gdLst/>
              <a:ahLst/>
              <a:cxnLst/>
              <a:rect l="l" t="t" r="r" b="b"/>
              <a:pathLst>
                <a:path w="454437" h="562260" extrusionOk="0">
                  <a:moveTo>
                    <a:pt x="138113" y="0"/>
                  </a:moveTo>
                  <a:lnTo>
                    <a:pt x="0" y="50197"/>
                  </a:lnTo>
                  <a:lnTo>
                    <a:pt x="305753" y="562261"/>
                  </a:lnTo>
                  <a:lnTo>
                    <a:pt x="454438" y="428530"/>
                  </a:lnTo>
                  <a:lnTo>
                    <a:pt x="413671" y="174307"/>
                  </a:lnTo>
                  <a:lnTo>
                    <a:pt x="138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 rot="-4897369">
              <a:off x="4151770" y="4012030"/>
              <a:ext cx="489810" cy="489810"/>
            </a:xfrm>
            <a:custGeom>
              <a:avLst/>
              <a:gdLst/>
              <a:ahLst/>
              <a:cxnLst/>
              <a:rect l="l" t="t" r="r" b="b"/>
              <a:pathLst>
                <a:path w="1017650" h="1017651" extrusionOk="0">
                  <a:moveTo>
                    <a:pt x="1017651" y="508825"/>
                  </a:moveTo>
                  <a:cubicBezTo>
                    <a:pt x="1017651" y="789842"/>
                    <a:pt x="789842" y="1017651"/>
                    <a:pt x="508826" y="1017651"/>
                  </a:cubicBezTo>
                  <a:cubicBezTo>
                    <a:pt x="227809" y="1017651"/>
                    <a:pt x="0" y="789842"/>
                    <a:pt x="0" y="508825"/>
                  </a:cubicBezTo>
                  <a:cubicBezTo>
                    <a:pt x="0" y="227809"/>
                    <a:pt x="227809" y="0"/>
                    <a:pt x="508826" y="0"/>
                  </a:cubicBezTo>
                  <a:cubicBezTo>
                    <a:pt x="789842" y="0"/>
                    <a:pt x="1017651" y="227809"/>
                    <a:pt x="1017651" y="5088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4222960" y="4083916"/>
              <a:ext cx="347911" cy="347744"/>
            </a:xfrm>
            <a:custGeom>
              <a:avLst/>
              <a:gdLst/>
              <a:ahLst/>
              <a:cxnLst/>
              <a:rect l="l" t="t" r="r" b="b"/>
              <a:pathLst>
                <a:path w="723201" h="722853" extrusionOk="0">
                  <a:moveTo>
                    <a:pt x="172085" y="54838"/>
                  </a:moveTo>
                  <a:lnTo>
                    <a:pt x="167418" y="58362"/>
                  </a:lnTo>
                  <a:lnTo>
                    <a:pt x="153511" y="67887"/>
                  </a:lnTo>
                  <a:lnTo>
                    <a:pt x="143224" y="75126"/>
                  </a:lnTo>
                  <a:cubicBezTo>
                    <a:pt x="139510" y="77984"/>
                    <a:pt x="135795" y="81413"/>
                    <a:pt x="131604" y="84651"/>
                  </a:cubicBezTo>
                  <a:lnTo>
                    <a:pt x="118459" y="96653"/>
                  </a:lnTo>
                  <a:cubicBezTo>
                    <a:pt x="113470" y="101151"/>
                    <a:pt x="108732" y="105921"/>
                    <a:pt x="104267" y="110940"/>
                  </a:cubicBezTo>
                  <a:cubicBezTo>
                    <a:pt x="80037" y="135770"/>
                    <a:pt x="59709" y="164127"/>
                    <a:pt x="43974" y="195046"/>
                  </a:cubicBezTo>
                  <a:cubicBezTo>
                    <a:pt x="23004" y="235826"/>
                    <a:pt x="10069" y="280256"/>
                    <a:pt x="5874" y="325919"/>
                  </a:cubicBezTo>
                  <a:lnTo>
                    <a:pt x="4159" y="344970"/>
                  </a:lnTo>
                  <a:cubicBezTo>
                    <a:pt x="4159" y="351542"/>
                    <a:pt x="4159" y="358114"/>
                    <a:pt x="4159" y="364781"/>
                  </a:cubicBezTo>
                  <a:cubicBezTo>
                    <a:pt x="4159" y="371449"/>
                    <a:pt x="4159" y="378116"/>
                    <a:pt x="4731" y="384879"/>
                  </a:cubicBezTo>
                  <a:cubicBezTo>
                    <a:pt x="5302" y="391642"/>
                    <a:pt x="6160" y="398500"/>
                    <a:pt x="6921" y="405358"/>
                  </a:cubicBezTo>
                  <a:lnTo>
                    <a:pt x="8065" y="415836"/>
                  </a:lnTo>
                  <a:cubicBezTo>
                    <a:pt x="8827" y="419264"/>
                    <a:pt x="9493" y="422694"/>
                    <a:pt x="10255" y="426122"/>
                  </a:cubicBezTo>
                  <a:cubicBezTo>
                    <a:pt x="11684" y="433076"/>
                    <a:pt x="13113" y="440029"/>
                    <a:pt x="14541" y="447173"/>
                  </a:cubicBezTo>
                  <a:cubicBezTo>
                    <a:pt x="15970" y="454316"/>
                    <a:pt x="18828" y="460984"/>
                    <a:pt x="20828" y="468032"/>
                  </a:cubicBezTo>
                  <a:cubicBezTo>
                    <a:pt x="22826" y="475185"/>
                    <a:pt x="25244" y="482214"/>
                    <a:pt x="28067" y="489083"/>
                  </a:cubicBezTo>
                  <a:cubicBezTo>
                    <a:pt x="33462" y="503221"/>
                    <a:pt x="39827" y="516970"/>
                    <a:pt x="47117" y="530231"/>
                  </a:cubicBezTo>
                  <a:cubicBezTo>
                    <a:pt x="50927" y="536994"/>
                    <a:pt x="54356" y="543947"/>
                    <a:pt x="58642" y="550614"/>
                  </a:cubicBezTo>
                  <a:lnTo>
                    <a:pt x="72073" y="569664"/>
                  </a:lnTo>
                  <a:cubicBezTo>
                    <a:pt x="74454" y="572903"/>
                    <a:pt x="76549" y="576332"/>
                    <a:pt x="79026" y="579189"/>
                  </a:cubicBezTo>
                  <a:lnTo>
                    <a:pt x="86836" y="588714"/>
                  </a:lnTo>
                  <a:cubicBezTo>
                    <a:pt x="92170" y="594810"/>
                    <a:pt x="97219" y="601192"/>
                    <a:pt x="102838" y="607193"/>
                  </a:cubicBezTo>
                  <a:cubicBezTo>
                    <a:pt x="126407" y="631172"/>
                    <a:pt x="152943" y="652042"/>
                    <a:pt x="181800" y="669296"/>
                  </a:cubicBezTo>
                  <a:cubicBezTo>
                    <a:pt x="189230" y="673487"/>
                    <a:pt x="197041" y="677202"/>
                    <a:pt x="204756" y="681202"/>
                  </a:cubicBezTo>
                  <a:cubicBezTo>
                    <a:pt x="208661" y="683107"/>
                    <a:pt x="212471" y="685393"/>
                    <a:pt x="216567" y="686917"/>
                  </a:cubicBezTo>
                  <a:lnTo>
                    <a:pt x="228759" y="691775"/>
                  </a:lnTo>
                  <a:cubicBezTo>
                    <a:pt x="245286" y="698303"/>
                    <a:pt x="262211" y="703775"/>
                    <a:pt x="279432" y="708158"/>
                  </a:cubicBezTo>
                  <a:cubicBezTo>
                    <a:pt x="297106" y="712035"/>
                    <a:pt x="315022" y="714708"/>
                    <a:pt x="333058" y="716159"/>
                  </a:cubicBezTo>
                  <a:lnTo>
                    <a:pt x="346774" y="717397"/>
                  </a:lnTo>
                  <a:lnTo>
                    <a:pt x="374396" y="717397"/>
                  </a:lnTo>
                  <a:cubicBezTo>
                    <a:pt x="379013" y="717523"/>
                    <a:pt x="383632" y="717268"/>
                    <a:pt x="388207" y="716635"/>
                  </a:cubicBezTo>
                  <a:lnTo>
                    <a:pt x="416116" y="713778"/>
                  </a:lnTo>
                  <a:lnTo>
                    <a:pt x="443738" y="708063"/>
                  </a:lnTo>
                  <a:cubicBezTo>
                    <a:pt x="518884" y="690521"/>
                    <a:pt x="586244" y="648914"/>
                    <a:pt x="635571" y="589572"/>
                  </a:cubicBezTo>
                  <a:lnTo>
                    <a:pt x="653002" y="567378"/>
                  </a:lnTo>
                  <a:lnTo>
                    <a:pt x="668147" y="543756"/>
                  </a:lnTo>
                  <a:cubicBezTo>
                    <a:pt x="670727" y="539931"/>
                    <a:pt x="673020" y="535920"/>
                    <a:pt x="675005" y="531755"/>
                  </a:cubicBezTo>
                  <a:lnTo>
                    <a:pt x="681292" y="519372"/>
                  </a:lnTo>
                  <a:lnTo>
                    <a:pt x="687483" y="507085"/>
                  </a:lnTo>
                  <a:lnTo>
                    <a:pt x="692531" y="494322"/>
                  </a:lnTo>
                  <a:cubicBezTo>
                    <a:pt x="699333" y="477522"/>
                    <a:pt x="704967" y="460272"/>
                    <a:pt x="709390" y="442696"/>
                  </a:cubicBezTo>
                  <a:cubicBezTo>
                    <a:pt x="713264" y="425375"/>
                    <a:pt x="715938" y="407807"/>
                    <a:pt x="717391" y="390118"/>
                  </a:cubicBezTo>
                  <a:lnTo>
                    <a:pt x="718630" y="376973"/>
                  </a:lnTo>
                  <a:cubicBezTo>
                    <a:pt x="718630" y="372687"/>
                    <a:pt x="718630" y="368306"/>
                    <a:pt x="718630" y="363924"/>
                  </a:cubicBezTo>
                  <a:cubicBezTo>
                    <a:pt x="718630" y="355256"/>
                    <a:pt x="718630" y="346589"/>
                    <a:pt x="718630" y="338016"/>
                  </a:cubicBezTo>
                  <a:cubicBezTo>
                    <a:pt x="717456" y="321045"/>
                    <a:pt x="715101" y="304177"/>
                    <a:pt x="711581" y="287534"/>
                  </a:cubicBezTo>
                  <a:cubicBezTo>
                    <a:pt x="708244" y="271389"/>
                    <a:pt x="703853" y="255480"/>
                    <a:pt x="698436" y="239909"/>
                  </a:cubicBezTo>
                  <a:cubicBezTo>
                    <a:pt x="695674" y="232194"/>
                    <a:pt x="692150" y="224859"/>
                    <a:pt x="688912" y="217335"/>
                  </a:cubicBezTo>
                  <a:lnTo>
                    <a:pt x="684244" y="206286"/>
                  </a:lnTo>
                  <a:cubicBezTo>
                    <a:pt x="682530" y="202571"/>
                    <a:pt x="680434" y="199237"/>
                    <a:pt x="678625" y="195713"/>
                  </a:cubicBezTo>
                  <a:lnTo>
                    <a:pt x="667195" y="174853"/>
                  </a:lnTo>
                  <a:cubicBezTo>
                    <a:pt x="663194" y="168186"/>
                    <a:pt x="658432" y="161899"/>
                    <a:pt x="654145" y="155803"/>
                  </a:cubicBezTo>
                  <a:cubicBezTo>
                    <a:pt x="645464" y="143246"/>
                    <a:pt x="635916" y="131310"/>
                    <a:pt x="625570" y="120084"/>
                  </a:cubicBezTo>
                  <a:cubicBezTo>
                    <a:pt x="620737" y="114459"/>
                    <a:pt x="615551" y="109146"/>
                    <a:pt x="610045" y="104177"/>
                  </a:cubicBezTo>
                  <a:cubicBezTo>
                    <a:pt x="604615" y="99224"/>
                    <a:pt x="599662" y="93890"/>
                    <a:pt x="594138" y="89223"/>
                  </a:cubicBezTo>
                  <a:lnTo>
                    <a:pt x="577279" y="75983"/>
                  </a:lnTo>
                  <a:lnTo>
                    <a:pt x="568992" y="69411"/>
                  </a:lnTo>
                  <a:lnTo>
                    <a:pt x="560229" y="63696"/>
                  </a:lnTo>
                  <a:lnTo>
                    <a:pt x="542893" y="52552"/>
                  </a:lnTo>
                  <a:cubicBezTo>
                    <a:pt x="537274" y="48837"/>
                    <a:pt x="530987" y="46265"/>
                    <a:pt x="525082" y="43027"/>
                  </a:cubicBezTo>
                  <a:cubicBezTo>
                    <a:pt x="519176" y="39788"/>
                    <a:pt x="513366" y="36931"/>
                    <a:pt x="507460" y="34169"/>
                  </a:cubicBezTo>
                  <a:lnTo>
                    <a:pt x="489553" y="27025"/>
                  </a:lnTo>
                  <a:cubicBezTo>
                    <a:pt x="446750" y="10439"/>
                    <a:pt x="401151" y="2257"/>
                    <a:pt x="355251" y="2927"/>
                  </a:cubicBezTo>
                  <a:cubicBezTo>
                    <a:pt x="320556" y="3073"/>
                    <a:pt x="286088" y="8534"/>
                    <a:pt x="253048" y="19119"/>
                  </a:cubicBezTo>
                  <a:cubicBezTo>
                    <a:pt x="246595" y="20889"/>
                    <a:pt x="240236" y="22987"/>
                    <a:pt x="233998" y="25406"/>
                  </a:cubicBezTo>
                  <a:lnTo>
                    <a:pt x="217615" y="32264"/>
                  </a:lnTo>
                  <a:cubicBezTo>
                    <a:pt x="212566" y="34455"/>
                    <a:pt x="208090" y="36169"/>
                    <a:pt x="203708" y="38169"/>
                  </a:cubicBezTo>
                  <a:lnTo>
                    <a:pt x="192564" y="44170"/>
                  </a:lnTo>
                  <a:lnTo>
                    <a:pt x="177419" y="52171"/>
                  </a:lnTo>
                  <a:lnTo>
                    <a:pt x="172180" y="54838"/>
                  </a:lnTo>
                  <a:cubicBezTo>
                    <a:pt x="172180" y="54838"/>
                    <a:pt x="173895" y="53695"/>
                    <a:pt x="177229" y="51790"/>
                  </a:cubicBezTo>
                  <a:lnTo>
                    <a:pt x="192087" y="43313"/>
                  </a:lnTo>
                  <a:lnTo>
                    <a:pt x="203137" y="37122"/>
                  </a:lnTo>
                  <a:cubicBezTo>
                    <a:pt x="207232" y="35026"/>
                    <a:pt x="211995" y="33121"/>
                    <a:pt x="217043" y="30930"/>
                  </a:cubicBezTo>
                  <a:lnTo>
                    <a:pt x="233426" y="23787"/>
                  </a:lnTo>
                  <a:cubicBezTo>
                    <a:pt x="239661" y="21302"/>
                    <a:pt x="246019" y="19140"/>
                    <a:pt x="252476" y="17310"/>
                  </a:cubicBezTo>
                  <a:cubicBezTo>
                    <a:pt x="285626" y="6370"/>
                    <a:pt x="320251" y="556"/>
                    <a:pt x="355156" y="69"/>
                  </a:cubicBezTo>
                  <a:cubicBezTo>
                    <a:pt x="401474" y="-841"/>
                    <a:pt x="447531" y="7213"/>
                    <a:pt x="490792" y="23787"/>
                  </a:cubicBezTo>
                  <a:lnTo>
                    <a:pt x="508984" y="30835"/>
                  </a:lnTo>
                  <a:cubicBezTo>
                    <a:pt x="514890" y="33597"/>
                    <a:pt x="520795" y="36740"/>
                    <a:pt x="526796" y="39788"/>
                  </a:cubicBezTo>
                  <a:cubicBezTo>
                    <a:pt x="532797" y="42837"/>
                    <a:pt x="539083" y="45504"/>
                    <a:pt x="544798" y="49313"/>
                  </a:cubicBezTo>
                  <a:lnTo>
                    <a:pt x="562324" y="60553"/>
                  </a:lnTo>
                  <a:lnTo>
                    <a:pt x="571278" y="66268"/>
                  </a:lnTo>
                  <a:lnTo>
                    <a:pt x="579660" y="72840"/>
                  </a:lnTo>
                  <a:lnTo>
                    <a:pt x="596710" y="86175"/>
                  </a:lnTo>
                  <a:cubicBezTo>
                    <a:pt x="602329" y="90843"/>
                    <a:pt x="607378" y="96272"/>
                    <a:pt x="612807" y="101320"/>
                  </a:cubicBezTo>
                  <a:cubicBezTo>
                    <a:pt x="618407" y="106318"/>
                    <a:pt x="623688" y="111662"/>
                    <a:pt x="628618" y="117322"/>
                  </a:cubicBezTo>
                  <a:cubicBezTo>
                    <a:pt x="638957" y="128655"/>
                    <a:pt x="648504" y="140684"/>
                    <a:pt x="657193" y="153326"/>
                  </a:cubicBezTo>
                  <a:cubicBezTo>
                    <a:pt x="661480" y="159899"/>
                    <a:pt x="666718" y="166185"/>
                    <a:pt x="670433" y="172948"/>
                  </a:cubicBezTo>
                  <a:lnTo>
                    <a:pt x="681958" y="193903"/>
                  </a:lnTo>
                  <a:cubicBezTo>
                    <a:pt x="683863" y="197522"/>
                    <a:pt x="686054" y="200952"/>
                    <a:pt x="687673" y="204666"/>
                  </a:cubicBezTo>
                  <a:lnTo>
                    <a:pt x="692531" y="215906"/>
                  </a:lnTo>
                  <a:cubicBezTo>
                    <a:pt x="695579" y="223430"/>
                    <a:pt x="699103" y="230860"/>
                    <a:pt x="702056" y="238671"/>
                  </a:cubicBezTo>
                  <a:cubicBezTo>
                    <a:pt x="707580" y="254523"/>
                    <a:pt x="712066" y="270718"/>
                    <a:pt x="715486" y="287153"/>
                  </a:cubicBezTo>
                  <a:cubicBezTo>
                    <a:pt x="719024" y="304024"/>
                    <a:pt x="721442" y="321111"/>
                    <a:pt x="722725" y="338302"/>
                  </a:cubicBezTo>
                  <a:cubicBezTo>
                    <a:pt x="723202" y="346970"/>
                    <a:pt x="722725" y="355733"/>
                    <a:pt x="723202" y="364591"/>
                  </a:cubicBezTo>
                  <a:cubicBezTo>
                    <a:pt x="723202" y="368972"/>
                    <a:pt x="723202" y="373354"/>
                    <a:pt x="723202" y="377831"/>
                  </a:cubicBezTo>
                  <a:lnTo>
                    <a:pt x="722059" y="391071"/>
                  </a:lnTo>
                  <a:cubicBezTo>
                    <a:pt x="720566" y="409013"/>
                    <a:pt x="717861" y="426833"/>
                    <a:pt x="713962" y="444411"/>
                  </a:cubicBezTo>
                  <a:cubicBezTo>
                    <a:pt x="709450" y="462190"/>
                    <a:pt x="703787" y="479658"/>
                    <a:pt x="697008" y="496703"/>
                  </a:cubicBezTo>
                  <a:lnTo>
                    <a:pt x="691864" y="509657"/>
                  </a:lnTo>
                  <a:lnTo>
                    <a:pt x="685578" y="522135"/>
                  </a:lnTo>
                  <a:lnTo>
                    <a:pt x="679196" y="534612"/>
                  </a:lnTo>
                  <a:cubicBezTo>
                    <a:pt x="677216" y="538890"/>
                    <a:pt x="674891" y="543000"/>
                    <a:pt x="672243" y="546900"/>
                  </a:cubicBezTo>
                  <a:lnTo>
                    <a:pt x="657003" y="570807"/>
                  </a:lnTo>
                  <a:lnTo>
                    <a:pt x="639286" y="593286"/>
                  </a:lnTo>
                  <a:cubicBezTo>
                    <a:pt x="589271" y="653510"/>
                    <a:pt x="520932" y="695725"/>
                    <a:pt x="444691" y="713492"/>
                  </a:cubicBezTo>
                  <a:lnTo>
                    <a:pt x="416687" y="719207"/>
                  </a:lnTo>
                  <a:lnTo>
                    <a:pt x="388112" y="722160"/>
                  </a:lnTo>
                  <a:cubicBezTo>
                    <a:pt x="383467" y="722714"/>
                    <a:pt x="378787" y="722937"/>
                    <a:pt x="374110" y="722826"/>
                  </a:cubicBezTo>
                  <a:lnTo>
                    <a:pt x="345535" y="722826"/>
                  </a:lnTo>
                  <a:lnTo>
                    <a:pt x="331724" y="721588"/>
                  </a:lnTo>
                  <a:cubicBezTo>
                    <a:pt x="295610" y="719108"/>
                    <a:pt x="260148" y="710710"/>
                    <a:pt x="226758" y="696728"/>
                  </a:cubicBezTo>
                  <a:lnTo>
                    <a:pt x="214376" y="691870"/>
                  </a:lnTo>
                  <a:cubicBezTo>
                    <a:pt x="210185" y="690251"/>
                    <a:pt x="206375" y="687870"/>
                    <a:pt x="202470" y="685964"/>
                  </a:cubicBezTo>
                  <a:cubicBezTo>
                    <a:pt x="194659" y="681869"/>
                    <a:pt x="186658" y="678154"/>
                    <a:pt x="179133" y="673868"/>
                  </a:cubicBezTo>
                  <a:cubicBezTo>
                    <a:pt x="164334" y="665049"/>
                    <a:pt x="150141" y="655248"/>
                    <a:pt x="136652" y="644531"/>
                  </a:cubicBezTo>
                  <a:cubicBezTo>
                    <a:pt x="123540" y="634155"/>
                    <a:pt x="111101" y="622956"/>
                    <a:pt x="99409" y="611003"/>
                  </a:cubicBezTo>
                  <a:cubicBezTo>
                    <a:pt x="93790" y="605002"/>
                    <a:pt x="88646" y="598525"/>
                    <a:pt x="83312" y="591953"/>
                  </a:cubicBezTo>
                  <a:lnTo>
                    <a:pt x="75406" y="582428"/>
                  </a:lnTo>
                  <a:cubicBezTo>
                    <a:pt x="72835" y="579285"/>
                    <a:pt x="70739" y="575856"/>
                    <a:pt x="68358" y="572903"/>
                  </a:cubicBezTo>
                  <a:lnTo>
                    <a:pt x="54737" y="553853"/>
                  </a:lnTo>
                  <a:cubicBezTo>
                    <a:pt x="50451" y="547090"/>
                    <a:pt x="46927" y="540041"/>
                    <a:pt x="43116" y="533279"/>
                  </a:cubicBezTo>
                  <a:cubicBezTo>
                    <a:pt x="35824" y="519789"/>
                    <a:pt x="29460" y="505818"/>
                    <a:pt x="24066" y="491464"/>
                  </a:cubicBezTo>
                  <a:cubicBezTo>
                    <a:pt x="21200" y="484546"/>
                    <a:pt x="18782" y="477451"/>
                    <a:pt x="16828" y="470223"/>
                  </a:cubicBezTo>
                  <a:cubicBezTo>
                    <a:pt x="14732" y="463080"/>
                    <a:pt x="12256" y="456126"/>
                    <a:pt x="10541" y="449078"/>
                  </a:cubicBezTo>
                  <a:cubicBezTo>
                    <a:pt x="8827" y="442029"/>
                    <a:pt x="7683" y="434790"/>
                    <a:pt x="6255" y="427837"/>
                  </a:cubicBezTo>
                  <a:cubicBezTo>
                    <a:pt x="5493" y="424313"/>
                    <a:pt x="4826" y="420789"/>
                    <a:pt x="4064" y="417360"/>
                  </a:cubicBezTo>
                  <a:lnTo>
                    <a:pt x="2921" y="406787"/>
                  </a:lnTo>
                  <a:cubicBezTo>
                    <a:pt x="2254" y="399833"/>
                    <a:pt x="1492" y="392975"/>
                    <a:pt x="825" y="386118"/>
                  </a:cubicBezTo>
                  <a:cubicBezTo>
                    <a:pt x="159" y="379260"/>
                    <a:pt x="825" y="372497"/>
                    <a:pt x="254" y="365734"/>
                  </a:cubicBezTo>
                  <a:cubicBezTo>
                    <a:pt x="-317" y="358971"/>
                    <a:pt x="254" y="352399"/>
                    <a:pt x="254" y="345827"/>
                  </a:cubicBezTo>
                  <a:lnTo>
                    <a:pt x="1969" y="326777"/>
                  </a:lnTo>
                  <a:cubicBezTo>
                    <a:pt x="6502" y="280651"/>
                    <a:pt x="19959" y="235846"/>
                    <a:pt x="41593" y="194855"/>
                  </a:cubicBezTo>
                  <a:cubicBezTo>
                    <a:pt x="57580" y="163849"/>
                    <a:pt x="78237" y="135483"/>
                    <a:pt x="102838" y="110750"/>
                  </a:cubicBezTo>
                  <a:cubicBezTo>
                    <a:pt x="107398" y="105755"/>
                    <a:pt x="112231" y="101017"/>
                    <a:pt x="117316" y="96558"/>
                  </a:cubicBezTo>
                  <a:lnTo>
                    <a:pt x="130937" y="85032"/>
                  </a:lnTo>
                  <a:cubicBezTo>
                    <a:pt x="135223" y="81603"/>
                    <a:pt x="139033" y="78174"/>
                    <a:pt x="142748" y="75507"/>
                  </a:cubicBezTo>
                  <a:lnTo>
                    <a:pt x="153225" y="68363"/>
                  </a:lnTo>
                  <a:lnTo>
                    <a:pt x="167418" y="58838"/>
                  </a:lnTo>
                  <a:cubicBezTo>
                    <a:pt x="170371" y="55790"/>
                    <a:pt x="172085" y="54838"/>
                    <a:pt x="172085" y="54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5" name="Google Shape;775;p23"/>
            <p:cNvSpPr/>
            <p:nvPr/>
          </p:nvSpPr>
          <p:spPr>
            <a:xfrm rot="-411986">
              <a:off x="4329220" y="4189127"/>
              <a:ext cx="135141" cy="135141"/>
            </a:xfrm>
            <a:custGeom>
              <a:avLst/>
              <a:gdLst/>
              <a:ahLst/>
              <a:cxnLst/>
              <a:rect l="l" t="t" r="r" b="b"/>
              <a:pathLst>
                <a:path w="280987" h="280987" extrusionOk="0">
                  <a:moveTo>
                    <a:pt x="280988" y="140494"/>
                  </a:moveTo>
                  <a:cubicBezTo>
                    <a:pt x="280988" y="218086"/>
                    <a:pt x="218086" y="280987"/>
                    <a:pt x="140494" y="280987"/>
                  </a:cubicBezTo>
                  <a:cubicBezTo>
                    <a:pt x="62901" y="280987"/>
                    <a:pt x="0" y="218086"/>
                    <a:pt x="0" y="140494"/>
                  </a:cubicBezTo>
                  <a:cubicBezTo>
                    <a:pt x="0" y="62901"/>
                    <a:pt x="62901" y="0"/>
                    <a:pt x="140494" y="0"/>
                  </a:cubicBezTo>
                  <a:cubicBezTo>
                    <a:pt x="218086" y="0"/>
                    <a:pt x="280988" y="62901"/>
                    <a:pt x="280988" y="1404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6" name="Google Shape;776;p23"/>
            <p:cNvSpPr/>
            <p:nvPr/>
          </p:nvSpPr>
          <p:spPr>
            <a:xfrm rot="-46611">
              <a:off x="4347973" y="4208573"/>
              <a:ext cx="97060" cy="97060"/>
            </a:xfrm>
            <a:custGeom>
              <a:avLst/>
              <a:gdLst/>
              <a:ahLst/>
              <a:cxnLst/>
              <a:rect l="l" t="t" r="r" b="b"/>
              <a:pathLst>
                <a:path w="201739" h="201739" extrusionOk="0">
                  <a:moveTo>
                    <a:pt x="201739" y="100870"/>
                  </a:moveTo>
                  <a:cubicBezTo>
                    <a:pt x="201739" y="156579"/>
                    <a:pt x="156579" y="201739"/>
                    <a:pt x="100870" y="201739"/>
                  </a:cubicBezTo>
                  <a:cubicBezTo>
                    <a:pt x="45161" y="201739"/>
                    <a:pt x="0" y="156579"/>
                    <a:pt x="0" y="100870"/>
                  </a:cubicBezTo>
                  <a:cubicBezTo>
                    <a:pt x="0" y="45161"/>
                    <a:pt x="45161" y="0"/>
                    <a:pt x="100870" y="0"/>
                  </a:cubicBezTo>
                  <a:cubicBezTo>
                    <a:pt x="156579" y="0"/>
                    <a:pt x="201739" y="45161"/>
                    <a:pt x="201739" y="1008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4181200" y="4243383"/>
              <a:ext cx="80848" cy="207482"/>
            </a:xfrm>
            <a:custGeom>
              <a:avLst/>
              <a:gdLst/>
              <a:ahLst/>
              <a:cxnLst/>
              <a:rect l="l" t="t" r="r" b="b"/>
              <a:pathLst>
                <a:path w="168058" h="431292" extrusionOk="0">
                  <a:moveTo>
                    <a:pt x="89287" y="184"/>
                  </a:moveTo>
                  <a:cubicBezTo>
                    <a:pt x="87374" y="826"/>
                    <a:pt x="85392" y="1242"/>
                    <a:pt x="83382" y="1423"/>
                  </a:cubicBezTo>
                  <a:lnTo>
                    <a:pt x="66237" y="3899"/>
                  </a:lnTo>
                  <a:lnTo>
                    <a:pt x="2991" y="12090"/>
                  </a:lnTo>
                  <a:lnTo>
                    <a:pt x="4515" y="10471"/>
                  </a:lnTo>
                  <a:cubicBezTo>
                    <a:pt x="884" y="76240"/>
                    <a:pt x="13169" y="141915"/>
                    <a:pt x="40329" y="201924"/>
                  </a:cubicBezTo>
                  <a:cubicBezTo>
                    <a:pt x="70858" y="269645"/>
                    <a:pt x="113830" y="331034"/>
                    <a:pt x="167011" y="382899"/>
                  </a:cubicBezTo>
                  <a:lnTo>
                    <a:pt x="168059" y="383947"/>
                  </a:lnTo>
                  <a:lnTo>
                    <a:pt x="167106" y="384994"/>
                  </a:lnTo>
                  <a:lnTo>
                    <a:pt x="137674" y="419380"/>
                  </a:lnTo>
                  <a:lnTo>
                    <a:pt x="129673" y="428428"/>
                  </a:lnTo>
                  <a:cubicBezTo>
                    <a:pt x="127768" y="430429"/>
                    <a:pt x="126816" y="431381"/>
                    <a:pt x="126625" y="431286"/>
                  </a:cubicBezTo>
                  <a:cubicBezTo>
                    <a:pt x="127303" y="430066"/>
                    <a:pt x="128100" y="428918"/>
                    <a:pt x="129006" y="427857"/>
                  </a:cubicBezTo>
                  <a:lnTo>
                    <a:pt x="136341" y="418332"/>
                  </a:lnTo>
                  <a:lnTo>
                    <a:pt x="164916" y="383089"/>
                  </a:lnTo>
                  <a:lnTo>
                    <a:pt x="164916" y="385185"/>
                  </a:lnTo>
                  <a:cubicBezTo>
                    <a:pt x="141178" y="363129"/>
                    <a:pt x="119527" y="338928"/>
                    <a:pt x="100241" y="312890"/>
                  </a:cubicBezTo>
                  <a:cubicBezTo>
                    <a:pt x="74558" y="279079"/>
                    <a:pt x="52917" y="242381"/>
                    <a:pt x="35757" y="203543"/>
                  </a:cubicBezTo>
                  <a:cubicBezTo>
                    <a:pt x="8260" y="142886"/>
                    <a:pt x="-3688" y="76333"/>
                    <a:pt x="990" y="9900"/>
                  </a:cubicBezTo>
                  <a:lnTo>
                    <a:pt x="990" y="8376"/>
                  </a:lnTo>
                  <a:lnTo>
                    <a:pt x="2419" y="8376"/>
                  </a:lnTo>
                  <a:lnTo>
                    <a:pt x="65760" y="1708"/>
                  </a:lnTo>
                  <a:lnTo>
                    <a:pt x="83096" y="184"/>
                  </a:lnTo>
                  <a:cubicBezTo>
                    <a:pt x="85152" y="-61"/>
                    <a:pt x="87231" y="-61"/>
                    <a:pt x="89287" y="1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4254629" y="4045263"/>
              <a:ext cx="257199" cy="61067"/>
            </a:xfrm>
            <a:custGeom>
              <a:avLst/>
              <a:gdLst/>
              <a:ahLst/>
              <a:cxnLst/>
              <a:rect l="l" t="t" r="r" b="b"/>
              <a:pathLst>
                <a:path w="534638" h="126939" extrusionOk="0">
                  <a:moveTo>
                    <a:pt x="0" y="28260"/>
                  </a:moveTo>
                  <a:cubicBezTo>
                    <a:pt x="1121" y="29430"/>
                    <a:pt x="2082" y="30743"/>
                    <a:pt x="2858" y="32166"/>
                  </a:cubicBezTo>
                  <a:lnTo>
                    <a:pt x="10573" y="43786"/>
                  </a:lnTo>
                  <a:lnTo>
                    <a:pt x="39148" y="88172"/>
                  </a:lnTo>
                  <a:lnTo>
                    <a:pt x="36957" y="88172"/>
                  </a:lnTo>
                  <a:cubicBezTo>
                    <a:pt x="67673" y="66114"/>
                    <a:pt x="100735" y="47523"/>
                    <a:pt x="135541" y="32737"/>
                  </a:cubicBezTo>
                  <a:cubicBezTo>
                    <a:pt x="157457" y="23805"/>
                    <a:pt x="179996" y="16483"/>
                    <a:pt x="202978" y="10829"/>
                  </a:cubicBezTo>
                  <a:cubicBezTo>
                    <a:pt x="228232" y="5027"/>
                    <a:pt x="253959" y="1520"/>
                    <a:pt x="279845" y="352"/>
                  </a:cubicBezTo>
                  <a:cubicBezTo>
                    <a:pt x="330690" y="-1696"/>
                    <a:pt x="381500" y="5204"/>
                    <a:pt x="429959" y="20736"/>
                  </a:cubicBezTo>
                  <a:cubicBezTo>
                    <a:pt x="466593" y="32125"/>
                    <a:pt x="501446" y="48606"/>
                    <a:pt x="533495" y="69694"/>
                  </a:cubicBezTo>
                  <a:lnTo>
                    <a:pt x="534638" y="70551"/>
                  </a:lnTo>
                  <a:lnTo>
                    <a:pt x="533876" y="71694"/>
                  </a:lnTo>
                  <a:lnTo>
                    <a:pt x="507111" y="112652"/>
                  </a:lnTo>
                  <a:lnTo>
                    <a:pt x="499872" y="123415"/>
                  </a:lnTo>
                  <a:cubicBezTo>
                    <a:pt x="499086" y="124689"/>
                    <a:pt x="498159" y="125872"/>
                    <a:pt x="497110" y="126939"/>
                  </a:cubicBezTo>
                  <a:cubicBezTo>
                    <a:pt x="497639" y="125524"/>
                    <a:pt x="498343" y="124180"/>
                    <a:pt x="499205" y="122939"/>
                  </a:cubicBezTo>
                  <a:lnTo>
                    <a:pt x="505778" y="111795"/>
                  </a:lnTo>
                  <a:cubicBezTo>
                    <a:pt x="512064" y="101698"/>
                    <a:pt x="520637" y="87696"/>
                    <a:pt x="531400" y="70170"/>
                  </a:cubicBezTo>
                  <a:lnTo>
                    <a:pt x="531400" y="72171"/>
                  </a:lnTo>
                  <a:cubicBezTo>
                    <a:pt x="499312" y="51730"/>
                    <a:pt x="464614" y="35711"/>
                    <a:pt x="428244" y="24546"/>
                  </a:cubicBezTo>
                  <a:cubicBezTo>
                    <a:pt x="355581" y="1498"/>
                    <a:pt x="278093" y="-1789"/>
                    <a:pt x="203740" y="15021"/>
                  </a:cubicBezTo>
                  <a:cubicBezTo>
                    <a:pt x="181036" y="20540"/>
                    <a:pt x="158755" y="27670"/>
                    <a:pt x="137065" y="36356"/>
                  </a:cubicBezTo>
                  <a:cubicBezTo>
                    <a:pt x="102415" y="50806"/>
                    <a:pt x="69374" y="68843"/>
                    <a:pt x="38481" y="90173"/>
                  </a:cubicBezTo>
                  <a:lnTo>
                    <a:pt x="37147" y="91125"/>
                  </a:lnTo>
                  <a:lnTo>
                    <a:pt x="36385" y="89696"/>
                  </a:lnTo>
                  <a:lnTo>
                    <a:pt x="9239" y="44548"/>
                  </a:lnTo>
                  <a:lnTo>
                    <a:pt x="2286" y="32451"/>
                  </a:lnTo>
                  <a:cubicBezTo>
                    <a:pt x="1397" y="31127"/>
                    <a:pt x="632" y="29724"/>
                    <a:pt x="0" y="282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4495633" y="4208761"/>
              <a:ext cx="138886" cy="224940"/>
            </a:xfrm>
            <a:custGeom>
              <a:avLst/>
              <a:gdLst/>
              <a:ahLst/>
              <a:cxnLst/>
              <a:rect l="l" t="t" r="r" b="b"/>
              <a:pathLst>
                <a:path w="288702" h="467582" extrusionOk="0">
                  <a:moveTo>
                    <a:pt x="288703" y="0"/>
                  </a:moveTo>
                  <a:cubicBezTo>
                    <a:pt x="287400" y="663"/>
                    <a:pt x="286026" y="1175"/>
                    <a:pt x="284607" y="1524"/>
                  </a:cubicBezTo>
                  <a:lnTo>
                    <a:pt x="272701" y="5429"/>
                  </a:lnTo>
                  <a:lnTo>
                    <a:pt x="227457" y="19145"/>
                  </a:lnTo>
                  <a:lnTo>
                    <a:pt x="228410" y="17336"/>
                  </a:lnTo>
                  <a:cubicBezTo>
                    <a:pt x="237938" y="53706"/>
                    <a:pt x="241824" y="91323"/>
                    <a:pt x="239935" y="128873"/>
                  </a:cubicBezTo>
                  <a:cubicBezTo>
                    <a:pt x="237111" y="178726"/>
                    <a:pt x="225064" y="227623"/>
                    <a:pt x="204406" y="273082"/>
                  </a:cubicBezTo>
                  <a:cubicBezTo>
                    <a:pt x="170031" y="347647"/>
                    <a:pt x="119658" y="413728"/>
                    <a:pt x="56864" y="466630"/>
                  </a:cubicBezTo>
                  <a:lnTo>
                    <a:pt x="55626" y="467583"/>
                  </a:lnTo>
                  <a:lnTo>
                    <a:pt x="54674" y="466535"/>
                  </a:lnTo>
                  <a:lnTo>
                    <a:pt x="14097" y="423767"/>
                  </a:lnTo>
                  <a:lnTo>
                    <a:pt x="3429" y="412147"/>
                  </a:lnTo>
                  <a:cubicBezTo>
                    <a:pt x="2142" y="410874"/>
                    <a:pt x="993" y="409469"/>
                    <a:pt x="0" y="407956"/>
                  </a:cubicBezTo>
                  <a:cubicBezTo>
                    <a:pt x="1486" y="409018"/>
                    <a:pt x="2859" y="410231"/>
                    <a:pt x="4096" y="411575"/>
                  </a:cubicBezTo>
                  <a:lnTo>
                    <a:pt x="15430" y="422529"/>
                  </a:lnTo>
                  <a:lnTo>
                    <a:pt x="56959" y="464249"/>
                  </a:lnTo>
                  <a:lnTo>
                    <a:pt x="54769" y="464249"/>
                  </a:lnTo>
                  <a:cubicBezTo>
                    <a:pt x="81804" y="440940"/>
                    <a:pt x="106554" y="415105"/>
                    <a:pt x="128683" y="387096"/>
                  </a:cubicBezTo>
                  <a:cubicBezTo>
                    <a:pt x="157271" y="351611"/>
                    <a:pt x="181273" y="312665"/>
                    <a:pt x="200120" y="271177"/>
                  </a:cubicBezTo>
                  <a:cubicBezTo>
                    <a:pt x="220654" y="226139"/>
                    <a:pt x="232729" y="177708"/>
                    <a:pt x="235743" y="128302"/>
                  </a:cubicBezTo>
                  <a:cubicBezTo>
                    <a:pt x="238030" y="91204"/>
                    <a:pt x="234820" y="53971"/>
                    <a:pt x="226218" y="17812"/>
                  </a:cubicBezTo>
                  <a:lnTo>
                    <a:pt x="226219" y="16383"/>
                  </a:lnTo>
                  <a:lnTo>
                    <a:pt x="227552" y="16383"/>
                  </a:lnTo>
                  <a:lnTo>
                    <a:pt x="273177" y="4001"/>
                  </a:lnTo>
                  <a:lnTo>
                    <a:pt x="285369" y="858"/>
                  </a:lnTo>
                  <a:cubicBezTo>
                    <a:pt x="286437" y="426"/>
                    <a:pt x="287558" y="137"/>
                    <a:pt x="288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4189059" y="4120311"/>
              <a:ext cx="47288" cy="91552"/>
            </a:xfrm>
            <a:custGeom>
              <a:avLst/>
              <a:gdLst/>
              <a:ahLst/>
              <a:cxnLst/>
              <a:rect l="l" t="t" r="r" b="b"/>
              <a:pathLst>
                <a:path w="98298" h="190309" extrusionOk="0">
                  <a:moveTo>
                    <a:pt x="9525" y="190309"/>
                  </a:moveTo>
                  <a:lnTo>
                    <a:pt x="0" y="188881"/>
                  </a:lnTo>
                  <a:cubicBezTo>
                    <a:pt x="0" y="187738"/>
                    <a:pt x="17907" y="79343"/>
                    <a:pt x="91250" y="0"/>
                  </a:cubicBezTo>
                  <a:lnTo>
                    <a:pt x="98298" y="6382"/>
                  </a:lnTo>
                  <a:cubicBezTo>
                    <a:pt x="26956" y="83725"/>
                    <a:pt x="9716" y="189262"/>
                    <a:pt x="9525" y="190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4466459" y="4432483"/>
              <a:ext cx="20787" cy="20805"/>
            </a:xfrm>
            <a:custGeom>
              <a:avLst/>
              <a:gdLst/>
              <a:ahLst/>
              <a:cxnLst/>
              <a:rect l="l" t="t" r="r" b="b"/>
              <a:pathLst>
                <a:path w="43210" h="43247" extrusionOk="0">
                  <a:moveTo>
                    <a:pt x="3738" y="9421"/>
                  </a:moveTo>
                  <a:cubicBezTo>
                    <a:pt x="10477" y="-437"/>
                    <a:pt x="23932" y="-2965"/>
                    <a:pt x="33790" y="3775"/>
                  </a:cubicBezTo>
                  <a:cubicBezTo>
                    <a:pt x="43648" y="10514"/>
                    <a:pt x="46175" y="23969"/>
                    <a:pt x="39436" y="33827"/>
                  </a:cubicBezTo>
                  <a:cubicBezTo>
                    <a:pt x="32715" y="43658"/>
                    <a:pt x="19310" y="46203"/>
                    <a:pt x="9453" y="39520"/>
                  </a:cubicBezTo>
                  <a:cubicBezTo>
                    <a:pt x="-410" y="32769"/>
                    <a:pt x="-2964" y="19317"/>
                    <a:pt x="3738" y="94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4431427" y="4443946"/>
              <a:ext cx="20787" cy="20805"/>
            </a:xfrm>
            <a:custGeom>
              <a:avLst/>
              <a:gdLst/>
              <a:ahLst/>
              <a:cxnLst/>
              <a:rect l="l" t="t" r="r" b="b"/>
              <a:pathLst>
                <a:path w="43210" h="43247" extrusionOk="0">
                  <a:moveTo>
                    <a:pt x="3738" y="9421"/>
                  </a:moveTo>
                  <a:cubicBezTo>
                    <a:pt x="10477" y="-437"/>
                    <a:pt x="23932" y="-2965"/>
                    <a:pt x="33790" y="3775"/>
                  </a:cubicBezTo>
                  <a:cubicBezTo>
                    <a:pt x="43648" y="10514"/>
                    <a:pt x="46175" y="23969"/>
                    <a:pt x="39436" y="33827"/>
                  </a:cubicBezTo>
                  <a:cubicBezTo>
                    <a:pt x="32715" y="43658"/>
                    <a:pt x="19310" y="46203"/>
                    <a:pt x="9453" y="39520"/>
                  </a:cubicBezTo>
                  <a:cubicBezTo>
                    <a:pt x="-410" y="32769"/>
                    <a:pt x="-2964" y="19317"/>
                    <a:pt x="3738" y="94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4393878" y="4449280"/>
              <a:ext cx="20805" cy="20805"/>
            </a:xfrm>
            <a:custGeom>
              <a:avLst/>
              <a:gdLst/>
              <a:ahLst/>
              <a:cxnLst/>
              <a:rect l="l" t="t" r="r" b="b"/>
              <a:pathLst>
                <a:path w="43247" h="43247" extrusionOk="0">
                  <a:moveTo>
                    <a:pt x="3730" y="9486"/>
                  </a:moveTo>
                  <a:cubicBezTo>
                    <a:pt x="10434" y="-396"/>
                    <a:pt x="23880" y="-2973"/>
                    <a:pt x="33762" y="3731"/>
                  </a:cubicBezTo>
                  <a:cubicBezTo>
                    <a:pt x="43644" y="10434"/>
                    <a:pt x="46221" y="23880"/>
                    <a:pt x="39517" y="33762"/>
                  </a:cubicBezTo>
                  <a:cubicBezTo>
                    <a:pt x="32814" y="43644"/>
                    <a:pt x="19368" y="46221"/>
                    <a:pt x="9486" y="39517"/>
                  </a:cubicBezTo>
                  <a:cubicBezTo>
                    <a:pt x="9472" y="39508"/>
                    <a:pt x="9459" y="39499"/>
                    <a:pt x="9446" y="39490"/>
                  </a:cubicBezTo>
                  <a:cubicBezTo>
                    <a:pt x="-406" y="32774"/>
                    <a:pt x="-2962" y="19352"/>
                    <a:pt x="3730" y="94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4018302" y="4599567"/>
              <a:ext cx="728478" cy="39774"/>
            </a:xfrm>
            <a:custGeom>
              <a:avLst/>
              <a:gdLst/>
              <a:ahLst/>
              <a:cxnLst/>
              <a:rect l="l" t="t" r="r" b="b"/>
              <a:pathLst>
                <a:path w="1514284" h="82677" extrusionOk="0">
                  <a:moveTo>
                    <a:pt x="0" y="0"/>
                  </a:moveTo>
                  <a:lnTo>
                    <a:pt x="1514285" y="0"/>
                  </a:lnTo>
                  <a:lnTo>
                    <a:pt x="1514285" y="82677"/>
                  </a:lnTo>
                  <a:lnTo>
                    <a:pt x="0" y="826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4140455" y="4449444"/>
              <a:ext cx="505646" cy="169862"/>
            </a:xfrm>
            <a:custGeom>
              <a:avLst/>
              <a:gdLst/>
              <a:ahLst/>
              <a:cxnLst/>
              <a:rect l="l" t="t" r="r" b="b"/>
              <a:pathLst>
                <a:path w="1051083" h="353091" extrusionOk="0">
                  <a:moveTo>
                    <a:pt x="0" y="353092"/>
                  </a:moveTo>
                  <a:lnTo>
                    <a:pt x="98203" y="0"/>
                  </a:lnTo>
                  <a:cubicBezTo>
                    <a:pt x="98203" y="0"/>
                    <a:pt x="236220" y="182404"/>
                    <a:pt x="509778" y="176593"/>
                  </a:cubicBezTo>
                  <a:cubicBezTo>
                    <a:pt x="783336" y="170783"/>
                    <a:pt x="963454" y="0"/>
                    <a:pt x="963454" y="0"/>
                  </a:cubicBezTo>
                  <a:lnTo>
                    <a:pt x="1051084" y="3530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4020182" y="4598375"/>
              <a:ext cx="726554" cy="2383"/>
            </a:xfrm>
            <a:custGeom>
              <a:avLst/>
              <a:gdLst/>
              <a:ahLst/>
              <a:cxnLst/>
              <a:rect l="l" t="t" r="r" b="b"/>
              <a:pathLst>
                <a:path w="1510283" h="4953" extrusionOk="0">
                  <a:moveTo>
                    <a:pt x="1510284" y="2477"/>
                  </a:moveTo>
                  <a:cubicBezTo>
                    <a:pt x="1510284" y="3810"/>
                    <a:pt x="1172147" y="4953"/>
                    <a:pt x="755142" y="4953"/>
                  </a:cubicBezTo>
                  <a:cubicBezTo>
                    <a:pt x="338138" y="4953"/>
                    <a:pt x="0" y="3810"/>
                    <a:pt x="0" y="2477"/>
                  </a:cubicBezTo>
                  <a:cubicBezTo>
                    <a:pt x="0" y="1143"/>
                    <a:pt x="338042" y="0"/>
                    <a:pt x="755142" y="0"/>
                  </a:cubicBezTo>
                  <a:cubicBezTo>
                    <a:pt x="1172242" y="0"/>
                    <a:pt x="1510284" y="1048"/>
                    <a:pt x="1510284" y="2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4186125" y="4449444"/>
              <a:ext cx="417851" cy="87251"/>
            </a:xfrm>
            <a:custGeom>
              <a:avLst/>
              <a:gdLst/>
              <a:ahLst/>
              <a:cxnLst/>
              <a:rect l="l" t="t" r="r" b="b"/>
              <a:pathLst>
                <a:path w="868584" h="181369" extrusionOk="0">
                  <a:moveTo>
                    <a:pt x="868585" y="0"/>
                  </a:moveTo>
                  <a:cubicBezTo>
                    <a:pt x="868149" y="719"/>
                    <a:pt x="867639" y="1390"/>
                    <a:pt x="867061" y="2000"/>
                  </a:cubicBezTo>
                  <a:lnTo>
                    <a:pt x="862203" y="7429"/>
                  </a:lnTo>
                  <a:cubicBezTo>
                    <a:pt x="857726" y="12097"/>
                    <a:pt x="851821" y="19621"/>
                    <a:pt x="843153" y="27813"/>
                  </a:cubicBezTo>
                  <a:cubicBezTo>
                    <a:pt x="818447" y="51930"/>
                    <a:pt x="791096" y="73179"/>
                    <a:pt x="761619" y="91154"/>
                  </a:cubicBezTo>
                  <a:cubicBezTo>
                    <a:pt x="717897" y="117789"/>
                    <a:pt x="670806" y="138451"/>
                    <a:pt x="621601" y="152590"/>
                  </a:cubicBezTo>
                  <a:cubicBezTo>
                    <a:pt x="592563" y="160920"/>
                    <a:pt x="563045" y="167473"/>
                    <a:pt x="533209" y="172212"/>
                  </a:cubicBezTo>
                  <a:cubicBezTo>
                    <a:pt x="501149" y="177042"/>
                    <a:pt x="468838" y="180031"/>
                    <a:pt x="436435" y="181165"/>
                  </a:cubicBezTo>
                  <a:cubicBezTo>
                    <a:pt x="373546" y="182813"/>
                    <a:pt x="310792" y="174487"/>
                    <a:pt x="250507" y="156496"/>
                  </a:cubicBezTo>
                  <a:cubicBezTo>
                    <a:pt x="201359" y="142071"/>
                    <a:pt x="154293" y="121323"/>
                    <a:pt x="110490" y="94774"/>
                  </a:cubicBezTo>
                  <a:cubicBezTo>
                    <a:pt x="80926" y="77056"/>
                    <a:pt x="53058" y="56649"/>
                    <a:pt x="27241" y="33814"/>
                  </a:cubicBezTo>
                  <a:cubicBezTo>
                    <a:pt x="17717" y="26003"/>
                    <a:pt x="11430" y="18955"/>
                    <a:pt x="6763" y="14764"/>
                  </a:cubicBezTo>
                  <a:lnTo>
                    <a:pt x="1619" y="9525"/>
                  </a:lnTo>
                  <a:cubicBezTo>
                    <a:pt x="1004" y="8993"/>
                    <a:pt x="460" y="8385"/>
                    <a:pt x="0" y="7715"/>
                  </a:cubicBezTo>
                  <a:cubicBezTo>
                    <a:pt x="0" y="7715"/>
                    <a:pt x="667" y="7715"/>
                    <a:pt x="1905" y="9239"/>
                  </a:cubicBezTo>
                  <a:lnTo>
                    <a:pt x="7429" y="14002"/>
                  </a:lnTo>
                  <a:cubicBezTo>
                    <a:pt x="12383" y="18097"/>
                    <a:pt x="18955" y="24860"/>
                    <a:pt x="28480" y="32480"/>
                  </a:cubicBezTo>
                  <a:cubicBezTo>
                    <a:pt x="54676" y="54615"/>
                    <a:pt x="82719" y="74468"/>
                    <a:pt x="112300" y="91821"/>
                  </a:cubicBezTo>
                  <a:cubicBezTo>
                    <a:pt x="132693" y="103850"/>
                    <a:pt x="153744" y="114726"/>
                    <a:pt x="175355" y="124397"/>
                  </a:cubicBezTo>
                  <a:cubicBezTo>
                    <a:pt x="200144" y="135262"/>
                    <a:pt x="225595" y="144552"/>
                    <a:pt x="251555" y="152210"/>
                  </a:cubicBezTo>
                  <a:cubicBezTo>
                    <a:pt x="311310" y="169712"/>
                    <a:pt x="373431" y="177778"/>
                    <a:pt x="435674" y="176118"/>
                  </a:cubicBezTo>
                  <a:cubicBezTo>
                    <a:pt x="467885" y="175020"/>
                    <a:pt x="500006" y="172062"/>
                    <a:pt x="531876" y="167260"/>
                  </a:cubicBezTo>
                  <a:cubicBezTo>
                    <a:pt x="561503" y="162662"/>
                    <a:pt x="590828" y="156301"/>
                    <a:pt x="619697" y="148210"/>
                  </a:cubicBezTo>
                  <a:cubicBezTo>
                    <a:pt x="668648" y="134391"/>
                    <a:pt x="715566" y="114183"/>
                    <a:pt x="759238" y="88107"/>
                  </a:cubicBezTo>
                  <a:cubicBezTo>
                    <a:pt x="788697" y="70515"/>
                    <a:pt x="816190" y="49823"/>
                    <a:pt x="841248" y="26385"/>
                  </a:cubicBezTo>
                  <a:cubicBezTo>
                    <a:pt x="850773" y="18479"/>
                    <a:pt x="856488" y="11144"/>
                    <a:pt x="861155" y="6763"/>
                  </a:cubicBezTo>
                  <a:lnTo>
                    <a:pt x="866394" y="1714"/>
                  </a:lnTo>
                  <a:cubicBezTo>
                    <a:pt x="867054" y="1059"/>
                    <a:pt x="867790" y="483"/>
                    <a:pt x="868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4709142" y="3784628"/>
              <a:ext cx="155287" cy="77681"/>
            </a:xfrm>
            <a:custGeom>
              <a:avLst/>
              <a:gdLst/>
              <a:ahLst/>
              <a:cxnLst/>
              <a:rect l="l" t="t" r="r" b="b"/>
              <a:pathLst>
                <a:path w="322794" h="161476" extrusionOk="0">
                  <a:moveTo>
                    <a:pt x="248949" y="1413"/>
                  </a:moveTo>
                  <a:cubicBezTo>
                    <a:pt x="216278" y="33607"/>
                    <a:pt x="167796" y="33703"/>
                    <a:pt x="125124" y="35894"/>
                  </a:cubicBezTo>
                  <a:cubicBezTo>
                    <a:pt x="85786" y="37894"/>
                    <a:pt x="37208" y="42561"/>
                    <a:pt x="10824" y="76375"/>
                  </a:cubicBezTo>
                  <a:cubicBezTo>
                    <a:pt x="-15560" y="110188"/>
                    <a:pt x="10157" y="147717"/>
                    <a:pt x="46448" y="157909"/>
                  </a:cubicBezTo>
                  <a:cubicBezTo>
                    <a:pt x="89405" y="170005"/>
                    <a:pt x="132173" y="149051"/>
                    <a:pt x="169415" y="129334"/>
                  </a:cubicBezTo>
                  <a:cubicBezTo>
                    <a:pt x="212278" y="106093"/>
                    <a:pt x="268761" y="76661"/>
                    <a:pt x="314291" y="110855"/>
                  </a:cubicBezTo>
                  <a:cubicBezTo>
                    <a:pt x="320387" y="115427"/>
                    <a:pt x="326292" y="105140"/>
                    <a:pt x="320291" y="100568"/>
                  </a:cubicBezTo>
                  <a:cubicBezTo>
                    <a:pt x="291145" y="78661"/>
                    <a:pt x="251711" y="80375"/>
                    <a:pt x="218850" y="92281"/>
                  </a:cubicBezTo>
                  <a:cubicBezTo>
                    <a:pt x="178178" y="106950"/>
                    <a:pt x="143507" y="135525"/>
                    <a:pt x="101216" y="145907"/>
                  </a:cubicBezTo>
                  <a:cubicBezTo>
                    <a:pt x="78801" y="152773"/>
                    <a:pt x="54597" y="150691"/>
                    <a:pt x="33684" y="140097"/>
                  </a:cubicBezTo>
                  <a:cubicBezTo>
                    <a:pt x="12348" y="127524"/>
                    <a:pt x="5109" y="103521"/>
                    <a:pt x="20730" y="82947"/>
                  </a:cubicBezTo>
                  <a:cubicBezTo>
                    <a:pt x="48353" y="47990"/>
                    <a:pt x="102550" y="48752"/>
                    <a:pt x="142745" y="46847"/>
                  </a:cubicBezTo>
                  <a:cubicBezTo>
                    <a:pt x="182941" y="44942"/>
                    <a:pt x="226946" y="39608"/>
                    <a:pt x="257045" y="9700"/>
                  </a:cubicBezTo>
                  <a:cubicBezTo>
                    <a:pt x="259088" y="7090"/>
                    <a:pt x="258629" y="3319"/>
                    <a:pt x="256019" y="1276"/>
                  </a:cubicBezTo>
                  <a:cubicBezTo>
                    <a:pt x="253827" y="-441"/>
                    <a:pt x="250741" y="-423"/>
                    <a:pt x="248568" y="13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4756970" y="4031901"/>
              <a:ext cx="289909" cy="183068"/>
            </a:xfrm>
            <a:custGeom>
              <a:avLst/>
              <a:gdLst/>
              <a:ahLst/>
              <a:cxnLst/>
              <a:rect l="l" t="t" r="r" b="b"/>
              <a:pathLst>
                <a:path w="602633" h="380543" extrusionOk="0">
                  <a:moveTo>
                    <a:pt x="1864" y="319003"/>
                  </a:moveTo>
                  <a:cubicBezTo>
                    <a:pt x="82065" y="383296"/>
                    <a:pt x="191793" y="394250"/>
                    <a:pt x="288471" y="365580"/>
                  </a:cubicBezTo>
                  <a:cubicBezTo>
                    <a:pt x="389913" y="335386"/>
                    <a:pt x="470589" y="260805"/>
                    <a:pt x="526596" y="172794"/>
                  </a:cubicBezTo>
                  <a:cubicBezTo>
                    <a:pt x="558750" y="121044"/>
                    <a:pt x="584195" y="65416"/>
                    <a:pt x="602320" y="7249"/>
                  </a:cubicBezTo>
                  <a:cubicBezTo>
                    <a:pt x="604701" y="10"/>
                    <a:pt x="592795" y="-3133"/>
                    <a:pt x="590795" y="4106"/>
                  </a:cubicBezTo>
                  <a:cubicBezTo>
                    <a:pt x="559553" y="101737"/>
                    <a:pt x="510023" y="196130"/>
                    <a:pt x="434490" y="266805"/>
                  </a:cubicBezTo>
                  <a:cubicBezTo>
                    <a:pt x="361528" y="334909"/>
                    <a:pt x="264564" y="374724"/>
                    <a:pt x="163980" y="368056"/>
                  </a:cubicBezTo>
                  <a:cubicBezTo>
                    <a:pt x="108162" y="365140"/>
                    <a:pt x="54577" y="345195"/>
                    <a:pt x="10437" y="310906"/>
                  </a:cubicBezTo>
                  <a:cubicBezTo>
                    <a:pt x="4531" y="306144"/>
                    <a:pt x="-3946" y="314526"/>
                    <a:pt x="2055" y="3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4802016" y="4009393"/>
              <a:ext cx="314627" cy="170067"/>
            </a:xfrm>
            <a:custGeom>
              <a:avLst/>
              <a:gdLst/>
              <a:ahLst/>
              <a:cxnLst/>
              <a:rect l="l" t="t" r="r" b="b"/>
              <a:pathLst>
                <a:path w="654014" h="353518" extrusionOk="0">
                  <a:moveTo>
                    <a:pt x="3254" y="280033"/>
                  </a:moveTo>
                  <a:cubicBezTo>
                    <a:pt x="98175" y="344120"/>
                    <a:pt x="214772" y="367611"/>
                    <a:pt x="327104" y="345279"/>
                  </a:cubicBezTo>
                  <a:cubicBezTo>
                    <a:pt x="494329" y="309097"/>
                    <a:pt x="623303" y="175762"/>
                    <a:pt x="653907" y="7427"/>
                  </a:cubicBezTo>
                  <a:cubicBezTo>
                    <a:pt x="655240" y="-2"/>
                    <a:pt x="643810" y="-3241"/>
                    <a:pt x="642477" y="4284"/>
                  </a:cubicBezTo>
                  <a:cubicBezTo>
                    <a:pt x="623888" y="106236"/>
                    <a:pt x="567952" y="197594"/>
                    <a:pt x="485600" y="260506"/>
                  </a:cubicBezTo>
                  <a:cubicBezTo>
                    <a:pt x="398440" y="325985"/>
                    <a:pt x="288519" y="353465"/>
                    <a:pt x="180800" y="336706"/>
                  </a:cubicBezTo>
                  <a:cubicBezTo>
                    <a:pt x="119046" y="327666"/>
                    <a:pt x="60175" y="304632"/>
                    <a:pt x="8683" y="269365"/>
                  </a:cubicBezTo>
                  <a:cubicBezTo>
                    <a:pt x="2301" y="264983"/>
                    <a:pt x="-3604" y="275270"/>
                    <a:pt x="2682" y="2796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4819815" y="3613404"/>
              <a:ext cx="280430" cy="219991"/>
            </a:xfrm>
            <a:custGeom>
              <a:avLst/>
              <a:gdLst/>
              <a:ahLst/>
              <a:cxnLst/>
              <a:rect l="l" t="t" r="r" b="b"/>
              <a:pathLst>
                <a:path w="582929" h="457295" extrusionOk="0">
                  <a:moveTo>
                    <a:pt x="0" y="318230"/>
                  </a:moveTo>
                  <a:lnTo>
                    <a:pt x="52006" y="457295"/>
                  </a:lnTo>
                  <a:lnTo>
                    <a:pt x="582930" y="149638"/>
                  </a:lnTo>
                  <a:lnTo>
                    <a:pt x="444341" y="0"/>
                  </a:lnTo>
                  <a:lnTo>
                    <a:pt x="180689" y="41053"/>
                  </a:lnTo>
                  <a:lnTo>
                    <a:pt x="0" y="3182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4785379" y="3802503"/>
              <a:ext cx="238412" cy="270533"/>
            </a:xfrm>
            <a:custGeom>
              <a:avLst/>
              <a:gdLst/>
              <a:ahLst/>
              <a:cxnLst/>
              <a:rect l="l" t="t" r="r" b="b"/>
              <a:pathLst>
                <a:path w="495585" h="562355" extrusionOk="0">
                  <a:moveTo>
                    <a:pt x="362712" y="562356"/>
                  </a:moveTo>
                  <a:lnTo>
                    <a:pt x="495586" y="496062"/>
                  </a:lnTo>
                  <a:lnTo>
                    <a:pt x="134398" y="0"/>
                  </a:lnTo>
                  <a:lnTo>
                    <a:pt x="0" y="153448"/>
                  </a:lnTo>
                  <a:lnTo>
                    <a:pt x="68199" y="411385"/>
                  </a:lnTo>
                  <a:lnTo>
                    <a:pt x="362712" y="5623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3" name="Google Shape;793;p23"/>
            <p:cNvSpPr/>
            <p:nvPr/>
          </p:nvSpPr>
          <p:spPr>
            <a:xfrm rot="-491102">
              <a:off x="4837605" y="3657275"/>
              <a:ext cx="392793" cy="392793"/>
            </a:xfrm>
            <a:custGeom>
              <a:avLst/>
              <a:gdLst/>
              <a:ahLst/>
              <a:cxnLst/>
              <a:rect l="l" t="t" r="r" b="b"/>
              <a:pathLst>
                <a:path w="816483" h="816483" extrusionOk="0">
                  <a:moveTo>
                    <a:pt x="816483" y="408241"/>
                  </a:moveTo>
                  <a:cubicBezTo>
                    <a:pt x="816483" y="633707"/>
                    <a:pt x="633707" y="816483"/>
                    <a:pt x="408242" y="816483"/>
                  </a:cubicBezTo>
                  <a:cubicBezTo>
                    <a:pt x="182776" y="816483"/>
                    <a:pt x="0" y="633707"/>
                    <a:pt x="0" y="408241"/>
                  </a:cubicBezTo>
                  <a:cubicBezTo>
                    <a:pt x="0" y="182776"/>
                    <a:pt x="182776" y="0"/>
                    <a:pt x="408242" y="0"/>
                  </a:cubicBezTo>
                  <a:cubicBezTo>
                    <a:pt x="633707" y="0"/>
                    <a:pt x="816483" y="182776"/>
                    <a:pt x="816483" y="408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4893395" y="3713507"/>
              <a:ext cx="279658" cy="279737"/>
            </a:xfrm>
            <a:custGeom>
              <a:avLst/>
              <a:gdLst/>
              <a:ahLst/>
              <a:cxnLst/>
              <a:rect l="l" t="t" r="r" b="b"/>
              <a:pathLst>
                <a:path w="581323" h="581487" extrusionOk="0">
                  <a:moveTo>
                    <a:pt x="555050" y="408898"/>
                  </a:moveTo>
                  <a:cubicBezTo>
                    <a:pt x="555050" y="408898"/>
                    <a:pt x="555526" y="407374"/>
                    <a:pt x="556574" y="404421"/>
                  </a:cubicBezTo>
                  <a:lnTo>
                    <a:pt x="561241" y="391562"/>
                  </a:lnTo>
                  <a:lnTo>
                    <a:pt x="564860" y="382037"/>
                  </a:lnTo>
                  <a:cubicBezTo>
                    <a:pt x="566004" y="378513"/>
                    <a:pt x="566861" y="374513"/>
                    <a:pt x="568004" y="370322"/>
                  </a:cubicBezTo>
                  <a:cubicBezTo>
                    <a:pt x="570930" y="360619"/>
                    <a:pt x="573158" y="350720"/>
                    <a:pt x="574671" y="340699"/>
                  </a:cubicBezTo>
                  <a:cubicBezTo>
                    <a:pt x="579480" y="313300"/>
                    <a:pt x="580155" y="285335"/>
                    <a:pt x="576672" y="257736"/>
                  </a:cubicBezTo>
                  <a:cubicBezTo>
                    <a:pt x="572210" y="221219"/>
                    <a:pt x="560832" y="185886"/>
                    <a:pt x="543144" y="153628"/>
                  </a:cubicBezTo>
                  <a:cubicBezTo>
                    <a:pt x="521744" y="114473"/>
                    <a:pt x="491472" y="80873"/>
                    <a:pt x="454752" y="55521"/>
                  </a:cubicBezTo>
                  <a:cubicBezTo>
                    <a:pt x="444728" y="48593"/>
                    <a:pt x="434224" y="42386"/>
                    <a:pt x="423319" y="36947"/>
                  </a:cubicBezTo>
                  <a:cubicBezTo>
                    <a:pt x="417795" y="34184"/>
                    <a:pt x="412365" y="31136"/>
                    <a:pt x="406555" y="28660"/>
                  </a:cubicBezTo>
                  <a:lnTo>
                    <a:pt x="388839" y="21802"/>
                  </a:lnTo>
                  <a:cubicBezTo>
                    <a:pt x="385886" y="20659"/>
                    <a:pt x="382933" y="19325"/>
                    <a:pt x="379885" y="18468"/>
                  </a:cubicBezTo>
                  <a:lnTo>
                    <a:pt x="370360" y="15896"/>
                  </a:lnTo>
                  <a:cubicBezTo>
                    <a:pt x="364073" y="14277"/>
                    <a:pt x="357882" y="12277"/>
                    <a:pt x="351310" y="10848"/>
                  </a:cubicBezTo>
                  <a:cubicBezTo>
                    <a:pt x="338291" y="8239"/>
                    <a:pt x="325120" y="6457"/>
                    <a:pt x="311876" y="5514"/>
                  </a:cubicBezTo>
                  <a:cubicBezTo>
                    <a:pt x="298302" y="4609"/>
                    <a:pt x="284683" y="4609"/>
                    <a:pt x="271109" y="5514"/>
                  </a:cubicBezTo>
                  <a:cubicBezTo>
                    <a:pt x="264251" y="5990"/>
                    <a:pt x="257393" y="7133"/>
                    <a:pt x="250440" y="7991"/>
                  </a:cubicBezTo>
                  <a:cubicBezTo>
                    <a:pt x="243495" y="8735"/>
                    <a:pt x="236617" y="10009"/>
                    <a:pt x="229866" y="11801"/>
                  </a:cubicBezTo>
                  <a:cubicBezTo>
                    <a:pt x="215963" y="14848"/>
                    <a:pt x="202280" y="18826"/>
                    <a:pt x="188909" y="23707"/>
                  </a:cubicBezTo>
                  <a:cubicBezTo>
                    <a:pt x="175452" y="29183"/>
                    <a:pt x="162374" y="35547"/>
                    <a:pt x="149761" y="42757"/>
                  </a:cubicBezTo>
                  <a:cubicBezTo>
                    <a:pt x="123735" y="57350"/>
                    <a:pt x="100225" y="76036"/>
                    <a:pt x="80134" y="98097"/>
                  </a:cubicBezTo>
                  <a:cubicBezTo>
                    <a:pt x="38262" y="143600"/>
                    <a:pt x="12378" y="201522"/>
                    <a:pt x="6410" y="263070"/>
                  </a:cubicBezTo>
                  <a:cubicBezTo>
                    <a:pt x="3329" y="292713"/>
                    <a:pt x="5067" y="322659"/>
                    <a:pt x="11554" y="351748"/>
                  </a:cubicBezTo>
                  <a:cubicBezTo>
                    <a:pt x="14644" y="365942"/>
                    <a:pt x="18685" y="379911"/>
                    <a:pt x="23650" y="393563"/>
                  </a:cubicBezTo>
                  <a:cubicBezTo>
                    <a:pt x="28924" y="406658"/>
                    <a:pt x="35065" y="419386"/>
                    <a:pt x="42034" y="431663"/>
                  </a:cubicBezTo>
                  <a:cubicBezTo>
                    <a:pt x="45208" y="437891"/>
                    <a:pt x="48837" y="443876"/>
                    <a:pt x="52892" y="449570"/>
                  </a:cubicBezTo>
                  <a:cubicBezTo>
                    <a:pt x="56892" y="455285"/>
                    <a:pt x="60702" y="461095"/>
                    <a:pt x="64893" y="466619"/>
                  </a:cubicBezTo>
                  <a:cubicBezTo>
                    <a:pt x="73301" y="477300"/>
                    <a:pt x="82435" y="487388"/>
                    <a:pt x="92230" y="496814"/>
                  </a:cubicBezTo>
                  <a:cubicBezTo>
                    <a:pt x="101759" y="506062"/>
                    <a:pt x="111877" y="514684"/>
                    <a:pt x="122519" y="522626"/>
                  </a:cubicBezTo>
                  <a:cubicBezTo>
                    <a:pt x="127854" y="526532"/>
                    <a:pt x="133473" y="529865"/>
                    <a:pt x="138902" y="533390"/>
                  </a:cubicBezTo>
                  <a:lnTo>
                    <a:pt x="146999" y="538628"/>
                  </a:lnTo>
                  <a:cubicBezTo>
                    <a:pt x="149761" y="540343"/>
                    <a:pt x="152618" y="541581"/>
                    <a:pt x="155476" y="543105"/>
                  </a:cubicBezTo>
                  <a:lnTo>
                    <a:pt x="172431" y="551773"/>
                  </a:lnTo>
                  <a:cubicBezTo>
                    <a:pt x="178050" y="554440"/>
                    <a:pt x="184051" y="556440"/>
                    <a:pt x="189766" y="558726"/>
                  </a:cubicBezTo>
                  <a:cubicBezTo>
                    <a:pt x="201085" y="563211"/>
                    <a:pt x="212701" y="566903"/>
                    <a:pt x="224532" y="569775"/>
                  </a:cubicBezTo>
                  <a:cubicBezTo>
                    <a:pt x="304625" y="588856"/>
                    <a:pt x="389054" y="572809"/>
                    <a:pt x="456561" y="525674"/>
                  </a:cubicBezTo>
                  <a:cubicBezTo>
                    <a:pt x="479484" y="509778"/>
                    <a:pt x="499875" y="490511"/>
                    <a:pt x="517045" y="468524"/>
                  </a:cubicBezTo>
                  <a:cubicBezTo>
                    <a:pt x="523538" y="460728"/>
                    <a:pt x="529429" y="452450"/>
                    <a:pt x="534666" y="443759"/>
                  </a:cubicBezTo>
                  <a:cubicBezTo>
                    <a:pt x="537048" y="440044"/>
                    <a:pt x="539429" y="436711"/>
                    <a:pt x="541334" y="433568"/>
                  </a:cubicBezTo>
                  <a:lnTo>
                    <a:pt x="546001" y="424614"/>
                  </a:lnTo>
                  <a:cubicBezTo>
                    <a:pt x="548763" y="419375"/>
                    <a:pt x="550859" y="415089"/>
                    <a:pt x="552478" y="412517"/>
                  </a:cubicBezTo>
                  <a:cubicBezTo>
                    <a:pt x="554097" y="409945"/>
                    <a:pt x="554764" y="408422"/>
                    <a:pt x="554764" y="408422"/>
                  </a:cubicBezTo>
                  <a:cubicBezTo>
                    <a:pt x="554764" y="408422"/>
                    <a:pt x="554192" y="409850"/>
                    <a:pt x="552859" y="412708"/>
                  </a:cubicBezTo>
                  <a:lnTo>
                    <a:pt x="546858" y="425090"/>
                  </a:lnTo>
                  <a:lnTo>
                    <a:pt x="542382" y="434615"/>
                  </a:lnTo>
                  <a:cubicBezTo>
                    <a:pt x="540572" y="437854"/>
                    <a:pt x="538286" y="441283"/>
                    <a:pt x="535905" y="445093"/>
                  </a:cubicBezTo>
                  <a:cubicBezTo>
                    <a:pt x="530759" y="453863"/>
                    <a:pt x="524964" y="462237"/>
                    <a:pt x="518569" y="470143"/>
                  </a:cubicBezTo>
                  <a:cubicBezTo>
                    <a:pt x="501512" y="492388"/>
                    <a:pt x="481146" y="511887"/>
                    <a:pt x="458181" y="527960"/>
                  </a:cubicBezTo>
                  <a:cubicBezTo>
                    <a:pt x="390167" y="576163"/>
                    <a:pt x="304732" y="592848"/>
                    <a:pt x="223580" y="573776"/>
                  </a:cubicBezTo>
                  <a:cubicBezTo>
                    <a:pt x="211562" y="570905"/>
                    <a:pt x="199755" y="567213"/>
                    <a:pt x="188242" y="562727"/>
                  </a:cubicBezTo>
                  <a:cubicBezTo>
                    <a:pt x="182432" y="560345"/>
                    <a:pt x="176431" y="558345"/>
                    <a:pt x="170621" y="555678"/>
                  </a:cubicBezTo>
                  <a:lnTo>
                    <a:pt x="153381" y="547010"/>
                  </a:lnTo>
                  <a:cubicBezTo>
                    <a:pt x="150523" y="545486"/>
                    <a:pt x="147570" y="544153"/>
                    <a:pt x="144808" y="542438"/>
                  </a:cubicBezTo>
                  <a:lnTo>
                    <a:pt x="136521" y="537104"/>
                  </a:lnTo>
                  <a:cubicBezTo>
                    <a:pt x="130997" y="533580"/>
                    <a:pt x="125282" y="530151"/>
                    <a:pt x="119948" y="526246"/>
                  </a:cubicBezTo>
                  <a:cubicBezTo>
                    <a:pt x="109097" y="518235"/>
                    <a:pt x="98788" y="509517"/>
                    <a:pt x="89087" y="500147"/>
                  </a:cubicBezTo>
                  <a:cubicBezTo>
                    <a:pt x="79077" y="490590"/>
                    <a:pt x="69751" y="480342"/>
                    <a:pt x="61179" y="469477"/>
                  </a:cubicBezTo>
                  <a:cubicBezTo>
                    <a:pt x="56892" y="463857"/>
                    <a:pt x="53082" y="457951"/>
                    <a:pt x="48987" y="452141"/>
                  </a:cubicBezTo>
                  <a:cubicBezTo>
                    <a:pt x="44851" y="446345"/>
                    <a:pt x="41127" y="440266"/>
                    <a:pt x="37842" y="433949"/>
                  </a:cubicBezTo>
                  <a:cubicBezTo>
                    <a:pt x="23139" y="408634"/>
                    <a:pt x="12652" y="381097"/>
                    <a:pt x="6791" y="352415"/>
                  </a:cubicBezTo>
                  <a:cubicBezTo>
                    <a:pt x="183" y="322796"/>
                    <a:pt x="-1618" y="292308"/>
                    <a:pt x="1457" y="262118"/>
                  </a:cubicBezTo>
                  <a:cubicBezTo>
                    <a:pt x="7518" y="199518"/>
                    <a:pt x="33876" y="140615"/>
                    <a:pt x="76514" y="94382"/>
                  </a:cubicBezTo>
                  <a:cubicBezTo>
                    <a:pt x="96932" y="71931"/>
                    <a:pt x="120867" y="52951"/>
                    <a:pt x="147380" y="38185"/>
                  </a:cubicBezTo>
                  <a:cubicBezTo>
                    <a:pt x="160194" y="30921"/>
                    <a:pt x="173498" y="24556"/>
                    <a:pt x="187194" y="19135"/>
                  </a:cubicBezTo>
                  <a:cubicBezTo>
                    <a:pt x="200792" y="14204"/>
                    <a:pt x="214696" y="10163"/>
                    <a:pt x="228818" y="7038"/>
                  </a:cubicBezTo>
                  <a:cubicBezTo>
                    <a:pt x="235700" y="5254"/>
                    <a:pt x="242704" y="3981"/>
                    <a:pt x="249773" y="3228"/>
                  </a:cubicBezTo>
                  <a:cubicBezTo>
                    <a:pt x="256822" y="2371"/>
                    <a:pt x="263775" y="1228"/>
                    <a:pt x="270729" y="751"/>
                  </a:cubicBezTo>
                  <a:cubicBezTo>
                    <a:pt x="284553" y="-250"/>
                    <a:pt x="298433" y="-250"/>
                    <a:pt x="312257" y="751"/>
                  </a:cubicBezTo>
                  <a:cubicBezTo>
                    <a:pt x="325704" y="1664"/>
                    <a:pt x="339072" y="3510"/>
                    <a:pt x="352263" y="6276"/>
                  </a:cubicBezTo>
                  <a:cubicBezTo>
                    <a:pt x="358739" y="7705"/>
                    <a:pt x="365121" y="9705"/>
                    <a:pt x="371313" y="11324"/>
                  </a:cubicBezTo>
                  <a:lnTo>
                    <a:pt x="380838" y="13991"/>
                  </a:lnTo>
                  <a:cubicBezTo>
                    <a:pt x="383981" y="14944"/>
                    <a:pt x="386933" y="16277"/>
                    <a:pt x="390363" y="17420"/>
                  </a:cubicBezTo>
                  <a:lnTo>
                    <a:pt x="408270" y="24374"/>
                  </a:lnTo>
                  <a:cubicBezTo>
                    <a:pt x="414175" y="26945"/>
                    <a:pt x="419604" y="30089"/>
                    <a:pt x="425224" y="32851"/>
                  </a:cubicBezTo>
                  <a:cubicBezTo>
                    <a:pt x="436253" y="38463"/>
                    <a:pt x="446883" y="44828"/>
                    <a:pt x="457038" y="51901"/>
                  </a:cubicBezTo>
                  <a:cubicBezTo>
                    <a:pt x="525427" y="99593"/>
                    <a:pt x="569984" y="174410"/>
                    <a:pt x="579339" y="257260"/>
                  </a:cubicBezTo>
                  <a:cubicBezTo>
                    <a:pt x="582713" y="285081"/>
                    <a:pt x="581781" y="313256"/>
                    <a:pt x="576576" y="340794"/>
                  </a:cubicBezTo>
                  <a:cubicBezTo>
                    <a:pt x="574942" y="350865"/>
                    <a:pt x="572554" y="360799"/>
                    <a:pt x="569432" y="370512"/>
                  </a:cubicBezTo>
                  <a:cubicBezTo>
                    <a:pt x="568194" y="374798"/>
                    <a:pt x="567242" y="378703"/>
                    <a:pt x="566004" y="382228"/>
                  </a:cubicBezTo>
                  <a:lnTo>
                    <a:pt x="562193" y="391753"/>
                  </a:lnTo>
                  <a:lnTo>
                    <a:pt x="557050" y="404516"/>
                  </a:lnTo>
                  <a:cubicBezTo>
                    <a:pt x="555812" y="407088"/>
                    <a:pt x="555050" y="408898"/>
                    <a:pt x="555050" y="4088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5" name="Google Shape;795;p23"/>
            <p:cNvSpPr/>
            <p:nvPr/>
          </p:nvSpPr>
          <p:spPr>
            <a:xfrm rot="-3288065">
              <a:off x="4979853" y="3799912"/>
              <a:ext cx="108479" cy="108479"/>
            </a:xfrm>
            <a:custGeom>
              <a:avLst/>
              <a:gdLst/>
              <a:ahLst/>
              <a:cxnLst/>
              <a:rect l="l" t="t" r="r" b="b"/>
              <a:pathLst>
                <a:path w="225551" h="225551" extrusionOk="0">
                  <a:moveTo>
                    <a:pt x="225552" y="112776"/>
                  </a:moveTo>
                  <a:cubicBezTo>
                    <a:pt x="225552" y="175061"/>
                    <a:pt x="175061" y="225552"/>
                    <a:pt x="112776" y="225552"/>
                  </a:cubicBezTo>
                  <a:cubicBezTo>
                    <a:pt x="50491" y="225552"/>
                    <a:pt x="0" y="175061"/>
                    <a:pt x="0" y="112776"/>
                  </a:cubicBezTo>
                  <a:cubicBezTo>
                    <a:pt x="0" y="50491"/>
                    <a:pt x="50491" y="0"/>
                    <a:pt x="112776" y="0"/>
                  </a:cubicBezTo>
                  <a:cubicBezTo>
                    <a:pt x="175061" y="0"/>
                    <a:pt x="225552" y="50491"/>
                    <a:pt x="225552" y="112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4995104" y="3814873"/>
              <a:ext cx="77902" cy="77917"/>
            </a:xfrm>
            <a:custGeom>
              <a:avLst/>
              <a:gdLst/>
              <a:ahLst/>
              <a:cxnLst/>
              <a:rect l="l" t="t" r="r" b="b"/>
              <a:pathLst>
                <a:path w="161934" h="161965" extrusionOk="0">
                  <a:moveTo>
                    <a:pt x="154890" y="114037"/>
                  </a:moveTo>
                  <a:cubicBezTo>
                    <a:pt x="136635" y="154855"/>
                    <a:pt x="88747" y="173146"/>
                    <a:pt x="47928" y="154890"/>
                  </a:cubicBezTo>
                  <a:cubicBezTo>
                    <a:pt x="7110" y="136635"/>
                    <a:pt x="-11180" y="88747"/>
                    <a:pt x="7075" y="47928"/>
                  </a:cubicBezTo>
                  <a:cubicBezTo>
                    <a:pt x="25329" y="7114"/>
                    <a:pt x="73211" y="-11178"/>
                    <a:pt x="114028" y="7071"/>
                  </a:cubicBezTo>
                  <a:cubicBezTo>
                    <a:pt x="154810" y="25362"/>
                    <a:pt x="173090" y="73214"/>
                    <a:pt x="154890" y="1140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5046099" y="3655314"/>
              <a:ext cx="135083" cy="129550"/>
            </a:xfrm>
            <a:custGeom>
              <a:avLst/>
              <a:gdLst/>
              <a:ahLst/>
              <a:cxnLst/>
              <a:rect l="l" t="t" r="r" b="b"/>
              <a:pathLst>
                <a:path w="280797" h="269295" extrusionOk="0">
                  <a:moveTo>
                    <a:pt x="225552" y="269272"/>
                  </a:moveTo>
                  <a:cubicBezTo>
                    <a:pt x="226521" y="267970"/>
                    <a:pt x="227640" y="266787"/>
                    <a:pt x="228886" y="265747"/>
                  </a:cubicBezTo>
                  <a:lnTo>
                    <a:pt x="239078" y="256222"/>
                  </a:lnTo>
                  <a:lnTo>
                    <a:pt x="277178" y="222123"/>
                  </a:lnTo>
                  <a:lnTo>
                    <a:pt x="277178" y="224314"/>
                  </a:lnTo>
                  <a:cubicBezTo>
                    <a:pt x="249911" y="179133"/>
                    <a:pt x="212179" y="141172"/>
                    <a:pt x="167164" y="113633"/>
                  </a:cubicBezTo>
                  <a:cubicBezTo>
                    <a:pt x="116387" y="82387"/>
                    <a:pt x="60204" y="60935"/>
                    <a:pt x="1524" y="50387"/>
                  </a:cubicBezTo>
                  <a:lnTo>
                    <a:pt x="0" y="50387"/>
                  </a:lnTo>
                  <a:lnTo>
                    <a:pt x="0" y="48958"/>
                  </a:lnTo>
                  <a:cubicBezTo>
                    <a:pt x="1715" y="34004"/>
                    <a:pt x="3143" y="21907"/>
                    <a:pt x="4191" y="12763"/>
                  </a:cubicBezTo>
                  <a:cubicBezTo>
                    <a:pt x="4496" y="8454"/>
                    <a:pt x="5198" y="4181"/>
                    <a:pt x="6287" y="0"/>
                  </a:cubicBezTo>
                  <a:cubicBezTo>
                    <a:pt x="6487" y="4324"/>
                    <a:pt x="6328" y="8657"/>
                    <a:pt x="5810" y="12954"/>
                  </a:cubicBezTo>
                  <a:cubicBezTo>
                    <a:pt x="5144" y="22479"/>
                    <a:pt x="4191" y="34290"/>
                    <a:pt x="3048" y="49244"/>
                  </a:cubicBezTo>
                  <a:lnTo>
                    <a:pt x="1715" y="47530"/>
                  </a:lnTo>
                  <a:cubicBezTo>
                    <a:pt x="27483" y="51563"/>
                    <a:pt x="52829" y="57939"/>
                    <a:pt x="77439" y="66580"/>
                  </a:cubicBezTo>
                  <a:cubicBezTo>
                    <a:pt x="109747" y="77449"/>
                    <a:pt x="140687" y="92024"/>
                    <a:pt x="169641" y="110014"/>
                  </a:cubicBezTo>
                  <a:cubicBezTo>
                    <a:pt x="215329" y="137930"/>
                    <a:pt x="253311" y="176829"/>
                    <a:pt x="280131" y="223171"/>
                  </a:cubicBezTo>
                  <a:lnTo>
                    <a:pt x="280797" y="224504"/>
                  </a:lnTo>
                  <a:lnTo>
                    <a:pt x="279750" y="225362"/>
                  </a:lnTo>
                  <a:lnTo>
                    <a:pt x="240506" y="258223"/>
                  </a:lnTo>
                  <a:lnTo>
                    <a:pt x="229648" y="266986"/>
                  </a:lnTo>
                  <a:cubicBezTo>
                    <a:pt x="227076" y="268510"/>
                    <a:pt x="225647" y="269462"/>
                    <a:pt x="225552" y="269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5037664" y="3908974"/>
              <a:ext cx="179989" cy="114967"/>
            </a:xfrm>
            <a:custGeom>
              <a:avLst/>
              <a:gdLst/>
              <a:ahLst/>
              <a:cxnLst/>
              <a:rect l="l" t="t" r="r" b="b"/>
              <a:pathLst>
                <a:path w="374143" h="238982" extrusionOk="0">
                  <a:moveTo>
                    <a:pt x="374138" y="25432"/>
                  </a:moveTo>
                  <a:cubicBezTo>
                    <a:pt x="372850" y="25188"/>
                    <a:pt x="371601" y="24771"/>
                    <a:pt x="370424" y="24193"/>
                  </a:cubicBezTo>
                  <a:lnTo>
                    <a:pt x="359661" y="20002"/>
                  </a:lnTo>
                  <a:lnTo>
                    <a:pt x="321561" y="3429"/>
                  </a:lnTo>
                  <a:lnTo>
                    <a:pt x="323656" y="2572"/>
                  </a:lnTo>
                  <a:lnTo>
                    <a:pt x="307559" y="40672"/>
                  </a:lnTo>
                  <a:cubicBezTo>
                    <a:pt x="304187" y="47931"/>
                    <a:pt x="300403" y="54991"/>
                    <a:pt x="296224" y="61817"/>
                  </a:cubicBezTo>
                  <a:cubicBezTo>
                    <a:pt x="292033" y="68961"/>
                    <a:pt x="288033" y="76676"/>
                    <a:pt x="283270" y="84296"/>
                  </a:cubicBezTo>
                  <a:cubicBezTo>
                    <a:pt x="261147" y="117470"/>
                    <a:pt x="233657" y="146730"/>
                    <a:pt x="201927" y="170878"/>
                  </a:cubicBezTo>
                  <a:cubicBezTo>
                    <a:pt x="169070" y="195115"/>
                    <a:pt x="132177" y="213336"/>
                    <a:pt x="92961" y="224694"/>
                  </a:cubicBezTo>
                  <a:cubicBezTo>
                    <a:pt x="63505" y="233756"/>
                    <a:pt x="32907" y="238567"/>
                    <a:pt x="2092" y="238982"/>
                  </a:cubicBezTo>
                  <a:lnTo>
                    <a:pt x="663" y="238982"/>
                  </a:lnTo>
                  <a:lnTo>
                    <a:pt x="663" y="237554"/>
                  </a:lnTo>
                  <a:cubicBezTo>
                    <a:pt x="663" y="221171"/>
                    <a:pt x="663" y="208026"/>
                    <a:pt x="92" y="198310"/>
                  </a:cubicBezTo>
                  <a:cubicBezTo>
                    <a:pt x="92" y="194119"/>
                    <a:pt x="92" y="190690"/>
                    <a:pt x="92" y="187928"/>
                  </a:cubicBezTo>
                  <a:cubicBezTo>
                    <a:pt x="-31" y="186725"/>
                    <a:pt x="-31" y="185512"/>
                    <a:pt x="92" y="184309"/>
                  </a:cubicBezTo>
                  <a:cubicBezTo>
                    <a:pt x="454" y="185449"/>
                    <a:pt x="647" y="186636"/>
                    <a:pt x="663" y="187833"/>
                  </a:cubicBezTo>
                  <a:cubicBezTo>
                    <a:pt x="663" y="190690"/>
                    <a:pt x="663" y="194119"/>
                    <a:pt x="1330" y="198215"/>
                  </a:cubicBezTo>
                  <a:cubicBezTo>
                    <a:pt x="1806" y="207740"/>
                    <a:pt x="2473" y="221075"/>
                    <a:pt x="3235" y="237458"/>
                  </a:cubicBezTo>
                  <a:lnTo>
                    <a:pt x="1806" y="236029"/>
                  </a:lnTo>
                  <a:cubicBezTo>
                    <a:pt x="32214" y="234906"/>
                    <a:pt x="62331" y="229684"/>
                    <a:pt x="91341" y="220504"/>
                  </a:cubicBezTo>
                  <a:cubicBezTo>
                    <a:pt x="129939" y="208823"/>
                    <a:pt x="166225" y="190551"/>
                    <a:pt x="198593" y="166497"/>
                  </a:cubicBezTo>
                  <a:cubicBezTo>
                    <a:pt x="229875" y="142687"/>
                    <a:pt x="257089" y="113961"/>
                    <a:pt x="279174" y="81439"/>
                  </a:cubicBezTo>
                  <a:cubicBezTo>
                    <a:pt x="283937" y="74009"/>
                    <a:pt x="288033" y="66389"/>
                    <a:pt x="292224" y="59341"/>
                  </a:cubicBezTo>
                  <a:cubicBezTo>
                    <a:pt x="296429" y="52644"/>
                    <a:pt x="300245" y="45711"/>
                    <a:pt x="303654" y="38576"/>
                  </a:cubicBezTo>
                  <a:cubicBezTo>
                    <a:pt x="309845" y="24955"/>
                    <a:pt x="315464" y="12478"/>
                    <a:pt x="320418" y="1429"/>
                  </a:cubicBezTo>
                  <a:lnTo>
                    <a:pt x="321084" y="0"/>
                  </a:lnTo>
                  <a:lnTo>
                    <a:pt x="322418" y="571"/>
                  </a:lnTo>
                  <a:lnTo>
                    <a:pt x="360518" y="18479"/>
                  </a:lnTo>
                  <a:lnTo>
                    <a:pt x="370614" y="23431"/>
                  </a:lnTo>
                  <a:cubicBezTo>
                    <a:pt x="373091" y="24574"/>
                    <a:pt x="374234" y="25241"/>
                    <a:pt x="374138" y="254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4862326" y="3792919"/>
              <a:ext cx="52415" cy="200059"/>
            </a:xfrm>
            <a:custGeom>
              <a:avLst/>
              <a:gdLst/>
              <a:ahLst/>
              <a:cxnLst/>
              <a:rect l="l" t="t" r="r" b="b"/>
              <a:pathLst>
                <a:path w="108954" h="415861" extrusionOk="0">
                  <a:moveTo>
                    <a:pt x="74092" y="415861"/>
                  </a:moveTo>
                  <a:cubicBezTo>
                    <a:pt x="76574" y="412085"/>
                    <a:pt x="79278" y="408459"/>
                    <a:pt x="82189" y="405003"/>
                  </a:cubicBezTo>
                  <a:lnTo>
                    <a:pt x="105906" y="375380"/>
                  </a:lnTo>
                  <a:lnTo>
                    <a:pt x="105906" y="377380"/>
                  </a:lnTo>
                  <a:cubicBezTo>
                    <a:pt x="83114" y="357584"/>
                    <a:pt x="63516" y="334387"/>
                    <a:pt x="47803" y="308610"/>
                  </a:cubicBezTo>
                  <a:cubicBezTo>
                    <a:pt x="27080" y="274256"/>
                    <a:pt x="12963" y="236329"/>
                    <a:pt x="6179" y="196787"/>
                  </a:cubicBezTo>
                  <a:cubicBezTo>
                    <a:pt x="-94" y="160370"/>
                    <a:pt x="-1599" y="123292"/>
                    <a:pt x="1702" y="86487"/>
                  </a:cubicBezTo>
                  <a:cubicBezTo>
                    <a:pt x="3976" y="57688"/>
                    <a:pt x="9146" y="29192"/>
                    <a:pt x="17133" y="1429"/>
                  </a:cubicBezTo>
                  <a:lnTo>
                    <a:pt x="17609" y="0"/>
                  </a:lnTo>
                  <a:lnTo>
                    <a:pt x="19038" y="0"/>
                  </a:lnTo>
                  <a:lnTo>
                    <a:pt x="65139" y="10287"/>
                  </a:lnTo>
                  <a:lnTo>
                    <a:pt x="77426" y="13240"/>
                  </a:lnTo>
                  <a:cubicBezTo>
                    <a:pt x="78873" y="13462"/>
                    <a:pt x="80282" y="13879"/>
                    <a:pt x="81617" y="14478"/>
                  </a:cubicBezTo>
                  <a:cubicBezTo>
                    <a:pt x="80196" y="14689"/>
                    <a:pt x="78752" y="14689"/>
                    <a:pt x="77331" y="14478"/>
                  </a:cubicBezTo>
                  <a:lnTo>
                    <a:pt x="64853" y="12382"/>
                  </a:lnTo>
                  <a:lnTo>
                    <a:pt x="18371" y="3524"/>
                  </a:lnTo>
                  <a:lnTo>
                    <a:pt x="20276" y="2476"/>
                  </a:lnTo>
                  <a:cubicBezTo>
                    <a:pt x="12888" y="30123"/>
                    <a:pt x="8167" y="58415"/>
                    <a:pt x="6179" y="86963"/>
                  </a:cubicBezTo>
                  <a:cubicBezTo>
                    <a:pt x="3234" y="123349"/>
                    <a:pt x="4899" y="159961"/>
                    <a:pt x="11132" y="195929"/>
                  </a:cubicBezTo>
                  <a:cubicBezTo>
                    <a:pt x="17805" y="234912"/>
                    <a:pt x="31522" y="272353"/>
                    <a:pt x="51613" y="306419"/>
                  </a:cubicBezTo>
                  <a:cubicBezTo>
                    <a:pt x="66911" y="331975"/>
                    <a:pt x="85842" y="355173"/>
                    <a:pt x="107811" y="375285"/>
                  </a:cubicBezTo>
                  <a:lnTo>
                    <a:pt x="108954" y="376333"/>
                  </a:lnTo>
                  <a:lnTo>
                    <a:pt x="108001" y="377380"/>
                  </a:lnTo>
                  <a:lnTo>
                    <a:pt x="83236" y="405955"/>
                  </a:lnTo>
                  <a:cubicBezTo>
                    <a:pt x="80508" y="409539"/>
                    <a:pt x="77446" y="412856"/>
                    <a:pt x="74092" y="4158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188748" y="3790214"/>
              <a:ext cx="17174" cy="80509"/>
            </a:xfrm>
            <a:custGeom>
              <a:avLst/>
              <a:gdLst/>
              <a:ahLst/>
              <a:cxnLst/>
              <a:rect l="l" t="t" r="r" b="b"/>
              <a:pathLst>
                <a:path w="35699" h="167354" extrusionOk="0">
                  <a:moveTo>
                    <a:pt x="33433" y="167354"/>
                  </a:moveTo>
                  <a:lnTo>
                    <a:pt x="23908" y="165926"/>
                  </a:lnTo>
                  <a:cubicBezTo>
                    <a:pt x="36386" y="82772"/>
                    <a:pt x="381" y="5144"/>
                    <a:pt x="0" y="4001"/>
                  </a:cubicBezTo>
                  <a:lnTo>
                    <a:pt x="8572" y="0"/>
                  </a:lnTo>
                  <a:cubicBezTo>
                    <a:pt x="31654" y="52564"/>
                    <a:pt x="40238" y="110351"/>
                    <a:pt x="33433" y="1673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4888731" y="3758254"/>
              <a:ext cx="16679" cy="16679"/>
            </a:xfrm>
            <a:custGeom>
              <a:avLst/>
              <a:gdLst/>
              <a:ahLst/>
              <a:cxnLst/>
              <a:rect l="l" t="t" r="r" b="b"/>
              <a:pathLst>
                <a:path w="34671" h="34671" extrusionOk="0">
                  <a:moveTo>
                    <a:pt x="34671" y="17336"/>
                  </a:moveTo>
                  <a:cubicBezTo>
                    <a:pt x="34671" y="26910"/>
                    <a:pt x="26910" y="34671"/>
                    <a:pt x="17336" y="34671"/>
                  </a:cubicBezTo>
                  <a:cubicBezTo>
                    <a:pt x="7761" y="34671"/>
                    <a:pt x="0" y="26910"/>
                    <a:pt x="0" y="17336"/>
                  </a:cubicBezTo>
                  <a:cubicBezTo>
                    <a:pt x="0" y="7761"/>
                    <a:pt x="7761" y="0"/>
                    <a:pt x="17336" y="0"/>
                  </a:cubicBezTo>
                  <a:cubicBezTo>
                    <a:pt x="26910" y="0"/>
                    <a:pt x="34671" y="7761"/>
                    <a:pt x="34671" y="173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906798" y="3734870"/>
              <a:ext cx="16679" cy="16679"/>
            </a:xfrm>
            <a:custGeom>
              <a:avLst/>
              <a:gdLst/>
              <a:ahLst/>
              <a:cxnLst/>
              <a:rect l="l" t="t" r="r" b="b"/>
              <a:pathLst>
                <a:path w="34670" h="34670" extrusionOk="0">
                  <a:moveTo>
                    <a:pt x="34671" y="17335"/>
                  </a:moveTo>
                  <a:cubicBezTo>
                    <a:pt x="34671" y="26910"/>
                    <a:pt x="26910" y="34671"/>
                    <a:pt x="17335" y="34671"/>
                  </a:cubicBezTo>
                  <a:cubicBezTo>
                    <a:pt x="7761" y="34671"/>
                    <a:pt x="0" y="26910"/>
                    <a:pt x="0" y="17335"/>
                  </a:cubicBezTo>
                  <a:cubicBezTo>
                    <a:pt x="0" y="7761"/>
                    <a:pt x="7761" y="0"/>
                    <a:pt x="17335" y="0"/>
                  </a:cubicBezTo>
                  <a:cubicBezTo>
                    <a:pt x="26910" y="0"/>
                    <a:pt x="34671" y="7761"/>
                    <a:pt x="34671" y="17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929266" y="3714373"/>
              <a:ext cx="16771" cy="16771"/>
            </a:xfrm>
            <a:custGeom>
              <a:avLst/>
              <a:gdLst/>
              <a:ahLst/>
              <a:cxnLst/>
              <a:rect l="l" t="t" r="r" b="b"/>
              <a:pathLst>
                <a:path w="34861" h="34861" extrusionOk="0">
                  <a:moveTo>
                    <a:pt x="34861" y="17336"/>
                  </a:moveTo>
                  <a:cubicBezTo>
                    <a:pt x="34914" y="26963"/>
                    <a:pt x="27153" y="34809"/>
                    <a:pt x="17526" y="34862"/>
                  </a:cubicBezTo>
                  <a:cubicBezTo>
                    <a:pt x="7899" y="34914"/>
                    <a:pt x="53" y="27153"/>
                    <a:pt x="0" y="17526"/>
                  </a:cubicBezTo>
                  <a:cubicBezTo>
                    <a:pt x="-52" y="7899"/>
                    <a:pt x="7709" y="53"/>
                    <a:pt x="17336" y="1"/>
                  </a:cubicBezTo>
                  <a:cubicBezTo>
                    <a:pt x="17367" y="0"/>
                    <a:pt x="17399" y="0"/>
                    <a:pt x="17431" y="0"/>
                  </a:cubicBezTo>
                  <a:cubicBezTo>
                    <a:pt x="27005" y="-52"/>
                    <a:pt x="34809" y="7666"/>
                    <a:pt x="34861" y="17240"/>
                  </a:cubicBezTo>
                  <a:cubicBezTo>
                    <a:pt x="34862" y="17272"/>
                    <a:pt x="34862" y="17304"/>
                    <a:pt x="34862" y="173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4515258" y="3833545"/>
              <a:ext cx="451851" cy="427703"/>
            </a:xfrm>
            <a:custGeom>
              <a:avLst/>
              <a:gdLst/>
              <a:ahLst/>
              <a:cxnLst/>
              <a:rect l="l" t="t" r="r" b="b"/>
              <a:pathLst>
                <a:path w="939260" h="889063" extrusionOk="0">
                  <a:moveTo>
                    <a:pt x="0" y="382905"/>
                  </a:moveTo>
                  <a:lnTo>
                    <a:pt x="629412" y="0"/>
                  </a:lnTo>
                  <a:cubicBezTo>
                    <a:pt x="629412" y="0"/>
                    <a:pt x="583406" y="170021"/>
                    <a:pt x="701135" y="319088"/>
                  </a:cubicBezTo>
                  <a:cubicBezTo>
                    <a:pt x="817340" y="466249"/>
                    <a:pt x="939260" y="498538"/>
                    <a:pt x="939260" y="498538"/>
                  </a:cubicBezTo>
                  <a:lnTo>
                    <a:pt x="328994" y="889063"/>
                  </a:lnTo>
                  <a:cubicBezTo>
                    <a:pt x="326043" y="774815"/>
                    <a:pt x="288146" y="664216"/>
                    <a:pt x="220409" y="572167"/>
                  </a:cubicBezTo>
                  <a:cubicBezTo>
                    <a:pt x="106394" y="416052"/>
                    <a:pt x="0" y="382905"/>
                    <a:pt x="0" y="382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4661393" y="3945427"/>
              <a:ext cx="212658" cy="167342"/>
            </a:xfrm>
            <a:custGeom>
              <a:avLst/>
              <a:gdLst/>
              <a:ahLst/>
              <a:cxnLst/>
              <a:rect l="l" t="t" r="r" b="b"/>
              <a:pathLst>
                <a:path w="442051" h="347853" extrusionOk="0">
                  <a:moveTo>
                    <a:pt x="442052" y="137541"/>
                  </a:moveTo>
                  <a:lnTo>
                    <a:pt x="440052" y="139065"/>
                  </a:lnTo>
                  <a:lnTo>
                    <a:pt x="433861" y="143351"/>
                  </a:lnTo>
                  <a:lnTo>
                    <a:pt x="409953" y="159353"/>
                  </a:lnTo>
                  <a:lnTo>
                    <a:pt x="321465" y="217265"/>
                  </a:lnTo>
                  <a:lnTo>
                    <a:pt x="189925" y="302990"/>
                  </a:lnTo>
                  <a:lnTo>
                    <a:pt x="151825" y="327660"/>
                  </a:lnTo>
                  <a:cubicBezTo>
                    <a:pt x="138852" y="337246"/>
                    <a:pt x="123870" y="343760"/>
                    <a:pt x="108010" y="346710"/>
                  </a:cubicBezTo>
                  <a:cubicBezTo>
                    <a:pt x="73559" y="352139"/>
                    <a:pt x="38945" y="337971"/>
                    <a:pt x="18189" y="309943"/>
                  </a:cubicBezTo>
                  <a:cubicBezTo>
                    <a:pt x="13052" y="302916"/>
                    <a:pt x="8886" y="295226"/>
                    <a:pt x="5807" y="287083"/>
                  </a:cubicBezTo>
                  <a:cubicBezTo>
                    <a:pt x="2889" y="279008"/>
                    <a:pt x="1031" y="270587"/>
                    <a:pt x="283" y="262033"/>
                  </a:cubicBezTo>
                  <a:cubicBezTo>
                    <a:pt x="-2344" y="228393"/>
                    <a:pt x="13482" y="195976"/>
                    <a:pt x="41621" y="177355"/>
                  </a:cubicBezTo>
                  <a:cubicBezTo>
                    <a:pt x="54765" y="169068"/>
                    <a:pt x="67815" y="161544"/>
                    <a:pt x="80483" y="153828"/>
                  </a:cubicBezTo>
                  <a:lnTo>
                    <a:pt x="214976" y="73152"/>
                  </a:lnTo>
                  <a:lnTo>
                    <a:pt x="305940" y="19145"/>
                  </a:lnTo>
                  <a:lnTo>
                    <a:pt x="330705" y="4667"/>
                  </a:lnTo>
                  <a:lnTo>
                    <a:pt x="337277" y="1048"/>
                  </a:lnTo>
                  <a:cubicBezTo>
                    <a:pt x="337985" y="590"/>
                    <a:pt x="338754" y="237"/>
                    <a:pt x="339563" y="0"/>
                  </a:cubicBezTo>
                  <a:lnTo>
                    <a:pt x="337563" y="1524"/>
                  </a:lnTo>
                  <a:lnTo>
                    <a:pt x="331276" y="5619"/>
                  </a:lnTo>
                  <a:lnTo>
                    <a:pt x="306892" y="20859"/>
                  </a:lnTo>
                  <a:lnTo>
                    <a:pt x="216786" y="76200"/>
                  </a:lnTo>
                  <a:lnTo>
                    <a:pt x="82864" y="157734"/>
                  </a:lnTo>
                  <a:cubicBezTo>
                    <a:pt x="70291" y="165449"/>
                    <a:pt x="57242" y="173069"/>
                    <a:pt x="44288" y="181356"/>
                  </a:cubicBezTo>
                  <a:cubicBezTo>
                    <a:pt x="31408" y="189851"/>
                    <a:pt x="21019" y="201620"/>
                    <a:pt x="14189" y="215455"/>
                  </a:cubicBezTo>
                  <a:cubicBezTo>
                    <a:pt x="-7454" y="259213"/>
                    <a:pt x="10473" y="312231"/>
                    <a:pt x="54230" y="333874"/>
                  </a:cubicBezTo>
                  <a:cubicBezTo>
                    <a:pt x="70640" y="341990"/>
                    <a:pt x="89166" y="344812"/>
                    <a:pt x="107248" y="341947"/>
                  </a:cubicBezTo>
                  <a:cubicBezTo>
                    <a:pt x="122479" y="339097"/>
                    <a:pt x="136870" y="332845"/>
                    <a:pt x="149349" y="323659"/>
                  </a:cubicBezTo>
                  <a:lnTo>
                    <a:pt x="187449" y="299180"/>
                  </a:lnTo>
                  <a:lnTo>
                    <a:pt x="319561" y="214693"/>
                  </a:lnTo>
                  <a:lnTo>
                    <a:pt x="408905" y="158115"/>
                  </a:lnTo>
                  <a:lnTo>
                    <a:pt x="433289" y="142875"/>
                  </a:lnTo>
                  <a:lnTo>
                    <a:pt x="439766" y="139065"/>
                  </a:lnTo>
                  <a:cubicBezTo>
                    <a:pt x="441226" y="137985"/>
                    <a:pt x="441989" y="137477"/>
                    <a:pt x="442052" y="1375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4756858" y="4052631"/>
              <a:ext cx="166929" cy="155657"/>
            </a:xfrm>
            <a:custGeom>
              <a:avLst/>
              <a:gdLst/>
              <a:ahLst/>
              <a:cxnLst/>
              <a:rect l="l" t="t" r="r" b="b"/>
              <a:pathLst>
                <a:path w="346995" h="323564" extrusionOk="0">
                  <a:moveTo>
                    <a:pt x="0" y="323564"/>
                  </a:moveTo>
                  <a:cubicBezTo>
                    <a:pt x="240" y="320611"/>
                    <a:pt x="847" y="317699"/>
                    <a:pt x="1810" y="314896"/>
                  </a:cubicBezTo>
                  <a:cubicBezTo>
                    <a:pt x="3524" y="308705"/>
                    <a:pt x="5715" y="300704"/>
                    <a:pt x="8382" y="290798"/>
                  </a:cubicBezTo>
                  <a:lnTo>
                    <a:pt x="32861" y="205073"/>
                  </a:lnTo>
                  <a:lnTo>
                    <a:pt x="32861" y="204311"/>
                  </a:lnTo>
                  <a:lnTo>
                    <a:pt x="33528" y="204311"/>
                  </a:lnTo>
                  <a:lnTo>
                    <a:pt x="138303" y="134779"/>
                  </a:lnTo>
                  <a:cubicBezTo>
                    <a:pt x="195453" y="96679"/>
                    <a:pt x="247555" y="62960"/>
                    <a:pt x="285274" y="38481"/>
                  </a:cubicBezTo>
                  <a:cubicBezTo>
                    <a:pt x="303752" y="26670"/>
                    <a:pt x="318992" y="17050"/>
                    <a:pt x="330137" y="9906"/>
                  </a:cubicBezTo>
                  <a:lnTo>
                    <a:pt x="342519" y="2381"/>
                  </a:lnTo>
                  <a:cubicBezTo>
                    <a:pt x="343883" y="1368"/>
                    <a:pt x="345393" y="565"/>
                    <a:pt x="346996" y="0"/>
                  </a:cubicBezTo>
                  <a:cubicBezTo>
                    <a:pt x="345832" y="1209"/>
                    <a:pt x="344520" y="2265"/>
                    <a:pt x="343090" y="3143"/>
                  </a:cubicBezTo>
                  <a:lnTo>
                    <a:pt x="331184" y="11525"/>
                  </a:lnTo>
                  <a:lnTo>
                    <a:pt x="287179" y="41529"/>
                  </a:lnTo>
                  <a:cubicBezTo>
                    <a:pt x="249936" y="66675"/>
                    <a:pt x="198215" y="101155"/>
                    <a:pt x="140970" y="138970"/>
                  </a:cubicBezTo>
                  <a:lnTo>
                    <a:pt x="36195" y="207931"/>
                  </a:lnTo>
                  <a:lnTo>
                    <a:pt x="37052" y="206788"/>
                  </a:lnTo>
                  <a:cubicBezTo>
                    <a:pt x="26384" y="241459"/>
                    <a:pt x="17431" y="270605"/>
                    <a:pt x="10859" y="291846"/>
                  </a:cubicBezTo>
                  <a:cubicBezTo>
                    <a:pt x="7715" y="301371"/>
                    <a:pt x="5144" y="309563"/>
                    <a:pt x="3238" y="315659"/>
                  </a:cubicBezTo>
                  <a:cubicBezTo>
                    <a:pt x="2341" y="318365"/>
                    <a:pt x="1259" y="321006"/>
                    <a:pt x="0" y="3235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4559919" y="3908469"/>
              <a:ext cx="135175" cy="135633"/>
            </a:xfrm>
            <a:custGeom>
              <a:avLst/>
              <a:gdLst/>
              <a:ahLst/>
              <a:cxnLst/>
              <a:rect l="l" t="t" r="r" b="b"/>
              <a:pathLst>
                <a:path w="280987" h="281940" extrusionOk="0">
                  <a:moveTo>
                    <a:pt x="0" y="281940"/>
                  </a:moveTo>
                  <a:cubicBezTo>
                    <a:pt x="4267" y="278435"/>
                    <a:pt x="8788" y="275251"/>
                    <a:pt x="13525" y="272415"/>
                  </a:cubicBezTo>
                  <a:lnTo>
                    <a:pt x="51625" y="247460"/>
                  </a:lnTo>
                  <a:cubicBezTo>
                    <a:pt x="83820" y="226600"/>
                    <a:pt x="128492" y="197929"/>
                    <a:pt x="178022" y="166688"/>
                  </a:cubicBezTo>
                  <a:lnTo>
                    <a:pt x="250984" y="120777"/>
                  </a:lnTo>
                  <a:lnTo>
                    <a:pt x="250031" y="122111"/>
                  </a:lnTo>
                  <a:cubicBezTo>
                    <a:pt x="258699" y="86582"/>
                    <a:pt x="266224" y="56293"/>
                    <a:pt x="271653" y="33909"/>
                  </a:cubicBezTo>
                  <a:lnTo>
                    <a:pt x="278225" y="8858"/>
                  </a:lnTo>
                  <a:cubicBezTo>
                    <a:pt x="278917" y="5839"/>
                    <a:pt x="279841" y="2877"/>
                    <a:pt x="280988" y="0"/>
                  </a:cubicBezTo>
                  <a:cubicBezTo>
                    <a:pt x="280947" y="3219"/>
                    <a:pt x="280499" y="6419"/>
                    <a:pt x="279654" y="9525"/>
                  </a:cubicBezTo>
                  <a:cubicBezTo>
                    <a:pt x="278225" y="16193"/>
                    <a:pt x="276511" y="24575"/>
                    <a:pt x="274320" y="34862"/>
                  </a:cubicBezTo>
                  <a:lnTo>
                    <a:pt x="254413" y="123539"/>
                  </a:lnTo>
                  <a:lnTo>
                    <a:pt x="254413" y="124396"/>
                  </a:lnTo>
                  <a:lnTo>
                    <a:pt x="253651" y="124968"/>
                  </a:lnTo>
                  <a:lnTo>
                    <a:pt x="180499" y="170688"/>
                  </a:lnTo>
                  <a:cubicBezTo>
                    <a:pt x="130969" y="201930"/>
                    <a:pt x="86011" y="230124"/>
                    <a:pt x="53245" y="250222"/>
                  </a:cubicBezTo>
                  <a:cubicBezTo>
                    <a:pt x="37433" y="259747"/>
                    <a:pt x="24670" y="267843"/>
                    <a:pt x="14383" y="273844"/>
                  </a:cubicBezTo>
                  <a:cubicBezTo>
                    <a:pt x="9810" y="276919"/>
                    <a:pt x="5001" y="279627"/>
                    <a:pt x="0" y="281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 rot="8898206">
              <a:off x="4657051" y="3436269"/>
              <a:ext cx="17046" cy="9256"/>
            </a:xfrm>
            <a:custGeom>
              <a:avLst/>
              <a:gdLst/>
              <a:ahLst/>
              <a:cxnLst/>
              <a:rect l="l" t="t" r="r" b="b"/>
              <a:pathLst>
                <a:path w="35433" h="19240" extrusionOk="0">
                  <a:moveTo>
                    <a:pt x="0" y="0"/>
                  </a:moveTo>
                  <a:lnTo>
                    <a:pt x="35433" y="0"/>
                  </a:lnTo>
                  <a:lnTo>
                    <a:pt x="35433" y="19240"/>
                  </a:lnTo>
                  <a:lnTo>
                    <a:pt x="0" y="192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09" name="Google Shape;809;p23"/>
            <p:cNvSpPr/>
            <p:nvPr/>
          </p:nvSpPr>
          <p:spPr>
            <a:xfrm rot="8898206">
              <a:off x="4649945" y="3312020"/>
              <a:ext cx="93065" cy="83763"/>
            </a:xfrm>
            <a:custGeom>
              <a:avLst/>
              <a:gdLst/>
              <a:ahLst/>
              <a:cxnLst/>
              <a:rect l="l" t="t" r="r" b="b"/>
              <a:pathLst>
                <a:path w="193452" h="174117" extrusionOk="0">
                  <a:moveTo>
                    <a:pt x="0" y="0"/>
                  </a:moveTo>
                  <a:lnTo>
                    <a:pt x="193453" y="0"/>
                  </a:lnTo>
                  <a:lnTo>
                    <a:pt x="193453" y="174117"/>
                  </a:lnTo>
                  <a:lnTo>
                    <a:pt x="0" y="1741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0" name="Google Shape;810;p23"/>
            <p:cNvSpPr/>
            <p:nvPr/>
          </p:nvSpPr>
          <p:spPr>
            <a:xfrm rot="8898206">
              <a:off x="4668088" y="3388873"/>
              <a:ext cx="108873" cy="20482"/>
            </a:xfrm>
            <a:custGeom>
              <a:avLst/>
              <a:gdLst/>
              <a:ahLst/>
              <a:cxnLst/>
              <a:rect l="l" t="t" r="r" b="b"/>
              <a:pathLst>
                <a:path w="226313" h="42576" extrusionOk="0">
                  <a:moveTo>
                    <a:pt x="0" y="0"/>
                  </a:moveTo>
                  <a:lnTo>
                    <a:pt x="226314" y="0"/>
                  </a:lnTo>
                  <a:lnTo>
                    <a:pt x="226314" y="42577"/>
                  </a:lnTo>
                  <a:lnTo>
                    <a:pt x="0" y="42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1" name="Google Shape;811;p23"/>
            <p:cNvSpPr/>
            <p:nvPr/>
          </p:nvSpPr>
          <p:spPr>
            <a:xfrm rot="8882150">
              <a:off x="4644180" y="3413309"/>
              <a:ext cx="170562" cy="21687"/>
            </a:xfrm>
            <a:custGeom>
              <a:avLst/>
              <a:gdLst/>
              <a:ahLst/>
              <a:cxnLst/>
              <a:rect l="l" t="t" r="r" b="b"/>
              <a:pathLst>
                <a:path w="354931" h="45129" extrusionOk="0">
                  <a:moveTo>
                    <a:pt x="-1" y="1"/>
                  </a:moveTo>
                  <a:lnTo>
                    <a:pt x="354931" y="1"/>
                  </a:lnTo>
                  <a:lnTo>
                    <a:pt x="354931" y="45131"/>
                  </a:lnTo>
                  <a:lnTo>
                    <a:pt x="-1" y="451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2" name="Google Shape;812;p23"/>
            <p:cNvSpPr/>
            <p:nvPr/>
          </p:nvSpPr>
          <p:spPr>
            <a:xfrm rot="8898206">
              <a:off x="4691304" y="3420800"/>
              <a:ext cx="138887" cy="88025"/>
            </a:xfrm>
            <a:custGeom>
              <a:avLst/>
              <a:gdLst/>
              <a:ahLst/>
              <a:cxnLst/>
              <a:rect l="l" t="t" r="r" b="b"/>
              <a:pathLst>
                <a:path w="288702" h="182975" extrusionOk="0">
                  <a:moveTo>
                    <a:pt x="0" y="0"/>
                  </a:moveTo>
                  <a:lnTo>
                    <a:pt x="288703" y="0"/>
                  </a:lnTo>
                  <a:lnTo>
                    <a:pt x="288703" y="182975"/>
                  </a:lnTo>
                  <a:lnTo>
                    <a:pt x="0" y="1829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4755235" y="3303374"/>
              <a:ext cx="88933" cy="120759"/>
            </a:xfrm>
            <a:custGeom>
              <a:avLst/>
              <a:gdLst/>
              <a:ahLst/>
              <a:cxnLst/>
              <a:rect l="l" t="t" r="r" b="b"/>
              <a:pathLst>
                <a:path w="184865" h="251021" extrusionOk="0">
                  <a:moveTo>
                    <a:pt x="324" y="7276"/>
                  </a:moveTo>
                  <a:cubicBezTo>
                    <a:pt x="15755" y="54139"/>
                    <a:pt x="57474" y="81667"/>
                    <a:pt x="95574" y="109289"/>
                  </a:cubicBezTo>
                  <a:cubicBezTo>
                    <a:pt x="117664" y="123737"/>
                    <a:pt x="137014" y="141991"/>
                    <a:pt x="152724" y="163201"/>
                  </a:cubicBezTo>
                  <a:cubicBezTo>
                    <a:pt x="168510" y="187499"/>
                    <a:pt x="175440" y="216496"/>
                    <a:pt x="172346" y="245306"/>
                  </a:cubicBezTo>
                  <a:cubicBezTo>
                    <a:pt x="171679" y="252926"/>
                    <a:pt x="183586" y="252926"/>
                    <a:pt x="184252" y="245306"/>
                  </a:cubicBezTo>
                  <a:cubicBezTo>
                    <a:pt x="189300" y="190918"/>
                    <a:pt x="162726" y="146722"/>
                    <a:pt x="121292" y="113861"/>
                  </a:cubicBezTo>
                  <a:cubicBezTo>
                    <a:pt x="79858" y="81000"/>
                    <a:pt x="28899" y="55854"/>
                    <a:pt x="11755" y="4133"/>
                  </a:cubicBezTo>
                  <a:cubicBezTo>
                    <a:pt x="9373" y="-3106"/>
                    <a:pt x="-2057" y="-58"/>
                    <a:pt x="324" y="7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4618611" y="3362172"/>
              <a:ext cx="63124" cy="99465"/>
            </a:xfrm>
            <a:custGeom>
              <a:avLst/>
              <a:gdLst/>
              <a:ahLst/>
              <a:cxnLst/>
              <a:rect l="l" t="t" r="r" b="b"/>
              <a:pathLst>
                <a:path w="131215" h="206758" extrusionOk="0">
                  <a:moveTo>
                    <a:pt x="128206" y="195747"/>
                  </a:moveTo>
                  <a:cubicBezTo>
                    <a:pt x="57098" y="158743"/>
                    <a:pt x="12326" y="85406"/>
                    <a:pt x="11906" y="5247"/>
                  </a:cubicBezTo>
                  <a:cubicBezTo>
                    <a:pt x="11489" y="1959"/>
                    <a:pt x="8486" y="-368"/>
                    <a:pt x="5199" y="48"/>
                  </a:cubicBezTo>
                  <a:cubicBezTo>
                    <a:pt x="2483" y="392"/>
                    <a:pt x="344" y="2531"/>
                    <a:pt x="0" y="5247"/>
                  </a:cubicBezTo>
                  <a:cubicBezTo>
                    <a:pt x="444" y="89632"/>
                    <a:pt x="47456" y="166873"/>
                    <a:pt x="122206" y="206034"/>
                  </a:cubicBezTo>
                  <a:cubicBezTo>
                    <a:pt x="128969" y="209558"/>
                    <a:pt x="135064" y="199271"/>
                    <a:pt x="128206" y="1957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4678266" y="3394456"/>
              <a:ext cx="369967" cy="396406"/>
            </a:xfrm>
            <a:custGeom>
              <a:avLst/>
              <a:gdLst/>
              <a:ahLst/>
              <a:cxnLst/>
              <a:rect l="l" t="t" r="r" b="b"/>
              <a:pathLst>
                <a:path w="769048" h="824007" extrusionOk="0">
                  <a:moveTo>
                    <a:pt x="280892" y="824008"/>
                  </a:moveTo>
                  <a:lnTo>
                    <a:pt x="0" y="208121"/>
                  </a:lnTo>
                  <a:cubicBezTo>
                    <a:pt x="93631" y="224218"/>
                    <a:pt x="159449" y="202597"/>
                    <a:pt x="165164" y="100013"/>
                  </a:cubicBezTo>
                  <a:lnTo>
                    <a:pt x="315659" y="0"/>
                  </a:lnTo>
                  <a:lnTo>
                    <a:pt x="769049" y="468725"/>
                  </a:lnTo>
                  <a:cubicBezTo>
                    <a:pt x="655146" y="477853"/>
                    <a:pt x="546776" y="521666"/>
                    <a:pt x="458534" y="594265"/>
                  </a:cubicBezTo>
                  <a:cubicBezTo>
                    <a:pt x="308325" y="716375"/>
                    <a:pt x="280892" y="824008"/>
                    <a:pt x="280892" y="824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4733611" y="3423848"/>
              <a:ext cx="173562" cy="218915"/>
            </a:xfrm>
            <a:custGeom>
              <a:avLst/>
              <a:gdLst/>
              <a:ahLst/>
              <a:cxnLst/>
              <a:rect l="l" t="t" r="r" b="b"/>
              <a:pathLst>
                <a:path w="360782" h="455057" extrusionOk="0">
                  <a:moveTo>
                    <a:pt x="109061" y="0"/>
                  </a:moveTo>
                  <a:cubicBezTo>
                    <a:pt x="109750" y="584"/>
                    <a:pt x="110358" y="1257"/>
                    <a:pt x="110871" y="2000"/>
                  </a:cubicBezTo>
                  <a:lnTo>
                    <a:pt x="115729" y="8001"/>
                  </a:lnTo>
                  <a:lnTo>
                    <a:pt x="133826" y="31433"/>
                  </a:lnTo>
                  <a:lnTo>
                    <a:pt x="199930" y="118015"/>
                  </a:lnTo>
                  <a:lnTo>
                    <a:pt x="297275" y="246888"/>
                  </a:lnTo>
                  <a:cubicBezTo>
                    <a:pt x="306800" y="259080"/>
                    <a:pt x="315849" y="271463"/>
                    <a:pt x="325374" y="284226"/>
                  </a:cubicBezTo>
                  <a:cubicBezTo>
                    <a:pt x="336022" y="296734"/>
                    <a:pt x="345313" y="310335"/>
                    <a:pt x="353092" y="324803"/>
                  </a:cubicBezTo>
                  <a:cubicBezTo>
                    <a:pt x="367381" y="357830"/>
                    <a:pt x="361455" y="396127"/>
                    <a:pt x="337852" y="423291"/>
                  </a:cubicBezTo>
                  <a:cubicBezTo>
                    <a:pt x="331986" y="430044"/>
                    <a:pt x="325148" y="435886"/>
                    <a:pt x="317563" y="440627"/>
                  </a:cubicBezTo>
                  <a:cubicBezTo>
                    <a:pt x="310140" y="445470"/>
                    <a:pt x="302011" y="449133"/>
                    <a:pt x="293465" y="451485"/>
                  </a:cubicBezTo>
                  <a:cubicBezTo>
                    <a:pt x="276748" y="456248"/>
                    <a:pt x="259033" y="456248"/>
                    <a:pt x="242316" y="451485"/>
                  </a:cubicBezTo>
                  <a:cubicBezTo>
                    <a:pt x="226173" y="446912"/>
                    <a:pt x="211584" y="438020"/>
                    <a:pt x="200120" y="425768"/>
                  </a:cubicBezTo>
                  <a:cubicBezTo>
                    <a:pt x="194795" y="419836"/>
                    <a:pt x="189984" y="413463"/>
                    <a:pt x="185738" y="406718"/>
                  </a:cubicBezTo>
                  <a:lnTo>
                    <a:pt x="172784" y="387668"/>
                  </a:lnTo>
                  <a:lnTo>
                    <a:pt x="82296" y="253841"/>
                  </a:lnTo>
                  <a:lnTo>
                    <a:pt x="21622" y="163354"/>
                  </a:lnTo>
                  <a:lnTo>
                    <a:pt x="5334" y="138589"/>
                  </a:lnTo>
                  <a:lnTo>
                    <a:pt x="1238" y="132112"/>
                  </a:lnTo>
                  <a:cubicBezTo>
                    <a:pt x="709" y="131419"/>
                    <a:pt x="291" y="130648"/>
                    <a:pt x="0" y="129826"/>
                  </a:cubicBezTo>
                  <a:cubicBezTo>
                    <a:pt x="617" y="130427"/>
                    <a:pt x="1160" y="131098"/>
                    <a:pt x="1619" y="131826"/>
                  </a:cubicBezTo>
                  <a:cubicBezTo>
                    <a:pt x="2858" y="133445"/>
                    <a:pt x="4286" y="135541"/>
                    <a:pt x="6191" y="138017"/>
                  </a:cubicBezTo>
                  <a:lnTo>
                    <a:pt x="23241" y="162306"/>
                  </a:lnTo>
                  <a:lnTo>
                    <a:pt x="85154" y="251841"/>
                  </a:lnTo>
                  <a:lnTo>
                    <a:pt x="176498" y="385191"/>
                  </a:lnTo>
                  <a:lnTo>
                    <a:pt x="189547" y="404241"/>
                  </a:lnTo>
                  <a:cubicBezTo>
                    <a:pt x="193652" y="410862"/>
                    <a:pt x="198372" y="417081"/>
                    <a:pt x="203645" y="422815"/>
                  </a:cubicBezTo>
                  <a:cubicBezTo>
                    <a:pt x="226270" y="446834"/>
                    <a:pt x="260451" y="456143"/>
                    <a:pt x="292132" y="446913"/>
                  </a:cubicBezTo>
                  <a:cubicBezTo>
                    <a:pt x="308373" y="442130"/>
                    <a:pt x="322913" y="432812"/>
                    <a:pt x="334042" y="420053"/>
                  </a:cubicBezTo>
                  <a:cubicBezTo>
                    <a:pt x="356368" y="394330"/>
                    <a:pt x="362028" y="358110"/>
                    <a:pt x="348615" y="326803"/>
                  </a:cubicBezTo>
                  <a:cubicBezTo>
                    <a:pt x="340996" y="312656"/>
                    <a:pt x="331965" y="299316"/>
                    <a:pt x="321659" y="286988"/>
                  </a:cubicBezTo>
                  <a:lnTo>
                    <a:pt x="293751" y="249650"/>
                  </a:lnTo>
                  <a:lnTo>
                    <a:pt x="197168" y="120110"/>
                  </a:lnTo>
                  <a:lnTo>
                    <a:pt x="132397" y="32576"/>
                  </a:lnTo>
                  <a:lnTo>
                    <a:pt x="114967" y="8573"/>
                  </a:lnTo>
                  <a:lnTo>
                    <a:pt x="110585" y="2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4818072" y="3403764"/>
              <a:ext cx="174032" cy="157994"/>
            </a:xfrm>
            <a:custGeom>
              <a:avLst/>
              <a:gdLst/>
              <a:ahLst/>
              <a:cxnLst/>
              <a:rect l="l" t="t" r="r" b="b"/>
              <a:pathLst>
                <a:path w="361759" h="328421" extrusionOk="0">
                  <a:moveTo>
                    <a:pt x="361759" y="328422"/>
                  </a:moveTo>
                  <a:cubicBezTo>
                    <a:pt x="358292" y="328349"/>
                    <a:pt x="354843" y="327902"/>
                    <a:pt x="351472" y="327088"/>
                  </a:cubicBezTo>
                  <a:lnTo>
                    <a:pt x="322897" y="321850"/>
                  </a:lnTo>
                  <a:lnTo>
                    <a:pt x="222313" y="302133"/>
                  </a:lnTo>
                  <a:lnTo>
                    <a:pt x="221456" y="302133"/>
                  </a:lnTo>
                  <a:lnTo>
                    <a:pt x="220980" y="301466"/>
                  </a:lnTo>
                  <a:cubicBezTo>
                    <a:pt x="200311" y="273748"/>
                    <a:pt x="176689" y="241935"/>
                    <a:pt x="151543" y="208312"/>
                  </a:cubicBezTo>
                  <a:lnTo>
                    <a:pt x="43624" y="61722"/>
                  </a:lnTo>
                  <a:lnTo>
                    <a:pt x="11335" y="16859"/>
                  </a:lnTo>
                  <a:lnTo>
                    <a:pt x="2762" y="4572"/>
                  </a:lnTo>
                  <a:cubicBezTo>
                    <a:pt x="1687" y="3147"/>
                    <a:pt x="762" y="1615"/>
                    <a:pt x="0" y="0"/>
                  </a:cubicBezTo>
                  <a:cubicBezTo>
                    <a:pt x="0" y="0"/>
                    <a:pt x="1333" y="1238"/>
                    <a:pt x="3524" y="3905"/>
                  </a:cubicBezTo>
                  <a:lnTo>
                    <a:pt x="13049" y="15716"/>
                  </a:lnTo>
                  <a:lnTo>
                    <a:pt x="46672" y="59626"/>
                  </a:lnTo>
                  <a:cubicBezTo>
                    <a:pt x="75247" y="97726"/>
                    <a:pt x="113347" y="148971"/>
                    <a:pt x="155829" y="205740"/>
                  </a:cubicBezTo>
                  <a:lnTo>
                    <a:pt x="224790" y="299180"/>
                  </a:lnTo>
                  <a:lnTo>
                    <a:pt x="223456" y="298418"/>
                  </a:lnTo>
                  <a:lnTo>
                    <a:pt x="323755" y="319850"/>
                  </a:lnTo>
                  <a:lnTo>
                    <a:pt x="352330" y="326231"/>
                  </a:lnTo>
                  <a:cubicBezTo>
                    <a:pt x="355518" y="326754"/>
                    <a:pt x="358668" y="327486"/>
                    <a:pt x="361759" y="3284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4757271" y="3667945"/>
              <a:ext cx="98563" cy="55194"/>
            </a:xfrm>
            <a:custGeom>
              <a:avLst/>
              <a:gdLst/>
              <a:ahLst/>
              <a:cxnLst/>
              <a:rect l="l" t="t" r="r" b="b"/>
              <a:pathLst>
                <a:path w="204882" h="114732" extrusionOk="0">
                  <a:moveTo>
                    <a:pt x="204883" y="114733"/>
                  </a:moveTo>
                  <a:cubicBezTo>
                    <a:pt x="204883" y="114733"/>
                    <a:pt x="202692" y="112733"/>
                    <a:pt x="199263" y="108446"/>
                  </a:cubicBezTo>
                  <a:cubicBezTo>
                    <a:pt x="195834" y="104160"/>
                    <a:pt x="191071" y="97874"/>
                    <a:pt x="185166" y="89968"/>
                  </a:cubicBezTo>
                  <a:cubicBezTo>
                    <a:pt x="173450" y="74157"/>
                    <a:pt x="157258" y="51868"/>
                    <a:pt x="139160" y="26627"/>
                  </a:cubicBezTo>
                  <a:lnTo>
                    <a:pt x="140779" y="27675"/>
                  </a:lnTo>
                  <a:lnTo>
                    <a:pt x="124206" y="24722"/>
                  </a:lnTo>
                  <a:cubicBezTo>
                    <a:pt x="89821" y="18530"/>
                    <a:pt x="58674" y="12720"/>
                    <a:pt x="36195" y="8244"/>
                  </a:cubicBezTo>
                  <a:cubicBezTo>
                    <a:pt x="24955" y="6053"/>
                    <a:pt x="15812" y="4148"/>
                    <a:pt x="9525" y="2719"/>
                  </a:cubicBezTo>
                  <a:cubicBezTo>
                    <a:pt x="6253" y="2224"/>
                    <a:pt x="3054" y="1328"/>
                    <a:pt x="0" y="52"/>
                  </a:cubicBezTo>
                  <a:cubicBezTo>
                    <a:pt x="3353" y="-120"/>
                    <a:pt x="6714" y="136"/>
                    <a:pt x="10001" y="814"/>
                  </a:cubicBezTo>
                  <a:cubicBezTo>
                    <a:pt x="16383" y="1671"/>
                    <a:pt x="25527" y="3005"/>
                    <a:pt x="36862" y="4815"/>
                  </a:cubicBezTo>
                  <a:cubicBezTo>
                    <a:pt x="59531" y="8434"/>
                    <a:pt x="90773" y="13673"/>
                    <a:pt x="125159" y="19864"/>
                  </a:cubicBezTo>
                  <a:lnTo>
                    <a:pt x="141732" y="22817"/>
                  </a:lnTo>
                  <a:lnTo>
                    <a:pt x="142685" y="22817"/>
                  </a:lnTo>
                  <a:lnTo>
                    <a:pt x="143256" y="23579"/>
                  </a:lnTo>
                  <a:cubicBezTo>
                    <a:pt x="161258" y="48915"/>
                    <a:pt x="176879" y="71204"/>
                    <a:pt x="188023" y="87872"/>
                  </a:cubicBezTo>
                  <a:cubicBezTo>
                    <a:pt x="193548" y="95969"/>
                    <a:pt x="197548" y="102636"/>
                    <a:pt x="200787" y="106922"/>
                  </a:cubicBezTo>
                  <a:cubicBezTo>
                    <a:pt x="202519" y="109316"/>
                    <a:pt x="203899" y="111947"/>
                    <a:pt x="204883" y="1147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4760597" y="3390849"/>
              <a:ext cx="9023" cy="14306"/>
            </a:xfrm>
            <a:custGeom>
              <a:avLst/>
              <a:gdLst/>
              <a:ahLst/>
              <a:cxnLst/>
              <a:rect l="l" t="t" r="r" b="b"/>
              <a:pathLst>
                <a:path w="18757" h="29737" extrusionOk="0">
                  <a:moveTo>
                    <a:pt x="18523" y="29687"/>
                  </a:moveTo>
                  <a:cubicBezTo>
                    <a:pt x="17380" y="30354"/>
                    <a:pt x="12331" y="24353"/>
                    <a:pt x="7283" y="16161"/>
                  </a:cubicBezTo>
                  <a:cubicBezTo>
                    <a:pt x="2235" y="7970"/>
                    <a:pt x="-908" y="826"/>
                    <a:pt x="235" y="64"/>
                  </a:cubicBezTo>
                  <a:cubicBezTo>
                    <a:pt x="1378" y="-698"/>
                    <a:pt x="6426" y="5398"/>
                    <a:pt x="11474" y="13590"/>
                  </a:cubicBezTo>
                  <a:cubicBezTo>
                    <a:pt x="16522" y="21781"/>
                    <a:pt x="19666" y="28925"/>
                    <a:pt x="18523" y="296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4728133" y="3408551"/>
              <a:ext cx="10201" cy="16269"/>
            </a:xfrm>
            <a:custGeom>
              <a:avLst/>
              <a:gdLst/>
              <a:ahLst/>
              <a:cxnLst/>
              <a:rect l="l" t="t" r="r" b="b"/>
              <a:pathLst>
                <a:path w="21205" h="33819" extrusionOk="0">
                  <a:moveTo>
                    <a:pt x="20998" y="33776"/>
                  </a:moveTo>
                  <a:cubicBezTo>
                    <a:pt x="19855" y="34442"/>
                    <a:pt x="14236" y="27489"/>
                    <a:pt x="8521" y="18155"/>
                  </a:cubicBezTo>
                  <a:cubicBezTo>
                    <a:pt x="2806" y="8820"/>
                    <a:pt x="-1004" y="819"/>
                    <a:pt x="234" y="57"/>
                  </a:cubicBezTo>
                  <a:cubicBezTo>
                    <a:pt x="1472" y="-705"/>
                    <a:pt x="6997" y="6248"/>
                    <a:pt x="12712" y="15583"/>
                  </a:cubicBezTo>
                  <a:cubicBezTo>
                    <a:pt x="18427" y="24917"/>
                    <a:pt x="22141" y="32728"/>
                    <a:pt x="20998" y="337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4695610" y="3427953"/>
              <a:ext cx="10165" cy="15989"/>
            </a:xfrm>
            <a:custGeom>
              <a:avLst/>
              <a:gdLst/>
              <a:ahLst/>
              <a:cxnLst/>
              <a:rect l="l" t="t" r="r" b="b"/>
              <a:pathLst>
                <a:path w="21129" h="33237" extrusionOk="0">
                  <a:moveTo>
                    <a:pt x="20741" y="33192"/>
                  </a:moveTo>
                  <a:cubicBezTo>
                    <a:pt x="19598" y="33859"/>
                    <a:pt x="14073" y="27096"/>
                    <a:pt x="8454" y="17952"/>
                  </a:cubicBezTo>
                  <a:cubicBezTo>
                    <a:pt x="2834" y="8808"/>
                    <a:pt x="-1071" y="712"/>
                    <a:pt x="262" y="45"/>
                  </a:cubicBezTo>
                  <a:cubicBezTo>
                    <a:pt x="1596" y="-621"/>
                    <a:pt x="7025" y="6141"/>
                    <a:pt x="12645" y="15285"/>
                  </a:cubicBezTo>
                  <a:cubicBezTo>
                    <a:pt x="18265" y="24429"/>
                    <a:pt x="22456" y="32430"/>
                    <a:pt x="20741" y="33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2" name="Google Shape;822;p23"/>
            <p:cNvSpPr/>
            <p:nvPr/>
          </p:nvSpPr>
          <p:spPr>
            <a:xfrm rot="8898206">
              <a:off x="4775664" y="3363024"/>
              <a:ext cx="17046" cy="9256"/>
            </a:xfrm>
            <a:custGeom>
              <a:avLst/>
              <a:gdLst/>
              <a:ahLst/>
              <a:cxnLst/>
              <a:rect l="l" t="t" r="r" b="b"/>
              <a:pathLst>
                <a:path w="35433" h="19240" extrusionOk="0">
                  <a:moveTo>
                    <a:pt x="0" y="0"/>
                  </a:moveTo>
                  <a:lnTo>
                    <a:pt x="35433" y="0"/>
                  </a:lnTo>
                  <a:lnTo>
                    <a:pt x="35433" y="19241"/>
                  </a:lnTo>
                  <a:lnTo>
                    <a:pt x="0" y="192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4656348" y="3365064"/>
              <a:ext cx="142140" cy="87520"/>
            </a:xfrm>
            <a:custGeom>
              <a:avLst/>
              <a:gdLst/>
              <a:ahLst/>
              <a:cxnLst/>
              <a:rect l="l" t="t" r="r" b="b"/>
              <a:pathLst>
                <a:path w="295465" h="181927" extrusionOk="0">
                  <a:moveTo>
                    <a:pt x="295466" y="0"/>
                  </a:moveTo>
                  <a:cubicBezTo>
                    <a:pt x="291917" y="2894"/>
                    <a:pt x="288125" y="5475"/>
                    <a:pt x="284131" y="7715"/>
                  </a:cubicBezTo>
                  <a:lnTo>
                    <a:pt x="252508" y="27242"/>
                  </a:lnTo>
                  <a:lnTo>
                    <a:pt x="147733" y="91154"/>
                  </a:lnTo>
                  <a:lnTo>
                    <a:pt x="43529" y="155829"/>
                  </a:lnTo>
                  <a:lnTo>
                    <a:pt x="11906" y="175355"/>
                  </a:lnTo>
                  <a:cubicBezTo>
                    <a:pt x="8201" y="177992"/>
                    <a:pt x="4206" y="180197"/>
                    <a:pt x="0" y="181928"/>
                  </a:cubicBezTo>
                  <a:cubicBezTo>
                    <a:pt x="3372" y="178883"/>
                    <a:pt x="7005" y="176142"/>
                    <a:pt x="10859" y="173736"/>
                  </a:cubicBezTo>
                  <a:cubicBezTo>
                    <a:pt x="18098" y="168688"/>
                    <a:pt x="28575" y="161544"/>
                    <a:pt x="41720" y="152876"/>
                  </a:cubicBezTo>
                  <a:cubicBezTo>
                    <a:pt x="67818" y="135541"/>
                    <a:pt x="104394" y="112109"/>
                    <a:pt x="145161" y="86963"/>
                  </a:cubicBezTo>
                  <a:cubicBezTo>
                    <a:pt x="185928" y="61817"/>
                    <a:pt x="223361" y="39338"/>
                    <a:pt x="250603" y="24193"/>
                  </a:cubicBezTo>
                  <a:cubicBezTo>
                    <a:pt x="264224" y="16383"/>
                    <a:pt x="275368" y="10192"/>
                    <a:pt x="283083" y="6001"/>
                  </a:cubicBezTo>
                  <a:cubicBezTo>
                    <a:pt x="287021" y="3631"/>
                    <a:pt x="291165" y="1623"/>
                    <a:pt x="295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4672305" y="3363184"/>
              <a:ext cx="89948" cy="55582"/>
            </a:xfrm>
            <a:custGeom>
              <a:avLst/>
              <a:gdLst/>
              <a:ahLst/>
              <a:cxnLst/>
              <a:rect l="l" t="t" r="r" b="b"/>
              <a:pathLst>
                <a:path w="186975" h="115538" extrusionOk="0">
                  <a:moveTo>
                    <a:pt x="186976" y="0"/>
                  </a:moveTo>
                  <a:cubicBezTo>
                    <a:pt x="178447" y="6543"/>
                    <a:pt x="169436" y="12434"/>
                    <a:pt x="160020" y="17621"/>
                  </a:cubicBezTo>
                  <a:lnTo>
                    <a:pt x="93821" y="58388"/>
                  </a:lnTo>
                  <a:lnTo>
                    <a:pt x="27813" y="99346"/>
                  </a:lnTo>
                  <a:cubicBezTo>
                    <a:pt x="18957" y="105426"/>
                    <a:pt x="9660" y="110839"/>
                    <a:pt x="0" y="115538"/>
                  </a:cubicBezTo>
                  <a:cubicBezTo>
                    <a:pt x="8103" y="108494"/>
                    <a:pt x="16768" y="102122"/>
                    <a:pt x="25908" y="96488"/>
                  </a:cubicBezTo>
                  <a:cubicBezTo>
                    <a:pt x="42386" y="85249"/>
                    <a:pt x="65437" y="70199"/>
                    <a:pt x="91250" y="54292"/>
                  </a:cubicBezTo>
                  <a:cubicBezTo>
                    <a:pt x="117062" y="38386"/>
                    <a:pt x="140875" y="24384"/>
                    <a:pt x="157925" y="14764"/>
                  </a:cubicBezTo>
                  <a:cubicBezTo>
                    <a:pt x="167175" y="9033"/>
                    <a:pt x="176894" y="4094"/>
                    <a:pt x="186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5" name="Google Shape;825;p23"/>
            <p:cNvSpPr/>
            <p:nvPr/>
          </p:nvSpPr>
          <p:spPr>
            <a:xfrm rot="-2037544">
              <a:off x="4825696" y="3523423"/>
              <a:ext cx="27391" cy="77080"/>
            </a:xfrm>
            <a:custGeom>
              <a:avLst/>
              <a:gdLst/>
              <a:ahLst/>
              <a:cxnLst/>
              <a:rect l="l" t="t" r="r" b="b"/>
              <a:pathLst>
                <a:path w="56864" h="160020" extrusionOk="0">
                  <a:moveTo>
                    <a:pt x="26765" y="0"/>
                  </a:moveTo>
                  <a:lnTo>
                    <a:pt x="30194" y="0"/>
                  </a:lnTo>
                  <a:cubicBezTo>
                    <a:pt x="44924" y="0"/>
                    <a:pt x="56864" y="11941"/>
                    <a:pt x="56864" y="26670"/>
                  </a:cubicBezTo>
                  <a:lnTo>
                    <a:pt x="56864" y="133255"/>
                  </a:lnTo>
                  <a:cubicBezTo>
                    <a:pt x="56864" y="148037"/>
                    <a:pt x="44881" y="160020"/>
                    <a:pt x="30099" y="160020"/>
                  </a:cubicBezTo>
                  <a:lnTo>
                    <a:pt x="26670" y="160020"/>
                  </a:lnTo>
                  <a:cubicBezTo>
                    <a:pt x="11941" y="160020"/>
                    <a:pt x="0" y="148080"/>
                    <a:pt x="0" y="133350"/>
                  </a:cubicBezTo>
                  <a:lnTo>
                    <a:pt x="0" y="26765"/>
                  </a:lnTo>
                  <a:cubicBezTo>
                    <a:pt x="-52" y="12036"/>
                    <a:pt x="11845" y="53"/>
                    <a:pt x="26575" y="0"/>
                  </a:cubicBezTo>
                  <a:cubicBezTo>
                    <a:pt x="26638" y="0"/>
                    <a:pt x="26702" y="0"/>
                    <a:pt x="26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4334964" y="3102601"/>
              <a:ext cx="104474" cy="99388"/>
            </a:xfrm>
            <a:custGeom>
              <a:avLst/>
              <a:gdLst/>
              <a:ahLst/>
              <a:cxnLst/>
              <a:rect l="l" t="t" r="r" b="b"/>
              <a:pathLst>
                <a:path w="217169" h="206597" extrusionOk="0">
                  <a:moveTo>
                    <a:pt x="167640" y="206597"/>
                  </a:moveTo>
                  <a:lnTo>
                    <a:pt x="0" y="79153"/>
                  </a:lnTo>
                  <a:lnTo>
                    <a:pt x="44577" y="0"/>
                  </a:lnTo>
                  <a:lnTo>
                    <a:pt x="217170" y="115157"/>
                  </a:lnTo>
                  <a:lnTo>
                    <a:pt x="167640" y="20659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4471056" y="2842660"/>
              <a:ext cx="153733" cy="223153"/>
            </a:xfrm>
            <a:custGeom>
              <a:avLst/>
              <a:gdLst/>
              <a:ahLst/>
              <a:cxnLst/>
              <a:rect l="l" t="t" r="r" b="b"/>
              <a:pathLst>
                <a:path w="319563" h="463867" extrusionOk="0">
                  <a:moveTo>
                    <a:pt x="0" y="58007"/>
                  </a:moveTo>
                  <a:lnTo>
                    <a:pt x="70771" y="158877"/>
                  </a:lnTo>
                  <a:lnTo>
                    <a:pt x="158305" y="319850"/>
                  </a:lnTo>
                  <a:lnTo>
                    <a:pt x="212979" y="463868"/>
                  </a:lnTo>
                  <a:lnTo>
                    <a:pt x="319564" y="439674"/>
                  </a:lnTo>
                  <a:lnTo>
                    <a:pt x="289655" y="349282"/>
                  </a:lnTo>
                  <a:lnTo>
                    <a:pt x="180975" y="150971"/>
                  </a:lnTo>
                  <a:lnTo>
                    <a:pt x="78010" y="0"/>
                  </a:lnTo>
                  <a:lnTo>
                    <a:pt x="0" y="580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4439509" y="2966463"/>
              <a:ext cx="125827" cy="135732"/>
            </a:xfrm>
            <a:custGeom>
              <a:avLst/>
              <a:gdLst/>
              <a:ahLst/>
              <a:cxnLst/>
              <a:rect l="l" t="t" r="r" b="b"/>
              <a:pathLst>
                <a:path w="261556" h="282146" extrusionOk="0">
                  <a:moveTo>
                    <a:pt x="0" y="62198"/>
                  </a:moveTo>
                  <a:cubicBezTo>
                    <a:pt x="0" y="62198"/>
                    <a:pt x="142875" y="284321"/>
                    <a:pt x="146685" y="282131"/>
                  </a:cubicBezTo>
                  <a:cubicBezTo>
                    <a:pt x="150495" y="279940"/>
                    <a:pt x="261557" y="217075"/>
                    <a:pt x="261557" y="217075"/>
                  </a:cubicBezTo>
                  <a:lnTo>
                    <a:pt x="86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4301032" y="2966463"/>
              <a:ext cx="200654" cy="180630"/>
            </a:xfrm>
            <a:custGeom>
              <a:avLst/>
              <a:gdLst/>
              <a:ahLst/>
              <a:cxnLst/>
              <a:rect l="l" t="t" r="r" b="b"/>
              <a:pathLst>
                <a:path w="417099" h="375475" extrusionOk="0">
                  <a:moveTo>
                    <a:pt x="140684" y="191072"/>
                  </a:moveTo>
                  <a:lnTo>
                    <a:pt x="321374" y="375476"/>
                  </a:lnTo>
                  <a:lnTo>
                    <a:pt x="417100" y="290227"/>
                  </a:lnTo>
                  <a:lnTo>
                    <a:pt x="208693" y="111252"/>
                  </a:lnTo>
                  <a:lnTo>
                    <a:pt x="70009" y="0"/>
                  </a:lnTo>
                  <a:lnTo>
                    <a:pt x="0" y="83344"/>
                  </a:lnTo>
                  <a:lnTo>
                    <a:pt x="140684" y="1910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4430888" y="3061746"/>
              <a:ext cx="327037" cy="229454"/>
            </a:xfrm>
            <a:custGeom>
              <a:avLst/>
              <a:gdLst/>
              <a:ahLst/>
              <a:cxnLst/>
              <a:rect l="l" t="t" r="r" b="b"/>
              <a:pathLst>
                <a:path w="679809" h="476964" extrusionOk="0">
                  <a:moveTo>
                    <a:pt x="569690" y="198215"/>
                  </a:moveTo>
                  <a:cubicBezTo>
                    <a:pt x="538639" y="196120"/>
                    <a:pt x="508921" y="125540"/>
                    <a:pt x="494443" y="98012"/>
                  </a:cubicBezTo>
                  <a:cubicBezTo>
                    <a:pt x="477869" y="66485"/>
                    <a:pt x="460153" y="24289"/>
                    <a:pt x="441198" y="0"/>
                  </a:cubicBezTo>
                  <a:lnTo>
                    <a:pt x="303181" y="49625"/>
                  </a:lnTo>
                  <a:cubicBezTo>
                    <a:pt x="194157" y="108034"/>
                    <a:pt x="96913" y="186159"/>
                    <a:pt x="16383" y="280035"/>
                  </a:cubicBezTo>
                  <a:cubicBezTo>
                    <a:pt x="7528" y="288439"/>
                    <a:pt x="1757" y="299577"/>
                    <a:pt x="0" y="311658"/>
                  </a:cubicBezTo>
                  <a:cubicBezTo>
                    <a:pt x="613" y="322395"/>
                    <a:pt x="4540" y="332678"/>
                    <a:pt x="11239" y="341090"/>
                  </a:cubicBezTo>
                  <a:cubicBezTo>
                    <a:pt x="43858" y="390395"/>
                    <a:pt x="86828" y="432000"/>
                    <a:pt x="137160" y="463010"/>
                  </a:cubicBezTo>
                  <a:cubicBezTo>
                    <a:pt x="148148" y="470683"/>
                    <a:pt x="160890" y="475465"/>
                    <a:pt x="174212" y="476917"/>
                  </a:cubicBezTo>
                  <a:cubicBezTo>
                    <a:pt x="193262" y="477774"/>
                    <a:pt x="209836" y="466820"/>
                    <a:pt x="225266" y="456343"/>
                  </a:cubicBezTo>
                  <a:lnTo>
                    <a:pt x="462534" y="295942"/>
                  </a:lnTo>
                  <a:cubicBezTo>
                    <a:pt x="478631" y="284988"/>
                    <a:pt x="666083" y="320231"/>
                    <a:pt x="675037" y="302895"/>
                  </a:cubicBezTo>
                  <a:cubicBezTo>
                    <a:pt x="687133" y="279368"/>
                    <a:pt x="684086" y="205835"/>
                    <a:pt x="569690" y="198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4681843" y="3044964"/>
              <a:ext cx="70468" cy="84725"/>
            </a:xfrm>
            <a:custGeom>
              <a:avLst/>
              <a:gdLst/>
              <a:ahLst/>
              <a:cxnLst/>
              <a:rect l="l" t="t" r="r" b="b"/>
              <a:pathLst>
                <a:path w="146482" h="176117" extrusionOk="0">
                  <a:moveTo>
                    <a:pt x="104489" y="0"/>
                  </a:moveTo>
                  <a:cubicBezTo>
                    <a:pt x="104489" y="0"/>
                    <a:pt x="137065" y="70390"/>
                    <a:pt x="145256" y="95917"/>
                  </a:cubicBezTo>
                  <a:cubicBezTo>
                    <a:pt x="153448" y="121444"/>
                    <a:pt x="117919" y="176117"/>
                    <a:pt x="117919" y="176117"/>
                  </a:cubicBezTo>
                  <a:lnTo>
                    <a:pt x="41719" y="171069"/>
                  </a:lnTo>
                  <a:lnTo>
                    <a:pt x="23717" y="113919"/>
                  </a:lnTo>
                  <a:lnTo>
                    <a:pt x="0" y="735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4471079" y="3169566"/>
              <a:ext cx="297745" cy="257112"/>
            </a:xfrm>
            <a:custGeom>
              <a:avLst/>
              <a:gdLst/>
              <a:ahLst/>
              <a:cxnLst/>
              <a:rect l="l" t="t" r="r" b="b"/>
              <a:pathLst>
                <a:path w="618921" h="534458" extrusionOk="0">
                  <a:moveTo>
                    <a:pt x="610218" y="329143"/>
                  </a:moveTo>
                  <a:cubicBezTo>
                    <a:pt x="611266" y="322000"/>
                    <a:pt x="610218" y="270565"/>
                    <a:pt x="607456" y="231703"/>
                  </a:cubicBezTo>
                  <a:cubicBezTo>
                    <a:pt x="604694" y="192841"/>
                    <a:pt x="619743" y="99877"/>
                    <a:pt x="618886" y="71873"/>
                  </a:cubicBezTo>
                  <a:cubicBezTo>
                    <a:pt x="618886" y="71873"/>
                    <a:pt x="459533" y="55395"/>
                    <a:pt x="450484" y="46156"/>
                  </a:cubicBezTo>
                  <a:cubicBezTo>
                    <a:pt x="441435" y="36917"/>
                    <a:pt x="391238" y="-5184"/>
                    <a:pt x="368760" y="531"/>
                  </a:cubicBezTo>
                  <a:cubicBezTo>
                    <a:pt x="346280" y="6246"/>
                    <a:pt x="3571" y="232655"/>
                    <a:pt x="47" y="234846"/>
                  </a:cubicBezTo>
                  <a:cubicBezTo>
                    <a:pt x="-3478" y="237037"/>
                    <a:pt x="193690" y="469447"/>
                    <a:pt x="244935" y="507642"/>
                  </a:cubicBezTo>
                  <a:cubicBezTo>
                    <a:pt x="296179" y="545837"/>
                    <a:pt x="305513" y="532026"/>
                    <a:pt x="305513" y="532026"/>
                  </a:cubicBezTo>
                  <a:cubicBezTo>
                    <a:pt x="305513" y="532026"/>
                    <a:pt x="278748" y="462398"/>
                    <a:pt x="301608" y="433633"/>
                  </a:cubicBezTo>
                  <a:cubicBezTo>
                    <a:pt x="324468" y="404867"/>
                    <a:pt x="355234" y="381055"/>
                    <a:pt x="430005" y="391723"/>
                  </a:cubicBezTo>
                  <a:cubicBezTo>
                    <a:pt x="504777" y="402391"/>
                    <a:pt x="517540" y="412392"/>
                    <a:pt x="559450" y="388103"/>
                  </a:cubicBezTo>
                  <a:cubicBezTo>
                    <a:pt x="583204" y="375557"/>
                    <a:pt x="601338" y="354497"/>
                    <a:pt x="610218" y="329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4413337" y="3047319"/>
              <a:ext cx="242282" cy="208431"/>
            </a:xfrm>
            <a:custGeom>
              <a:avLst/>
              <a:gdLst/>
              <a:ahLst/>
              <a:cxnLst/>
              <a:rect l="l" t="t" r="r" b="b"/>
              <a:pathLst>
                <a:path w="503630" h="433264" extrusionOk="0">
                  <a:moveTo>
                    <a:pt x="454702" y="2538"/>
                  </a:moveTo>
                  <a:cubicBezTo>
                    <a:pt x="454702" y="2538"/>
                    <a:pt x="512995" y="86263"/>
                    <a:pt x="502327" y="119124"/>
                  </a:cubicBezTo>
                  <a:cubicBezTo>
                    <a:pt x="491659" y="151985"/>
                    <a:pt x="374787" y="205992"/>
                    <a:pt x="251724" y="296194"/>
                  </a:cubicBezTo>
                  <a:cubicBezTo>
                    <a:pt x="156474" y="365917"/>
                    <a:pt x="101610" y="434021"/>
                    <a:pt x="85227" y="433259"/>
                  </a:cubicBezTo>
                  <a:cubicBezTo>
                    <a:pt x="68844" y="432497"/>
                    <a:pt x="5312" y="337342"/>
                    <a:pt x="1788" y="330674"/>
                  </a:cubicBezTo>
                  <a:cubicBezTo>
                    <a:pt x="-12118" y="304766"/>
                    <a:pt x="56652" y="196657"/>
                    <a:pt x="153617" y="124172"/>
                  </a:cubicBezTo>
                  <a:cubicBezTo>
                    <a:pt x="250581" y="51687"/>
                    <a:pt x="436223" y="-13845"/>
                    <a:pt x="454702" y="2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4437468" y="2786991"/>
              <a:ext cx="85253" cy="92610"/>
            </a:xfrm>
            <a:custGeom>
              <a:avLst/>
              <a:gdLst/>
              <a:ahLst/>
              <a:cxnLst/>
              <a:rect l="l" t="t" r="r" b="b"/>
              <a:pathLst>
                <a:path w="177215" h="192508" extrusionOk="0">
                  <a:moveTo>
                    <a:pt x="97393" y="16008"/>
                  </a:moveTo>
                  <a:cubicBezTo>
                    <a:pt x="65961" y="-13710"/>
                    <a:pt x="24813" y="7055"/>
                    <a:pt x="24813" y="7055"/>
                  </a:cubicBezTo>
                  <a:cubicBezTo>
                    <a:pt x="1572" y="21342"/>
                    <a:pt x="-7191" y="52584"/>
                    <a:pt x="6525" y="82302"/>
                  </a:cubicBezTo>
                  <a:cubicBezTo>
                    <a:pt x="20241" y="112020"/>
                    <a:pt x="62818" y="192983"/>
                    <a:pt x="68628" y="192507"/>
                  </a:cubicBezTo>
                  <a:cubicBezTo>
                    <a:pt x="115586" y="178124"/>
                    <a:pt x="153210" y="158502"/>
                    <a:pt x="177213" y="131070"/>
                  </a:cubicBezTo>
                  <a:cubicBezTo>
                    <a:pt x="177689" y="131070"/>
                    <a:pt x="123111" y="40202"/>
                    <a:pt x="97393" y="16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4483160" y="2866271"/>
              <a:ext cx="94302" cy="98105"/>
            </a:xfrm>
            <a:custGeom>
              <a:avLst/>
              <a:gdLst/>
              <a:ahLst/>
              <a:cxnLst/>
              <a:rect l="l" t="t" r="r" b="b"/>
              <a:pathLst>
                <a:path w="196025" h="203930" extrusionOk="0">
                  <a:moveTo>
                    <a:pt x="96108" y="2388"/>
                  </a:moveTo>
                  <a:lnTo>
                    <a:pt x="5906" y="61729"/>
                  </a:lnTo>
                  <a:cubicBezTo>
                    <a:pt x="49" y="65359"/>
                    <a:pt x="-1757" y="73050"/>
                    <a:pt x="1873" y="78908"/>
                  </a:cubicBezTo>
                  <a:cubicBezTo>
                    <a:pt x="1946" y="79025"/>
                    <a:pt x="2020" y="79140"/>
                    <a:pt x="2096" y="79255"/>
                  </a:cubicBezTo>
                  <a:cubicBezTo>
                    <a:pt x="19337" y="105258"/>
                    <a:pt x="63628" y="171933"/>
                    <a:pt x="80582" y="197651"/>
                  </a:cubicBezTo>
                  <a:cubicBezTo>
                    <a:pt x="84668" y="203596"/>
                    <a:pt x="92507" y="205627"/>
                    <a:pt x="98966" y="202413"/>
                  </a:cubicBezTo>
                  <a:cubicBezTo>
                    <a:pt x="112777" y="195650"/>
                    <a:pt x="135351" y="184411"/>
                    <a:pt x="147448" y="177648"/>
                  </a:cubicBezTo>
                  <a:cubicBezTo>
                    <a:pt x="169260" y="165456"/>
                    <a:pt x="196025" y="147740"/>
                    <a:pt x="196025" y="133452"/>
                  </a:cubicBezTo>
                  <a:cubicBezTo>
                    <a:pt x="196025" y="119165"/>
                    <a:pt x="138875" y="38202"/>
                    <a:pt x="115825" y="5817"/>
                  </a:cubicBezTo>
                  <a:cubicBezTo>
                    <a:pt x="111174" y="-328"/>
                    <a:pt x="102561" y="-1826"/>
                    <a:pt x="96108" y="2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4529286" y="2948224"/>
              <a:ext cx="94611" cy="93699"/>
            </a:xfrm>
            <a:custGeom>
              <a:avLst/>
              <a:gdLst/>
              <a:ahLst/>
              <a:cxnLst/>
              <a:rect l="l" t="t" r="r" b="b"/>
              <a:pathLst>
                <a:path w="196667" h="194772" extrusionOk="0">
                  <a:moveTo>
                    <a:pt x="124403" y="4455"/>
                  </a:moveTo>
                  <a:cubicBezTo>
                    <a:pt x="120057" y="-264"/>
                    <a:pt x="113033" y="-1369"/>
                    <a:pt x="107448" y="1788"/>
                  </a:cubicBezTo>
                  <a:cubicBezTo>
                    <a:pt x="78873" y="16171"/>
                    <a:pt x="483" y="56938"/>
                    <a:pt x="6" y="65034"/>
                  </a:cubicBezTo>
                  <a:cubicBezTo>
                    <a:pt x="-660" y="74559"/>
                    <a:pt x="51727" y="177143"/>
                    <a:pt x="69729" y="192097"/>
                  </a:cubicBezTo>
                  <a:cubicBezTo>
                    <a:pt x="87732" y="207052"/>
                    <a:pt x="199746" y="155236"/>
                    <a:pt x="196602" y="137138"/>
                  </a:cubicBezTo>
                  <a:cubicBezTo>
                    <a:pt x="193840" y="120851"/>
                    <a:pt x="148882" y="34459"/>
                    <a:pt x="124403" y="44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4321434" y="2839218"/>
              <a:ext cx="94569" cy="96133"/>
            </a:xfrm>
            <a:custGeom>
              <a:avLst/>
              <a:gdLst/>
              <a:ahLst/>
              <a:cxnLst/>
              <a:rect l="l" t="t" r="r" b="b"/>
              <a:pathLst>
                <a:path w="196579" h="199831" extrusionOk="0">
                  <a:moveTo>
                    <a:pt x="23438" y="12102"/>
                  </a:moveTo>
                  <a:cubicBezTo>
                    <a:pt x="27439" y="9150"/>
                    <a:pt x="64396" y="-13234"/>
                    <a:pt x="100210" y="11531"/>
                  </a:cubicBezTo>
                  <a:cubicBezTo>
                    <a:pt x="136024" y="36296"/>
                    <a:pt x="189745" y="85826"/>
                    <a:pt x="193460" y="99732"/>
                  </a:cubicBezTo>
                  <a:cubicBezTo>
                    <a:pt x="197174" y="113639"/>
                    <a:pt x="201270" y="139928"/>
                    <a:pt x="181934" y="152882"/>
                  </a:cubicBezTo>
                  <a:cubicBezTo>
                    <a:pt x="162599" y="165836"/>
                    <a:pt x="115259" y="204507"/>
                    <a:pt x="105734" y="199364"/>
                  </a:cubicBezTo>
                  <a:cubicBezTo>
                    <a:pt x="96209" y="194220"/>
                    <a:pt x="80017" y="182981"/>
                    <a:pt x="50299" y="144309"/>
                  </a:cubicBezTo>
                  <a:cubicBezTo>
                    <a:pt x="20581" y="105638"/>
                    <a:pt x="-29997" y="52012"/>
                    <a:pt x="23438" y="12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4378111" y="2895620"/>
              <a:ext cx="51012" cy="46821"/>
            </a:xfrm>
            <a:custGeom>
              <a:avLst/>
              <a:gdLst/>
              <a:ahLst/>
              <a:cxnLst/>
              <a:rect l="l" t="t" r="r" b="b"/>
              <a:pathLst>
                <a:path w="106038" h="97327" extrusionOk="0">
                  <a:moveTo>
                    <a:pt x="78677" y="0"/>
                  </a:moveTo>
                  <a:cubicBezTo>
                    <a:pt x="78677" y="0"/>
                    <a:pt x="102108" y="14669"/>
                    <a:pt x="102870" y="20669"/>
                  </a:cubicBezTo>
                  <a:cubicBezTo>
                    <a:pt x="103632" y="26670"/>
                    <a:pt x="111824" y="43053"/>
                    <a:pt x="98393" y="55531"/>
                  </a:cubicBezTo>
                  <a:cubicBezTo>
                    <a:pt x="81282" y="68949"/>
                    <a:pt x="63198" y="81079"/>
                    <a:pt x="44291" y="91821"/>
                  </a:cubicBezTo>
                  <a:cubicBezTo>
                    <a:pt x="37566" y="97624"/>
                    <a:pt x="28071" y="98964"/>
                    <a:pt x="20003" y="95250"/>
                  </a:cubicBezTo>
                  <a:lnTo>
                    <a:pt x="0" y="795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4452981" y="2982800"/>
              <a:ext cx="96134" cy="95000"/>
            </a:xfrm>
            <a:custGeom>
              <a:avLst/>
              <a:gdLst/>
              <a:ahLst/>
              <a:cxnLst/>
              <a:rect l="l" t="t" r="r" b="b"/>
              <a:pathLst>
                <a:path w="199833" h="197476" extrusionOk="0">
                  <a:moveTo>
                    <a:pt x="101174" y="259"/>
                  </a:moveTo>
                  <a:cubicBezTo>
                    <a:pt x="108923" y="-1066"/>
                    <a:pt x="116635" y="2790"/>
                    <a:pt x="120224" y="9784"/>
                  </a:cubicBezTo>
                  <a:cubicBezTo>
                    <a:pt x="128797" y="22166"/>
                    <a:pt x="202520" y="110082"/>
                    <a:pt x="199758" y="121988"/>
                  </a:cubicBezTo>
                  <a:cubicBezTo>
                    <a:pt x="196996" y="133894"/>
                    <a:pt x="85458" y="202855"/>
                    <a:pt x="78600" y="197140"/>
                  </a:cubicBezTo>
                  <a:cubicBezTo>
                    <a:pt x="71742" y="191425"/>
                    <a:pt x="-3315" y="85222"/>
                    <a:pt x="114" y="73887"/>
                  </a:cubicBezTo>
                  <a:cubicBezTo>
                    <a:pt x="3543" y="62552"/>
                    <a:pt x="96316" y="354"/>
                    <a:pt x="101174" y="2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4386915" y="3035429"/>
              <a:ext cx="90883" cy="90995"/>
            </a:xfrm>
            <a:custGeom>
              <a:avLst/>
              <a:gdLst/>
              <a:ahLst/>
              <a:cxnLst/>
              <a:rect l="l" t="t" r="r" b="b"/>
              <a:pathLst>
                <a:path w="188919" h="189151" extrusionOk="0">
                  <a:moveTo>
                    <a:pt x="77915" y="2947"/>
                  </a:moveTo>
                  <a:cubicBezTo>
                    <a:pt x="80772" y="2280"/>
                    <a:pt x="84773" y="-5054"/>
                    <a:pt x="96965" y="6281"/>
                  </a:cubicBezTo>
                  <a:cubicBezTo>
                    <a:pt x="109157" y="17615"/>
                    <a:pt x="186976" y="82481"/>
                    <a:pt x="188881" y="99721"/>
                  </a:cubicBezTo>
                  <a:cubicBezTo>
                    <a:pt x="190786" y="116961"/>
                    <a:pt x="121349" y="195923"/>
                    <a:pt x="101918" y="188684"/>
                  </a:cubicBezTo>
                  <a:cubicBezTo>
                    <a:pt x="82487" y="181445"/>
                    <a:pt x="25146" y="124295"/>
                    <a:pt x="5334" y="98197"/>
                  </a:cubicBezTo>
                  <a:cubicBezTo>
                    <a:pt x="5334" y="98197"/>
                    <a:pt x="-3334" y="86767"/>
                    <a:pt x="1429" y="79147"/>
                  </a:cubicBezTo>
                  <a:cubicBezTo>
                    <a:pt x="5144" y="73241"/>
                    <a:pt x="77915" y="2947"/>
                    <a:pt x="77915" y="29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4325669" y="2981586"/>
              <a:ext cx="86054" cy="84319"/>
            </a:xfrm>
            <a:custGeom>
              <a:avLst/>
              <a:gdLst/>
              <a:ahLst/>
              <a:cxnLst/>
              <a:rect l="l" t="t" r="r" b="b"/>
              <a:pathLst>
                <a:path w="178879" h="175274" extrusionOk="0">
                  <a:moveTo>
                    <a:pt x="177899" y="83743"/>
                  </a:moveTo>
                  <a:cubicBezTo>
                    <a:pt x="176661" y="79171"/>
                    <a:pt x="81411" y="2780"/>
                    <a:pt x="64456" y="18"/>
                  </a:cubicBezTo>
                  <a:cubicBezTo>
                    <a:pt x="57027" y="-1125"/>
                    <a:pt x="4354" y="51834"/>
                    <a:pt x="1306" y="69360"/>
                  </a:cubicBezTo>
                  <a:cubicBezTo>
                    <a:pt x="-2698" y="87327"/>
                    <a:pt x="2640" y="106100"/>
                    <a:pt x="15498" y="119271"/>
                  </a:cubicBezTo>
                  <a:cubicBezTo>
                    <a:pt x="30738" y="137274"/>
                    <a:pt x="87126" y="183374"/>
                    <a:pt x="103699" y="174040"/>
                  </a:cubicBezTo>
                  <a:cubicBezTo>
                    <a:pt x="120273" y="164706"/>
                    <a:pt x="166279" y="118986"/>
                    <a:pt x="166279" y="118986"/>
                  </a:cubicBezTo>
                  <a:cubicBezTo>
                    <a:pt x="166279" y="118986"/>
                    <a:pt x="183043" y="102221"/>
                    <a:pt x="177899" y="837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4259679" y="2939263"/>
              <a:ext cx="82450" cy="74593"/>
            </a:xfrm>
            <a:custGeom>
              <a:avLst/>
              <a:gdLst/>
              <a:ahLst/>
              <a:cxnLst/>
              <a:rect l="l" t="t" r="r" b="b"/>
              <a:pathLst>
                <a:path w="171771" h="155403" extrusionOk="0">
                  <a:moveTo>
                    <a:pt x="80283" y="4591"/>
                  </a:moveTo>
                  <a:cubicBezTo>
                    <a:pt x="48279" y="-6363"/>
                    <a:pt x="16942" y="2400"/>
                    <a:pt x="4083" y="29642"/>
                  </a:cubicBezTo>
                  <a:cubicBezTo>
                    <a:pt x="-8776" y="56883"/>
                    <a:pt x="11513" y="91459"/>
                    <a:pt x="26562" y="108890"/>
                  </a:cubicBezTo>
                  <a:cubicBezTo>
                    <a:pt x="41612" y="126320"/>
                    <a:pt x="79045" y="156515"/>
                    <a:pt x="100857" y="155372"/>
                  </a:cubicBezTo>
                  <a:cubicBezTo>
                    <a:pt x="123812" y="143084"/>
                    <a:pt x="156959" y="103270"/>
                    <a:pt x="170771" y="71456"/>
                  </a:cubicBezTo>
                  <a:cubicBezTo>
                    <a:pt x="173149" y="65551"/>
                    <a:pt x="171182" y="58784"/>
                    <a:pt x="166008" y="55073"/>
                  </a:cubicBezTo>
                  <a:cubicBezTo>
                    <a:pt x="139246" y="35341"/>
                    <a:pt x="110519" y="18424"/>
                    <a:pt x="80283" y="45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4294705" y="3079583"/>
              <a:ext cx="66128" cy="67679"/>
            </a:xfrm>
            <a:custGeom>
              <a:avLst/>
              <a:gdLst/>
              <a:ahLst/>
              <a:cxnLst/>
              <a:rect l="l" t="t" r="r" b="b"/>
              <a:pathLst>
                <a:path w="137459" h="140684" extrusionOk="0">
                  <a:moveTo>
                    <a:pt x="34576" y="2286"/>
                  </a:moveTo>
                  <a:lnTo>
                    <a:pt x="38386" y="0"/>
                  </a:lnTo>
                  <a:cubicBezTo>
                    <a:pt x="38386" y="0"/>
                    <a:pt x="115824" y="25051"/>
                    <a:pt x="131064" y="40957"/>
                  </a:cubicBezTo>
                  <a:cubicBezTo>
                    <a:pt x="146304" y="56864"/>
                    <a:pt x="129921" y="81153"/>
                    <a:pt x="126873" y="88582"/>
                  </a:cubicBezTo>
                  <a:cubicBezTo>
                    <a:pt x="123825" y="96012"/>
                    <a:pt x="99727" y="140684"/>
                    <a:pt x="85249" y="140684"/>
                  </a:cubicBezTo>
                  <a:cubicBezTo>
                    <a:pt x="62455" y="138753"/>
                    <a:pt x="40730" y="130175"/>
                    <a:pt x="22765" y="116014"/>
                  </a:cubicBezTo>
                  <a:cubicBezTo>
                    <a:pt x="14754" y="109809"/>
                    <a:pt x="7150" y="103096"/>
                    <a:pt x="0" y="959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4348530" y="3109076"/>
              <a:ext cx="80380" cy="83318"/>
            </a:xfrm>
            <a:custGeom>
              <a:avLst/>
              <a:gdLst/>
              <a:ahLst/>
              <a:cxnLst/>
              <a:rect l="l" t="t" r="r" b="b"/>
              <a:pathLst>
                <a:path w="167085" h="173193" extrusionOk="0">
                  <a:moveTo>
                    <a:pt x="52972" y="2648"/>
                  </a:moveTo>
                  <a:cubicBezTo>
                    <a:pt x="56902" y="612"/>
                    <a:pt x="61324" y="-279"/>
                    <a:pt x="65736" y="76"/>
                  </a:cubicBezTo>
                  <a:cubicBezTo>
                    <a:pt x="71070" y="1315"/>
                    <a:pt x="158700" y="59608"/>
                    <a:pt x="164796" y="70942"/>
                  </a:cubicBezTo>
                  <a:cubicBezTo>
                    <a:pt x="170892" y="82277"/>
                    <a:pt x="163748" y="98660"/>
                    <a:pt x="155842" y="114281"/>
                  </a:cubicBezTo>
                  <a:cubicBezTo>
                    <a:pt x="147936" y="129902"/>
                    <a:pt x="114790" y="174860"/>
                    <a:pt x="101455" y="173146"/>
                  </a:cubicBezTo>
                  <a:cubicBezTo>
                    <a:pt x="88119" y="171431"/>
                    <a:pt x="13253" y="114091"/>
                    <a:pt x="5538" y="103613"/>
                  </a:cubicBezTo>
                  <a:cubicBezTo>
                    <a:pt x="976" y="97541"/>
                    <a:pt x="-884" y="89859"/>
                    <a:pt x="394" y="823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4647774" y="2970968"/>
              <a:ext cx="92331" cy="119309"/>
            </a:xfrm>
            <a:custGeom>
              <a:avLst/>
              <a:gdLst/>
              <a:ahLst/>
              <a:cxnLst/>
              <a:rect l="l" t="t" r="r" b="b"/>
              <a:pathLst>
                <a:path w="191928" h="248007" extrusionOk="0">
                  <a:moveTo>
                    <a:pt x="60864" y="358"/>
                  </a:moveTo>
                  <a:cubicBezTo>
                    <a:pt x="73788" y="3471"/>
                    <a:pt x="85472" y="10409"/>
                    <a:pt x="94392" y="20265"/>
                  </a:cubicBezTo>
                  <a:cubicBezTo>
                    <a:pt x="108775" y="36458"/>
                    <a:pt x="191928" y="168188"/>
                    <a:pt x="191928" y="168188"/>
                  </a:cubicBezTo>
                  <a:cubicBezTo>
                    <a:pt x="191928" y="168188"/>
                    <a:pt x="191928" y="190763"/>
                    <a:pt x="150780" y="217337"/>
                  </a:cubicBezTo>
                  <a:cubicBezTo>
                    <a:pt x="133731" y="228386"/>
                    <a:pt x="77914" y="248008"/>
                    <a:pt x="77914" y="248008"/>
                  </a:cubicBezTo>
                  <a:cubicBezTo>
                    <a:pt x="77914" y="248008"/>
                    <a:pt x="47529" y="207717"/>
                    <a:pt x="27431" y="173522"/>
                  </a:cubicBezTo>
                  <a:cubicBezTo>
                    <a:pt x="7334" y="139328"/>
                    <a:pt x="-8763" y="78749"/>
                    <a:pt x="5333" y="45221"/>
                  </a:cubicBezTo>
                  <a:cubicBezTo>
                    <a:pt x="19431" y="11693"/>
                    <a:pt x="46196" y="-2500"/>
                    <a:pt x="60864" y="3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4687009" y="3069770"/>
              <a:ext cx="81444" cy="119729"/>
            </a:xfrm>
            <a:custGeom>
              <a:avLst/>
              <a:gdLst/>
              <a:ahLst/>
              <a:cxnLst/>
              <a:rect l="l" t="t" r="r" b="b"/>
              <a:pathLst>
                <a:path w="169297" h="248881" extrusionOk="0">
                  <a:moveTo>
                    <a:pt x="127000" y="0"/>
                  </a:moveTo>
                  <a:cubicBezTo>
                    <a:pt x="127000" y="0"/>
                    <a:pt x="101473" y="30004"/>
                    <a:pt x="85185" y="36481"/>
                  </a:cubicBezTo>
                  <a:cubicBezTo>
                    <a:pt x="68898" y="42958"/>
                    <a:pt x="8985" y="61055"/>
                    <a:pt x="8985" y="61055"/>
                  </a:cubicBezTo>
                  <a:lnTo>
                    <a:pt x="14605" y="143447"/>
                  </a:lnTo>
                  <a:cubicBezTo>
                    <a:pt x="14605" y="143447"/>
                    <a:pt x="-1587" y="199263"/>
                    <a:pt x="127" y="203359"/>
                  </a:cubicBezTo>
                  <a:cubicBezTo>
                    <a:pt x="1842" y="207455"/>
                    <a:pt x="144907" y="256223"/>
                    <a:pt x="152527" y="247936"/>
                  </a:cubicBezTo>
                  <a:cubicBezTo>
                    <a:pt x="160147" y="239649"/>
                    <a:pt x="170434" y="155448"/>
                    <a:pt x="169196" y="127445"/>
                  </a:cubicBezTo>
                  <a:cubicBezTo>
                    <a:pt x="167958" y="99441"/>
                    <a:pt x="127000" y="0"/>
                    <a:pt x="1270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7" name="Google Shape;847;p23"/>
            <p:cNvSpPr/>
            <p:nvPr/>
          </p:nvSpPr>
          <p:spPr>
            <a:xfrm>
              <a:off x="4387741" y="2906860"/>
              <a:ext cx="97845" cy="96475"/>
            </a:xfrm>
            <a:custGeom>
              <a:avLst/>
              <a:gdLst/>
              <a:ahLst/>
              <a:cxnLst/>
              <a:rect l="l" t="t" r="r" b="b"/>
              <a:pathLst>
                <a:path w="203389" h="200543" extrusionOk="0">
                  <a:moveTo>
                    <a:pt x="83153" y="3512"/>
                  </a:moveTo>
                  <a:cubicBezTo>
                    <a:pt x="89640" y="-1640"/>
                    <a:pt x="98970" y="-1064"/>
                    <a:pt x="104775" y="4846"/>
                  </a:cubicBezTo>
                  <a:cubicBezTo>
                    <a:pt x="129445" y="29992"/>
                    <a:pt x="190500" y="93047"/>
                    <a:pt x="196405" y="101906"/>
                  </a:cubicBezTo>
                  <a:cubicBezTo>
                    <a:pt x="203359" y="113145"/>
                    <a:pt x="209741" y="126385"/>
                    <a:pt x="191357" y="144482"/>
                  </a:cubicBezTo>
                  <a:cubicBezTo>
                    <a:pt x="172974" y="162580"/>
                    <a:pt x="129064" y="202204"/>
                    <a:pt x="110300" y="200489"/>
                  </a:cubicBezTo>
                  <a:cubicBezTo>
                    <a:pt x="91535" y="198775"/>
                    <a:pt x="191" y="108573"/>
                    <a:pt x="0" y="88380"/>
                  </a:cubicBezTo>
                  <a:cubicBezTo>
                    <a:pt x="0" y="65234"/>
                    <a:pt x="47054" y="33040"/>
                    <a:pt x="47054" y="33040"/>
                  </a:cubicBezTo>
                  <a:cubicBezTo>
                    <a:pt x="58410" y="22398"/>
                    <a:pt x="70471" y="12533"/>
                    <a:pt x="83153" y="3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4302500" y="3081050"/>
              <a:ext cx="32762" cy="53795"/>
            </a:xfrm>
            <a:custGeom>
              <a:avLst/>
              <a:gdLst/>
              <a:ahLst/>
              <a:cxnLst/>
              <a:rect l="l" t="t" r="r" b="b"/>
              <a:pathLst>
                <a:path w="68103" h="111823" extrusionOk="0">
                  <a:moveTo>
                    <a:pt x="0" y="111823"/>
                  </a:moveTo>
                  <a:cubicBezTo>
                    <a:pt x="22590" y="110587"/>
                    <a:pt x="43492" y="99474"/>
                    <a:pt x="57150" y="81439"/>
                  </a:cubicBezTo>
                  <a:cubicBezTo>
                    <a:pt x="64133" y="72915"/>
                    <a:pt x="67997" y="62263"/>
                    <a:pt x="68104" y="51244"/>
                  </a:cubicBezTo>
                  <a:cubicBezTo>
                    <a:pt x="67210" y="39684"/>
                    <a:pt x="62130" y="28846"/>
                    <a:pt x="53816" y="20764"/>
                  </a:cubicBezTo>
                  <a:cubicBezTo>
                    <a:pt x="45564" y="12738"/>
                    <a:pt x="36350" y="5763"/>
                    <a:pt x="2638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49" name="Google Shape;849;p23"/>
            <p:cNvSpPr/>
            <p:nvPr/>
          </p:nvSpPr>
          <p:spPr>
            <a:xfrm>
              <a:off x="4260199" y="3078234"/>
              <a:ext cx="69154" cy="59097"/>
            </a:xfrm>
            <a:custGeom>
              <a:avLst/>
              <a:gdLst/>
              <a:ahLst/>
              <a:cxnLst/>
              <a:rect l="l" t="t" r="r" b="b"/>
              <a:pathLst>
                <a:path w="143751" h="122845" extrusionOk="0">
                  <a:moveTo>
                    <a:pt x="105682" y="802"/>
                  </a:moveTo>
                  <a:cubicBezTo>
                    <a:pt x="122541" y="6231"/>
                    <a:pt x="149306" y="42331"/>
                    <a:pt x="142734" y="60809"/>
                  </a:cubicBezTo>
                  <a:cubicBezTo>
                    <a:pt x="136162" y="79288"/>
                    <a:pt x="94442" y="116816"/>
                    <a:pt x="76059" y="121960"/>
                  </a:cubicBezTo>
                  <a:cubicBezTo>
                    <a:pt x="57676" y="127103"/>
                    <a:pt x="27291" y="108720"/>
                    <a:pt x="11384" y="96052"/>
                  </a:cubicBezTo>
                  <a:cubicBezTo>
                    <a:pt x="-4522" y="83383"/>
                    <a:pt x="-2713" y="61666"/>
                    <a:pt x="10337" y="46236"/>
                  </a:cubicBezTo>
                  <a:cubicBezTo>
                    <a:pt x="23386" y="30805"/>
                    <a:pt x="85298" y="-5866"/>
                    <a:pt x="105682" y="8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4270724" y="3087148"/>
              <a:ext cx="24471" cy="39873"/>
            </a:xfrm>
            <a:custGeom>
              <a:avLst/>
              <a:gdLst/>
              <a:ahLst/>
              <a:cxnLst/>
              <a:rect l="l" t="t" r="r" b="b"/>
              <a:pathLst>
                <a:path w="50868" h="82883" extrusionOk="0">
                  <a:moveTo>
                    <a:pt x="26384" y="0"/>
                  </a:moveTo>
                  <a:cubicBezTo>
                    <a:pt x="32497" y="1037"/>
                    <a:pt x="37947" y="4464"/>
                    <a:pt x="41529" y="9525"/>
                  </a:cubicBezTo>
                  <a:cubicBezTo>
                    <a:pt x="45840" y="14561"/>
                    <a:pt x="48762" y="20635"/>
                    <a:pt x="50006" y="27146"/>
                  </a:cubicBezTo>
                  <a:cubicBezTo>
                    <a:pt x="51657" y="35118"/>
                    <a:pt x="50928" y="43398"/>
                    <a:pt x="47911" y="50959"/>
                  </a:cubicBezTo>
                  <a:cubicBezTo>
                    <a:pt x="42418" y="64650"/>
                    <a:pt x="31321" y="75330"/>
                    <a:pt x="17431" y="80296"/>
                  </a:cubicBezTo>
                  <a:cubicBezTo>
                    <a:pt x="11987" y="82819"/>
                    <a:pt x="5874" y="83520"/>
                    <a:pt x="0" y="82296"/>
                  </a:cubicBezTo>
                  <a:cubicBezTo>
                    <a:pt x="0" y="81439"/>
                    <a:pt x="6667" y="81343"/>
                    <a:pt x="16097" y="77057"/>
                  </a:cubicBezTo>
                  <a:cubicBezTo>
                    <a:pt x="28390" y="71579"/>
                    <a:pt x="38108" y="61588"/>
                    <a:pt x="43244" y="49149"/>
                  </a:cubicBezTo>
                  <a:cubicBezTo>
                    <a:pt x="48253" y="36727"/>
                    <a:pt x="46565" y="22606"/>
                    <a:pt x="38767" y="11716"/>
                  </a:cubicBezTo>
                  <a:cubicBezTo>
                    <a:pt x="32575" y="3143"/>
                    <a:pt x="26003" y="857"/>
                    <a:pt x="26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4289569" y="3114859"/>
              <a:ext cx="27493" cy="7563"/>
            </a:xfrm>
            <a:custGeom>
              <a:avLst/>
              <a:gdLst/>
              <a:ahLst/>
              <a:cxnLst/>
              <a:rect l="l" t="t" r="r" b="b"/>
              <a:pathLst>
                <a:path w="57150" h="15721" extrusionOk="0">
                  <a:moveTo>
                    <a:pt x="57150" y="14161"/>
                  </a:moveTo>
                  <a:cubicBezTo>
                    <a:pt x="36960" y="18606"/>
                    <a:pt x="15849" y="13434"/>
                    <a:pt x="0" y="159"/>
                  </a:cubicBezTo>
                  <a:cubicBezTo>
                    <a:pt x="762" y="-1079"/>
                    <a:pt x="12383" y="5207"/>
                    <a:pt x="28004" y="8922"/>
                  </a:cubicBezTo>
                  <a:cubicBezTo>
                    <a:pt x="43625" y="12637"/>
                    <a:pt x="57055" y="13018"/>
                    <a:pt x="57150" y="1416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4320520" y="3119704"/>
              <a:ext cx="27493" cy="12417"/>
            </a:xfrm>
            <a:custGeom>
              <a:avLst/>
              <a:gdLst/>
              <a:ahLst/>
              <a:cxnLst/>
              <a:rect l="l" t="t" r="r" b="b"/>
              <a:pathLst>
                <a:path w="57150" h="25812" extrusionOk="0">
                  <a:moveTo>
                    <a:pt x="57150" y="25813"/>
                  </a:moveTo>
                  <a:cubicBezTo>
                    <a:pt x="35867" y="23404"/>
                    <a:pt x="15878" y="14375"/>
                    <a:pt x="0" y="0"/>
                  </a:cubicBezTo>
                  <a:cubicBezTo>
                    <a:pt x="9853" y="3555"/>
                    <a:pt x="19408" y="7887"/>
                    <a:pt x="28575" y="12954"/>
                  </a:cubicBezTo>
                  <a:cubicBezTo>
                    <a:pt x="38405" y="16527"/>
                    <a:pt x="47956" y="20825"/>
                    <a:pt x="57150" y="25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4357936" y="3135415"/>
              <a:ext cx="54305" cy="40478"/>
            </a:xfrm>
            <a:custGeom>
              <a:avLst/>
              <a:gdLst/>
              <a:ahLst/>
              <a:cxnLst/>
              <a:rect l="l" t="t" r="r" b="b"/>
              <a:pathLst>
                <a:path w="112883" h="84141" extrusionOk="0">
                  <a:moveTo>
                    <a:pt x="112871" y="84141"/>
                  </a:moveTo>
                  <a:cubicBezTo>
                    <a:pt x="106143" y="82257"/>
                    <a:pt x="99725" y="79401"/>
                    <a:pt x="93821" y="75664"/>
                  </a:cubicBezTo>
                  <a:cubicBezTo>
                    <a:pt x="79108" y="67684"/>
                    <a:pt x="64976" y="58676"/>
                    <a:pt x="51530" y="48708"/>
                  </a:cubicBezTo>
                  <a:cubicBezTo>
                    <a:pt x="38057" y="38719"/>
                    <a:pt x="25324" y="27768"/>
                    <a:pt x="13430" y="15942"/>
                  </a:cubicBezTo>
                  <a:cubicBezTo>
                    <a:pt x="8211" y="11315"/>
                    <a:pt x="3687" y="5957"/>
                    <a:pt x="0" y="35"/>
                  </a:cubicBezTo>
                  <a:cubicBezTo>
                    <a:pt x="1143" y="-1012"/>
                    <a:pt x="23432" y="21371"/>
                    <a:pt x="54674" y="44517"/>
                  </a:cubicBezTo>
                  <a:cubicBezTo>
                    <a:pt x="85916" y="67663"/>
                    <a:pt x="113538" y="82808"/>
                    <a:pt x="112871" y="84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4268477" y="2945463"/>
              <a:ext cx="35696" cy="40277"/>
            </a:xfrm>
            <a:custGeom>
              <a:avLst/>
              <a:gdLst/>
              <a:ahLst/>
              <a:cxnLst/>
              <a:rect l="l" t="t" r="r" b="b"/>
              <a:pathLst>
                <a:path w="74202" h="83724" extrusionOk="0">
                  <a:moveTo>
                    <a:pt x="74200" y="0"/>
                  </a:moveTo>
                  <a:cubicBezTo>
                    <a:pt x="74265" y="5830"/>
                    <a:pt x="73097" y="11608"/>
                    <a:pt x="70771" y="16955"/>
                  </a:cubicBezTo>
                  <a:cubicBezTo>
                    <a:pt x="66089" y="30190"/>
                    <a:pt x="58875" y="42387"/>
                    <a:pt x="49530" y="52864"/>
                  </a:cubicBezTo>
                  <a:cubicBezTo>
                    <a:pt x="40263" y="63441"/>
                    <a:pt x="28999" y="72084"/>
                    <a:pt x="16383" y="78296"/>
                  </a:cubicBezTo>
                  <a:cubicBezTo>
                    <a:pt x="11352" y="81210"/>
                    <a:pt x="5776" y="83058"/>
                    <a:pt x="0" y="83725"/>
                  </a:cubicBezTo>
                  <a:cubicBezTo>
                    <a:pt x="17034" y="74940"/>
                    <a:pt x="32511" y="63420"/>
                    <a:pt x="45815" y="49625"/>
                  </a:cubicBezTo>
                  <a:cubicBezTo>
                    <a:pt x="57904" y="34731"/>
                    <a:pt x="67490" y="17971"/>
                    <a:pt x="74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4290441" y="2972516"/>
              <a:ext cx="31755" cy="27951"/>
            </a:xfrm>
            <a:custGeom>
              <a:avLst/>
              <a:gdLst/>
              <a:ahLst/>
              <a:cxnLst/>
              <a:rect l="l" t="t" r="r" b="b"/>
              <a:pathLst>
                <a:path w="66008" h="58102" extrusionOk="0">
                  <a:moveTo>
                    <a:pt x="66008" y="58102"/>
                  </a:moveTo>
                  <a:cubicBezTo>
                    <a:pt x="52680" y="51592"/>
                    <a:pt x="40490" y="42972"/>
                    <a:pt x="29908" y="32575"/>
                  </a:cubicBezTo>
                  <a:cubicBezTo>
                    <a:pt x="18222" y="23429"/>
                    <a:pt x="8118" y="12424"/>
                    <a:pt x="0" y="0"/>
                  </a:cubicBezTo>
                  <a:cubicBezTo>
                    <a:pt x="11633" y="8825"/>
                    <a:pt x="22704" y="18369"/>
                    <a:pt x="33147" y="28575"/>
                  </a:cubicBezTo>
                  <a:cubicBezTo>
                    <a:pt x="44672" y="37762"/>
                    <a:pt x="55645" y="47622"/>
                    <a:pt x="66008" y="58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4334413" y="3004506"/>
              <a:ext cx="53392" cy="45883"/>
            </a:xfrm>
            <a:custGeom>
              <a:avLst/>
              <a:gdLst/>
              <a:ahLst/>
              <a:cxnLst/>
              <a:rect l="l" t="t" r="r" b="b"/>
              <a:pathLst>
                <a:path w="110985" h="95377" extrusionOk="0">
                  <a:moveTo>
                    <a:pt x="110966" y="95377"/>
                  </a:moveTo>
                  <a:cubicBezTo>
                    <a:pt x="104192" y="92840"/>
                    <a:pt x="97786" y="89413"/>
                    <a:pt x="91916" y="85185"/>
                  </a:cubicBezTo>
                  <a:cubicBezTo>
                    <a:pt x="77220" y="75818"/>
                    <a:pt x="63214" y="65409"/>
                    <a:pt x="50006" y="54038"/>
                  </a:cubicBezTo>
                  <a:cubicBezTo>
                    <a:pt x="36752" y="42762"/>
                    <a:pt x="24367" y="30504"/>
                    <a:pt x="12954" y="17367"/>
                  </a:cubicBezTo>
                  <a:cubicBezTo>
                    <a:pt x="7876" y="12198"/>
                    <a:pt x="3519" y="6366"/>
                    <a:pt x="0" y="32"/>
                  </a:cubicBezTo>
                  <a:cubicBezTo>
                    <a:pt x="1143" y="-1016"/>
                    <a:pt x="22479" y="24035"/>
                    <a:pt x="53245" y="50324"/>
                  </a:cubicBezTo>
                  <a:cubicBezTo>
                    <a:pt x="84010" y="76613"/>
                    <a:pt x="111823" y="94044"/>
                    <a:pt x="110966" y="953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4401497" y="3060913"/>
              <a:ext cx="47667" cy="51557"/>
            </a:xfrm>
            <a:custGeom>
              <a:avLst/>
              <a:gdLst/>
              <a:ahLst/>
              <a:cxnLst/>
              <a:rect l="l" t="t" r="r" b="b"/>
              <a:pathLst>
                <a:path w="99085" h="107171" extrusionOk="0">
                  <a:moveTo>
                    <a:pt x="99060" y="107172"/>
                  </a:moveTo>
                  <a:cubicBezTo>
                    <a:pt x="92576" y="104037"/>
                    <a:pt x="86552" y="100031"/>
                    <a:pt x="81153" y="95266"/>
                  </a:cubicBezTo>
                  <a:cubicBezTo>
                    <a:pt x="53823" y="73701"/>
                    <a:pt x="30040" y="47990"/>
                    <a:pt x="10668" y="19066"/>
                  </a:cubicBezTo>
                  <a:cubicBezTo>
                    <a:pt x="6227" y="13253"/>
                    <a:pt x="2635" y="6839"/>
                    <a:pt x="0" y="16"/>
                  </a:cubicBezTo>
                  <a:cubicBezTo>
                    <a:pt x="1333" y="-747"/>
                    <a:pt x="19050" y="26686"/>
                    <a:pt x="46577" y="56023"/>
                  </a:cubicBezTo>
                  <a:cubicBezTo>
                    <a:pt x="74104" y="85360"/>
                    <a:pt x="100013" y="106124"/>
                    <a:pt x="99060" y="1071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4328086" y="2848024"/>
              <a:ext cx="42752" cy="33907"/>
            </a:xfrm>
            <a:custGeom>
              <a:avLst/>
              <a:gdLst/>
              <a:ahLst/>
              <a:cxnLst/>
              <a:rect l="l" t="t" r="r" b="b"/>
              <a:pathLst>
                <a:path w="88868" h="70482" extrusionOk="0">
                  <a:moveTo>
                    <a:pt x="88868" y="0"/>
                  </a:moveTo>
                  <a:cubicBezTo>
                    <a:pt x="88275" y="5941"/>
                    <a:pt x="86424" y="11688"/>
                    <a:pt x="83439" y="16859"/>
                  </a:cubicBezTo>
                  <a:cubicBezTo>
                    <a:pt x="70315" y="43054"/>
                    <a:pt x="46239" y="62070"/>
                    <a:pt x="17717" y="68770"/>
                  </a:cubicBezTo>
                  <a:cubicBezTo>
                    <a:pt x="11978" y="70505"/>
                    <a:pt x="5924" y="70929"/>
                    <a:pt x="0" y="70009"/>
                  </a:cubicBezTo>
                  <a:cubicBezTo>
                    <a:pt x="0" y="69247"/>
                    <a:pt x="6667" y="68485"/>
                    <a:pt x="16859" y="65342"/>
                  </a:cubicBezTo>
                  <a:cubicBezTo>
                    <a:pt x="43500" y="57066"/>
                    <a:pt x="66133" y="39218"/>
                    <a:pt x="80391" y="15240"/>
                  </a:cubicBezTo>
                  <a:cubicBezTo>
                    <a:pt x="82818" y="9948"/>
                    <a:pt x="85653" y="4853"/>
                    <a:pt x="88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4353351" y="2874069"/>
              <a:ext cx="42477" cy="44310"/>
            </a:xfrm>
            <a:custGeom>
              <a:avLst/>
              <a:gdLst/>
              <a:ahLst/>
              <a:cxnLst/>
              <a:rect l="l" t="t" r="r" b="b"/>
              <a:pathLst>
                <a:path w="88296" h="92106" extrusionOk="0">
                  <a:moveTo>
                    <a:pt x="88297" y="92107"/>
                  </a:moveTo>
                  <a:cubicBezTo>
                    <a:pt x="70971" y="79483"/>
                    <a:pt x="55009" y="65086"/>
                    <a:pt x="40672" y="49149"/>
                  </a:cubicBezTo>
                  <a:cubicBezTo>
                    <a:pt x="25459" y="34210"/>
                    <a:pt x="11830" y="17739"/>
                    <a:pt x="0" y="0"/>
                  </a:cubicBezTo>
                  <a:cubicBezTo>
                    <a:pt x="15777" y="14308"/>
                    <a:pt x="30784" y="29442"/>
                    <a:pt x="44958" y="45339"/>
                  </a:cubicBezTo>
                  <a:cubicBezTo>
                    <a:pt x="60209" y="60163"/>
                    <a:pt x="74675" y="75773"/>
                    <a:pt x="88297" y="921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4407916" y="2926342"/>
              <a:ext cx="54803" cy="62638"/>
            </a:xfrm>
            <a:custGeom>
              <a:avLst/>
              <a:gdLst/>
              <a:ahLst/>
              <a:cxnLst/>
              <a:rect l="l" t="t" r="r" b="b"/>
              <a:pathLst>
                <a:path w="113919" h="130206" extrusionOk="0">
                  <a:moveTo>
                    <a:pt x="113919" y="130207"/>
                  </a:moveTo>
                  <a:cubicBezTo>
                    <a:pt x="106575" y="125839"/>
                    <a:pt x="99766" y="120629"/>
                    <a:pt x="93631" y="114681"/>
                  </a:cubicBezTo>
                  <a:cubicBezTo>
                    <a:pt x="62663" y="87604"/>
                    <a:pt x="35465" y="56498"/>
                    <a:pt x="12763" y="22193"/>
                  </a:cubicBezTo>
                  <a:cubicBezTo>
                    <a:pt x="7712" y="15283"/>
                    <a:pt x="3432" y="7841"/>
                    <a:pt x="0" y="0"/>
                  </a:cubicBezTo>
                  <a:cubicBezTo>
                    <a:pt x="5751" y="6258"/>
                    <a:pt x="10975" y="12980"/>
                    <a:pt x="15621" y="20098"/>
                  </a:cubicBezTo>
                  <a:cubicBezTo>
                    <a:pt x="25146" y="32766"/>
                    <a:pt x="38195" y="49816"/>
                    <a:pt x="53721" y="67723"/>
                  </a:cubicBezTo>
                  <a:cubicBezTo>
                    <a:pt x="69247" y="85630"/>
                    <a:pt x="84582" y="101155"/>
                    <a:pt x="95822" y="112014"/>
                  </a:cubicBezTo>
                  <a:cubicBezTo>
                    <a:pt x="102313" y="117603"/>
                    <a:pt x="108364" y="123686"/>
                    <a:pt x="113919" y="1302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4473945" y="3003421"/>
              <a:ext cx="47701" cy="61264"/>
            </a:xfrm>
            <a:custGeom>
              <a:avLst/>
              <a:gdLst/>
              <a:ahLst/>
              <a:cxnLst/>
              <a:rect l="l" t="t" r="r" b="b"/>
              <a:pathLst>
                <a:path w="99155" h="127349" extrusionOk="0">
                  <a:moveTo>
                    <a:pt x="99155" y="127349"/>
                  </a:moveTo>
                  <a:cubicBezTo>
                    <a:pt x="80747" y="107702"/>
                    <a:pt x="63539" y="86964"/>
                    <a:pt x="47625" y="65246"/>
                  </a:cubicBezTo>
                  <a:cubicBezTo>
                    <a:pt x="30449" y="44477"/>
                    <a:pt x="14545" y="22689"/>
                    <a:pt x="0" y="0"/>
                  </a:cubicBezTo>
                  <a:cubicBezTo>
                    <a:pt x="18422" y="19669"/>
                    <a:pt x="35631" y="40440"/>
                    <a:pt x="51530" y="62198"/>
                  </a:cubicBezTo>
                  <a:cubicBezTo>
                    <a:pt x="68717" y="82926"/>
                    <a:pt x="84621" y="104683"/>
                    <a:pt x="99155" y="1273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4554141" y="2971048"/>
              <a:ext cx="38078" cy="63692"/>
            </a:xfrm>
            <a:custGeom>
              <a:avLst/>
              <a:gdLst/>
              <a:ahLst/>
              <a:cxnLst/>
              <a:rect l="l" t="t" r="r" b="b"/>
              <a:pathLst>
                <a:path w="79152" h="132397" extrusionOk="0">
                  <a:moveTo>
                    <a:pt x="79153" y="132398"/>
                  </a:moveTo>
                  <a:cubicBezTo>
                    <a:pt x="73932" y="126909"/>
                    <a:pt x="69361" y="120836"/>
                    <a:pt x="65532" y="114300"/>
                  </a:cubicBezTo>
                  <a:cubicBezTo>
                    <a:pt x="57722" y="102680"/>
                    <a:pt x="47339" y="86487"/>
                    <a:pt x="36386" y="68199"/>
                  </a:cubicBezTo>
                  <a:cubicBezTo>
                    <a:pt x="25432" y="49911"/>
                    <a:pt x="16002" y="33147"/>
                    <a:pt x="9525" y="20574"/>
                  </a:cubicBezTo>
                  <a:cubicBezTo>
                    <a:pt x="5566" y="14107"/>
                    <a:pt x="2370" y="7203"/>
                    <a:pt x="0" y="0"/>
                  </a:cubicBezTo>
                  <a:cubicBezTo>
                    <a:pt x="4885" y="5884"/>
                    <a:pt x="9131" y="12270"/>
                    <a:pt x="12668" y="19050"/>
                  </a:cubicBezTo>
                  <a:lnTo>
                    <a:pt x="40672" y="65627"/>
                  </a:lnTo>
                  <a:lnTo>
                    <a:pt x="68675" y="112871"/>
                  </a:lnTo>
                  <a:cubicBezTo>
                    <a:pt x="72827" y="119004"/>
                    <a:pt x="76338" y="125547"/>
                    <a:pt x="79153" y="132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4506179" y="2883698"/>
              <a:ext cx="39957" cy="68275"/>
            </a:xfrm>
            <a:custGeom>
              <a:avLst/>
              <a:gdLst/>
              <a:ahLst/>
              <a:cxnLst/>
              <a:rect l="l" t="t" r="r" b="b"/>
              <a:pathLst>
                <a:path w="83058" h="141922" extrusionOk="0">
                  <a:moveTo>
                    <a:pt x="83058" y="141923"/>
                  </a:moveTo>
                  <a:cubicBezTo>
                    <a:pt x="77083" y="136429"/>
                    <a:pt x="71804" y="130224"/>
                    <a:pt x="67342" y="123444"/>
                  </a:cubicBezTo>
                  <a:cubicBezTo>
                    <a:pt x="55731" y="107786"/>
                    <a:pt x="44984" y="91506"/>
                    <a:pt x="35147" y="74676"/>
                  </a:cubicBezTo>
                  <a:cubicBezTo>
                    <a:pt x="25286" y="57856"/>
                    <a:pt x="16381" y="40493"/>
                    <a:pt x="8477" y="22669"/>
                  </a:cubicBezTo>
                  <a:cubicBezTo>
                    <a:pt x="4814" y="15453"/>
                    <a:pt x="1971" y="7849"/>
                    <a:pt x="0" y="0"/>
                  </a:cubicBezTo>
                  <a:cubicBezTo>
                    <a:pt x="4516" y="6676"/>
                    <a:pt x="8406" y="13754"/>
                    <a:pt x="11621" y="21146"/>
                  </a:cubicBezTo>
                  <a:cubicBezTo>
                    <a:pt x="18383" y="34385"/>
                    <a:pt x="28004" y="52578"/>
                    <a:pt x="39433" y="72200"/>
                  </a:cubicBezTo>
                  <a:cubicBezTo>
                    <a:pt x="50863" y="91821"/>
                    <a:pt x="62008" y="108966"/>
                    <a:pt x="70199" y="121444"/>
                  </a:cubicBezTo>
                  <a:cubicBezTo>
                    <a:pt x="75079" y="127879"/>
                    <a:pt x="79382" y="134731"/>
                    <a:pt x="83058" y="1419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4439050" y="2800241"/>
              <a:ext cx="43439" cy="25667"/>
            </a:xfrm>
            <a:custGeom>
              <a:avLst/>
              <a:gdLst/>
              <a:ahLst/>
              <a:cxnLst/>
              <a:rect l="l" t="t" r="r" b="b"/>
              <a:pathLst>
                <a:path w="90297" h="53354" extrusionOk="0">
                  <a:moveTo>
                    <a:pt x="90297" y="10"/>
                  </a:moveTo>
                  <a:cubicBezTo>
                    <a:pt x="90020" y="5717"/>
                    <a:pt x="88210" y="11245"/>
                    <a:pt x="85058" y="16012"/>
                  </a:cubicBezTo>
                  <a:cubicBezTo>
                    <a:pt x="71645" y="41041"/>
                    <a:pt x="44569" y="55629"/>
                    <a:pt x="16288" y="53064"/>
                  </a:cubicBezTo>
                  <a:cubicBezTo>
                    <a:pt x="10570" y="53045"/>
                    <a:pt x="4956" y="51535"/>
                    <a:pt x="0" y="48682"/>
                  </a:cubicBezTo>
                  <a:cubicBezTo>
                    <a:pt x="0" y="47920"/>
                    <a:pt x="6382" y="49540"/>
                    <a:pt x="16478" y="49635"/>
                  </a:cubicBezTo>
                  <a:cubicBezTo>
                    <a:pt x="29548" y="49572"/>
                    <a:pt x="42402" y="46302"/>
                    <a:pt x="53912" y="40110"/>
                  </a:cubicBezTo>
                  <a:cubicBezTo>
                    <a:pt x="65528" y="33893"/>
                    <a:pt x="75364" y="24811"/>
                    <a:pt x="82487" y="13726"/>
                  </a:cubicBezTo>
                  <a:cubicBezTo>
                    <a:pt x="87535" y="5820"/>
                    <a:pt x="89535" y="-276"/>
                    <a:pt x="90297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4466425" y="2820880"/>
              <a:ext cx="27264" cy="50083"/>
            </a:xfrm>
            <a:custGeom>
              <a:avLst/>
              <a:gdLst/>
              <a:ahLst/>
              <a:cxnLst/>
              <a:rect l="l" t="t" r="r" b="b"/>
              <a:pathLst>
                <a:path w="56673" h="104108" extrusionOk="0">
                  <a:moveTo>
                    <a:pt x="56674" y="104108"/>
                  </a:moveTo>
                  <a:cubicBezTo>
                    <a:pt x="45089" y="88049"/>
                    <a:pt x="34892" y="71033"/>
                    <a:pt x="26194" y="53245"/>
                  </a:cubicBezTo>
                  <a:cubicBezTo>
                    <a:pt x="16026" y="36240"/>
                    <a:pt x="7265" y="18433"/>
                    <a:pt x="0" y="0"/>
                  </a:cubicBezTo>
                  <a:cubicBezTo>
                    <a:pt x="11585" y="16059"/>
                    <a:pt x="21781" y="33075"/>
                    <a:pt x="30480" y="50863"/>
                  </a:cubicBezTo>
                  <a:cubicBezTo>
                    <a:pt x="40602" y="67893"/>
                    <a:pt x="49361" y="85697"/>
                    <a:pt x="56674" y="104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4648828" y="2988702"/>
              <a:ext cx="50175" cy="35200"/>
            </a:xfrm>
            <a:custGeom>
              <a:avLst/>
              <a:gdLst/>
              <a:ahLst/>
              <a:cxnLst/>
              <a:rect l="l" t="t" r="r" b="b"/>
              <a:pathLst>
                <a:path w="104298" h="73169" extrusionOk="0">
                  <a:moveTo>
                    <a:pt x="104299" y="0"/>
                  </a:moveTo>
                  <a:cubicBezTo>
                    <a:pt x="101714" y="5984"/>
                    <a:pt x="98281" y="11566"/>
                    <a:pt x="94107" y="16573"/>
                  </a:cubicBezTo>
                  <a:cubicBezTo>
                    <a:pt x="85070" y="29533"/>
                    <a:pt x="74374" y="41253"/>
                    <a:pt x="62294" y="51435"/>
                  </a:cubicBezTo>
                  <a:cubicBezTo>
                    <a:pt x="49999" y="61712"/>
                    <a:pt x="35330" y="68752"/>
                    <a:pt x="19621" y="71914"/>
                  </a:cubicBezTo>
                  <a:cubicBezTo>
                    <a:pt x="13188" y="73588"/>
                    <a:pt x="6433" y="73588"/>
                    <a:pt x="0" y="71914"/>
                  </a:cubicBezTo>
                  <a:cubicBezTo>
                    <a:pt x="0" y="71056"/>
                    <a:pt x="7525" y="71914"/>
                    <a:pt x="19050" y="68580"/>
                  </a:cubicBezTo>
                  <a:cubicBezTo>
                    <a:pt x="33831" y="64573"/>
                    <a:pt x="47574" y="57426"/>
                    <a:pt x="59341" y="47625"/>
                  </a:cubicBezTo>
                  <a:cubicBezTo>
                    <a:pt x="71100" y="37653"/>
                    <a:pt x="81851" y="26551"/>
                    <a:pt x="91440" y="14478"/>
                  </a:cubicBezTo>
                  <a:cubicBezTo>
                    <a:pt x="95159" y="9177"/>
                    <a:pt x="99474" y="4319"/>
                    <a:pt x="104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4667170" y="3019424"/>
              <a:ext cx="35512" cy="62043"/>
            </a:xfrm>
            <a:custGeom>
              <a:avLst/>
              <a:gdLst/>
              <a:ahLst/>
              <a:cxnLst/>
              <a:rect l="l" t="t" r="r" b="b"/>
              <a:pathLst>
                <a:path w="73818" h="128968" extrusionOk="0">
                  <a:moveTo>
                    <a:pt x="73819" y="128969"/>
                  </a:moveTo>
                  <a:cubicBezTo>
                    <a:pt x="59432" y="108763"/>
                    <a:pt x="46387" y="87636"/>
                    <a:pt x="34766" y="65723"/>
                  </a:cubicBezTo>
                  <a:cubicBezTo>
                    <a:pt x="21715" y="44621"/>
                    <a:pt x="10100" y="22663"/>
                    <a:pt x="0" y="0"/>
                  </a:cubicBezTo>
                  <a:cubicBezTo>
                    <a:pt x="14412" y="20188"/>
                    <a:pt x="27459" y="41317"/>
                    <a:pt x="39053" y="63246"/>
                  </a:cubicBezTo>
                  <a:cubicBezTo>
                    <a:pt x="52104" y="84348"/>
                    <a:pt x="63719" y="106305"/>
                    <a:pt x="73819" y="128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4708391" y="3096136"/>
              <a:ext cx="7848" cy="77348"/>
            </a:xfrm>
            <a:custGeom>
              <a:avLst/>
              <a:gdLst/>
              <a:ahLst/>
              <a:cxnLst/>
              <a:rect l="l" t="t" r="r" b="b"/>
              <a:pathLst>
                <a:path w="16313" h="160782" extrusionOk="0">
                  <a:moveTo>
                    <a:pt x="9811" y="160782"/>
                  </a:moveTo>
                  <a:cubicBezTo>
                    <a:pt x="9531" y="152864"/>
                    <a:pt x="9850" y="144935"/>
                    <a:pt x="10763" y="137065"/>
                  </a:cubicBezTo>
                  <a:cubicBezTo>
                    <a:pt x="11839" y="118030"/>
                    <a:pt x="11839" y="98950"/>
                    <a:pt x="10763" y="79915"/>
                  </a:cubicBezTo>
                  <a:cubicBezTo>
                    <a:pt x="9542" y="60968"/>
                    <a:pt x="7220" y="42109"/>
                    <a:pt x="3810" y="23432"/>
                  </a:cubicBezTo>
                  <a:cubicBezTo>
                    <a:pt x="1909" y="15737"/>
                    <a:pt x="634" y="7901"/>
                    <a:pt x="0" y="0"/>
                  </a:cubicBezTo>
                  <a:cubicBezTo>
                    <a:pt x="3420" y="7197"/>
                    <a:pt x="5854" y="14822"/>
                    <a:pt x="7239" y="22670"/>
                  </a:cubicBezTo>
                  <a:cubicBezTo>
                    <a:pt x="16189" y="60075"/>
                    <a:pt x="18542" y="98755"/>
                    <a:pt x="14192" y="136970"/>
                  </a:cubicBezTo>
                  <a:cubicBezTo>
                    <a:pt x="13845" y="145072"/>
                    <a:pt x="12370" y="153086"/>
                    <a:pt x="9811" y="1607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4497428" y="3117411"/>
              <a:ext cx="9192" cy="67038"/>
            </a:xfrm>
            <a:custGeom>
              <a:avLst/>
              <a:gdLst/>
              <a:ahLst/>
              <a:cxnLst/>
              <a:rect l="l" t="t" r="r" b="b"/>
              <a:pathLst>
                <a:path w="19107" h="139351" extrusionOk="0">
                  <a:moveTo>
                    <a:pt x="654" y="139351"/>
                  </a:moveTo>
                  <a:cubicBezTo>
                    <a:pt x="-218" y="132489"/>
                    <a:pt x="-218" y="125544"/>
                    <a:pt x="654" y="118682"/>
                  </a:cubicBezTo>
                  <a:cubicBezTo>
                    <a:pt x="1416" y="105918"/>
                    <a:pt x="3035" y="88392"/>
                    <a:pt x="5607" y="69152"/>
                  </a:cubicBezTo>
                  <a:cubicBezTo>
                    <a:pt x="8178" y="49911"/>
                    <a:pt x="11131" y="32480"/>
                    <a:pt x="13703" y="20003"/>
                  </a:cubicBezTo>
                  <a:cubicBezTo>
                    <a:pt x="14586" y="13148"/>
                    <a:pt x="16314" y="6430"/>
                    <a:pt x="18846" y="0"/>
                  </a:cubicBezTo>
                  <a:cubicBezTo>
                    <a:pt x="20275" y="0"/>
                    <a:pt x="15608" y="31337"/>
                    <a:pt x="10560" y="69818"/>
                  </a:cubicBezTo>
                  <a:cubicBezTo>
                    <a:pt x="5512" y="108299"/>
                    <a:pt x="1987" y="139446"/>
                    <a:pt x="654" y="1393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4516782" y="3114293"/>
              <a:ext cx="6063" cy="48617"/>
            </a:xfrm>
            <a:custGeom>
              <a:avLst/>
              <a:gdLst/>
              <a:ahLst/>
              <a:cxnLst/>
              <a:rect l="l" t="t" r="r" b="b"/>
              <a:pathLst>
                <a:path w="12604" h="101060" extrusionOk="0">
                  <a:moveTo>
                    <a:pt x="73" y="101060"/>
                  </a:moveTo>
                  <a:cubicBezTo>
                    <a:pt x="-328" y="84057"/>
                    <a:pt x="916" y="67056"/>
                    <a:pt x="3788" y="50292"/>
                  </a:cubicBezTo>
                  <a:cubicBezTo>
                    <a:pt x="5066" y="33283"/>
                    <a:pt x="8001" y="16439"/>
                    <a:pt x="12551" y="0"/>
                  </a:cubicBezTo>
                  <a:cubicBezTo>
                    <a:pt x="12892" y="17037"/>
                    <a:pt x="11616" y="34068"/>
                    <a:pt x="8741" y="50863"/>
                  </a:cubicBezTo>
                  <a:cubicBezTo>
                    <a:pt x="7471" y="67835"/>
                    <a:pt x="4569" y="84645"/>
                    <a:pt x="73" y="1010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4613742" y="3199887"/>
              <a:ext cx="56231" cy="163782"/>
            </a:xfrm>
            <a:custGeom>
              <a:avLst/>
              <a:gdLst/>
              <a:ahLst/>
              <a:cxnLst/>
              <a:rect l="l" t="t" r="r" b="b"/>
              <a:pathLst>
                <a:path w="116888" h="340452" extrusionOk="0">
                  <a:moveTo>
                    <a:pt x="17162" y="340452"/>
                  </a:moveTo>
                  <a:cubicBezTo>
                    <a:pt x="16483" y="339359"/>
                    <a:pt x="15969" y="338172"/>
                    <a:pt x="15638" y="336928"/>
                  </a:cubicBezTo>
                  <a:cubicBezTo>
                    <a:pt x="14781" y="334547"/>
                    <a:pt x="13447" y="331118"/>
                    <a:pt x="12114" y="326546"/>
                  </a:cubicBezTo>
                  <a:cubicBezTo>
                    <a:pt x="8218" y="313572"/>
                    <a:pt x="5289" y="300328"/>
                    <a:pt x="3351" y="286922"/>
                  </a:cubicBezTo>
                  <a:cubicBezTo>
                    <a:pt x="-9959" y="197099"/>
                    <a:pt x="16778" y="105956"/>
                    <a:pt x="76503" y="37557"/>
                  </a:cubicBezTo>
                  <a:cubicBezTo>
                    <a:pt x="85331" y="27360"/>
                    <a:pt x="94881" y="17811"/>
                    <a:pt x="105078" y="8982"/>
                  </a:cubicBezTo>
                  <a:cubicBezTo>
                    <a:pt x="108602" y="5839"/>
                    <a:pt x="111650" y="3648"/>
                    <a:pt x="113650" y="2124"/>
                  </a:cubicBezTo>
                  <a:cubicBezTo>
                    <a:pt x="115650" y="600"/>
                    <a:pt x="116698" y="-162"/>
                    <a:pt x="116889" y="29"/>
                  </a:cubicBezTo>
                  <a:cubicBezTo>
                    <a:pt x="113573" y="3696"/>
                    <a:pt x="110043" y="7163"/>
                    <a:pt x="106316" y="10411"/>
                  </a:cubicBezTo>
                  <a:cubicBezTo>
                    <a:pt x="96683" y="19725"/>
                    <a:pt x="87558" y="29550"/>
                    <a:pt x="78979" y="39843"/>
                  </a:cubicBezTo>
                  <a:cubicBezTo>
                    <a:pt x="21588" y="108425"/>
                    <a:pt x="-4612" y="197830"/>
                    <a:pt x="6685" y="286541"/>
                  </a:cubicBezTo>
                  <a:cubicBezTo>
                    <a:pt x="8290" y="299845"/>
                    <a:pt x="10675" y="313044"/>
                    <a:pt x="13828" y="326069"/>
                  </a:cubicBezTo>
                  <a:cubicBezTo>
                    <a:pt x="15298" y="330773"/>
                    <a:pt x="16413" y="335581"/>
                    <a:pt x="17162" y="3404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2" name="Google Shape;872;p23"/>
            <p:cNvSpPr/>
            <p:nvPr/>
          </p:nvSpPr>
          <p:spPr>
            <a:xfrm rot="-3220390">
              <a:off x="4385985" y="3119737"/>
              <a:ext cx="4634" cy="16886"/>
            </a:xfrm>
            <a:custGeom>
              <a:avLst/>
              <a:gdLst/>
              <a:ahLst/>
              <a:cxnLst/>
              <a:rect l="l" t="t" r="r" b="b"/>
              <a:pathLst>
                <a:path w="9620" h="35052" extrusionOk="0">
                  <a:moveTo>
                    <a:pt x="5144" y="0"/>
                  </a:moveTo>
                  <a:cubicBezTo>
                    <a:pt x="7616" y="0"/>
                    <a:pt x="9620" y="0"/>
                    <a:pt x="9620" y="0"/>
                  </a:cubicBezTo>
                  <a:lnTo>
                    <a:pt x="9620" y="35052"/>
                  </a:lnTo>
                  <a:cubicBezTo>
                    <a:pt x="9620" y="35052"/>
                    <a:pt x="7616" y="35052"/>
                    <a:pt x="5144" y="35052"/>
                  </a:cubicBezTo>
                  <a:lnTo>
                    <a:pt x="4477" y="35052"/>
                  </a:lnTo>
                  <a:cubicBezTo>
                    <a:pt x="2004" y="35052"/>
                    <a:pt x="0" y="35052"/>
                    <a:pt x="0" y="35052"/>
                  </a:cubicBezTo>
                  <a:lnTo>
                    <a:pt x="0" y="0"/>
                  </a:lnTo>
                  <a:cubicBezTo>
                    <a:pt x="0" y="0"/>
                    <a:pt x="200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3" name="Google Shape;873;p23"/>
            <p:cNvSpPr/>
            <p:nvPr/>
          </p:nvSpPr>
          <p:spPr>
            <a:xfrm rot="-2856528">
              <a:off x="4435422" y="3048519"/>
              <a:ext cx="4631" cy="16872"/>
            </a:xfrm>
            <a:custGeom>
              <a:avLst/>
              <a:gdLst/>
              <a:ahLst/>
              <a:cxnLst/>
              <a:rect l="l" t="t" r="r" b="b"/>
              <a:pathLst>
                <a:path w="9620" h="35052" extrusionOk="0">
                  <a:moveTo>
                    <a:pt x="5143" y="0"/>
                  </a:moveTo>
                  <a:cubicBezTo>
                    <a:pt x="7616" y="0"/>
                    <a:pt x="9620" y="0"/>
                    <a:pt x="9620" y="0"/>
                  </a:cubicBezTo>
                  <a:lnTo>
                    <a:pt x="9620" y="35052"/>
                  </a:lnTo>
                  <a:cubicBezTo>
                    <a:pt x="9620" y="35052"/>
                    <a:pt x="7616" y="35052"/>
                    <a:pt x="5143" y="35052"/>
                  </a:cubicBezTo>
                  <a:lnTo>
                    <a:pt x="4477" y="35052"/>
                  </a:lnTo>
                  <a:cubicBezTo>
                    <a:pt x="2004" y="35052"/>
                    <a:pt x="0" y="35052"/>
                    <a:pt x="0" y="35052"/>
                  </a:cubicBezTo>
                  <a:lnTo>
                    <a:pt x="0" y="0"/>
                  </a:lnTo>
                  <a:cubicBezTo>
                    <a:pt x="0" y="0"/>
                    <a:pt x="200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 rot="-2361466">
              <a:off x="4509408" y="2996036"/>
              <a:ext cx="4626" cy="16856"/>
            </a:xfrm>
            <a:custGeom>
              <a:avLst/>
              <a:gdLst/>
              <a:ahLst/>
              <a:cxnLst/>
              <a:rect l="l" t="t" r="r" b="b"/>
              <a:pathLst>
                <a:path w="9620" h="35052" extrusionOk="0">
                  <a:moveTo>
                    <a:pt x="5144" y="0"/>
                  </a:moveTo>
                  <a:cubicBezTo>
                    <a:pt x="7616" y="0"/>
                    <a:pt x="9620" y="0"/>
                    <a:pt x="9620" y="0"/>
                  </a:cubicBezTo>
                  <a:lnTo>
                    <a:pt x="9620" y="35052"/>
                  </a:lnTo>
                  <a:cubicBezTo>
                    <a:pt x="9620" y="35052"/>
                    <a:pt x="7616" y="35052"/>
                    <a:pt x="5144" y="35052"/>
                  </a:cubicBezTo>
                  <a:lnTo>
                    <a:pt x="4477" y="35052"/>
                  </a:lnTo>
                  <a:cubicBezTo>
                    <a:pt x="2004" y="35052"/>
                    <a:pt x="0" y="35052"/>
                    <a:pt x="0" y="35052"/>
                  </a:cubicBezTo>
                  <a:lnTo>
                    <a:pt x="0" y="0"/>
                  </a:lnTo>
                  <a:cubicBezTo>
                    <a:pt x="0" y="0"/>
                    <a:pt x="200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 rot="-2757703">
              <a:off x="4392743" y="2869628"/>
              <a:ext cx="4626" cy="16857"/>
            </a:xfrm>
            <a:custGeom>
              <a:avLst/>
              <a:gdLst/>
              <a:ahLst/>
              <a:cxnLst/>
              <a:rect l="l" t="t" r="r" b="b"/>
              <a:pathLst>
                <a:path w="9620" h="35052" extrusionOk="0">
                  <a:moveTo>
                    <a:pt x="5144" y="0"/>
                  </a:moveTo>
                  <a:cubicBezTo>
                    <a:pt x="7616" y="0"/>
                    <a:pt x="9620" y="0"/>
                    <a:pt x="9620" y="0"/>
                  </a:cubicBezTo>
                  <a:lnTo>
                    <a:pt x="9620" y="35052"/>
                  </a:lnTo>
                  <a:cubicBezTo>
                    <a:pt x="9620" y="35052"/>
                    <a:pt x="7616" y="35052"/>
                    <a:pt x="5144" y="35052"/>
                  </a:cubicBezTo>
                  <a:lnTo>
                    <a:pt x="4477" y="35052"/>
                  </a:lnTo>
                  <a:cubicBezTo>
                    <a:pt x="2004" y="35052"/>
                    <a:pt x="0" y="35052"/>
                    <a:pt x="0" y="35052"/>
                  </a:cubicBezTo>
                  <a:lnTo>
                    <a:pt x="0" y="0"/>
                  </a:lnTo>
                  <a:cubicBezTo>
                    <a:pt x="0" y="0"/>
                    <a:pt x="200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 rot="-1791915">
              <a:off x="4591050" y="2964375"/>
              <a:ext cx="4647" cy="16932"/>
            </a:xfrm>
            <a:custGeom>
              <a:avLst/>
              <a:gdLst/>
              <a:ahLst/>
              <a:cxnLst/>
              <a:rect l="l" t="t" r="r" b="b"/>
              <a:pathLst>
                <a:path w="9653" h="35172" extrusionOk="0">
                  <a:moveTo>
                    <a:pt x="5162" y="0"/>
                  </a:moveTo>
                  <a:cubicBezTo>
                    <a:pt x="7643" y="0"/>
                    <a:pt x="9654" y="0"/>
                    <a:pt x="9654" y="0"/>
                  </a:cubicBezTo>
                  <a:lnTo>
                    <a:pt x="9654" y="35173"/>
                  </a:lnTo>
                  <a:cubicBezTo>
                    <a:pt x="9654" y="35173"/>
                    <a:pt x="7643" y="35173"/>
                    <a:pt x="5162" y="35173"/>
                  </a:cubicBezTo>
                  <a:lnTo>
                    <a:pt x="4493" y="35173"/>
                  </a:lnTo>
                  <a:cubicBezTo>
                    <a:pt x="2012" y="35173"/>
                    <a:pt x="1" y="35173"/>
                    <a:pt x="1" y="35173"/>
                  </a:cubicBezTo>
                  <a:lnTo>
                    <a:pt x="1" y="0"/>
                  </a:lnTo>
                  <a:cubicBezTo>
                    <a:pt x="1" y="0"/>
                    <a:pt x="2012" y="0"/>
                    <a:pt x="4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4540569" y="2890026"/>
              <a:ext cx="5590" cy="5590"/>
            </a:xfrm>
            <a:custGeom>
              <a:avLst/>
              <a:gdLst/>
              <a:ahLst/>
              <a:cxnLst/>
              <a:rect l="l" t="t" r="r" b="b"/>
              <a:pathLst>
                <a:path w="11620" h="11620" extrusionOk="0">
                  <a:moveTo>
                    <a:pt x="11621" y="5810"/>
                  </a:moveTo>
                  <a:cubicBezTo>
                    <a:pt x="11621" y="9019"/>
                    <a:pt x="9019" y="11621"/>
                    <a:pt x="5810" y="11621"/>
                  </a:cubicBezTo>
                  <a:cubicBezTo>
                    <a:pt x="2601" y="11621"/>
                    <a:pt x="0" y="9019"/>
                    <a:pt x="0" y="5810"/>
                  </a:cubicBezTo>
                  <a:cubicBezTo>
                    <a:pt x="0" y="2601"/>
                    <a:pt x="2601" y="0"/>
                    <a:pt x="5810" y="0"/>
                  </a:cubicBezTo>
                  <a:cubicBezTo>
                    <a:pt x="9019" y="0"/>
                    <a:pt x="11621" y="2601"/>
                    <a:pt x="11621" y="5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4546117" y="2897225"/>
              <a:ext cx="5590" cy="5590"/>
            </a:xfrm>
            <a:custGeom>
              <a:avLst/>
              <a:gdLst/>
              <a:ahLst/>
              <a:cxnLst/>
              <a:rect l="l" t="t" r="r" b="b"/>
              <a:pathLst>
                <a:path w="11620" h="11620" extrusionOk="0">
                  <a:moveTo>
                    <a:pt x="11621" y="5810"/>
                  </a:moveTo>
                  <a:cubicBezTo>
                    <a:pt x="11621" y="9019"/>
                    <a:pt x="9019" y="11621"/>
                    <a:pt x="5810" y="11621"/>
                  </a:cubicBezTo>
                  <a:cubicBezTo>
                    <a:pt x="2601" y="11621"/>
                    <a:pt x="0" y="9019"/>
                    <a:pt x="0" y="5810"/>
                  </a:cubicBezTo>
                  <a:cubicBezTo>
                    <a:pt x="0" y="2601"/>
                    <a:pt x="2601" y="0"/>
                    <a:pt x="5810" y="0"/>
                  </a:cubicBezTo>
                  <a:cubicBezTo>
                    <a:pt x="9019" y="0"/>
                    <a:pt x="11621" y="2601"/>
                    <a:pt x="11621" y="5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4381389" y="2864516"/>
              <a:ext cx="5591" cy="5591"/>
            </a:xfrm>
            <a:custGeom>
              <a:avLst/>
              <a:gdLst/>
              <a:ahLst/>
              <a:cxnLst/>
              <a:rect l="l" t="t" r="r" b="b"/>
              <a:pathLst>
                <a:path w="11621" h="11621" extrusionOk="0">
                  <a:moveTo>
                    <a:pt x="11575" y="5082"/>
                  </a:moveTo>
                  <a:cubicBezTo>
                    <a:pt x="11978" y="8265"/>
                    <a:pt x="9723" y="11172"/>
                    <a:pt x="6540" y="11575"/>
                  </a:cubicBezTo>
                  <a:cubicBezTo>
                    <a:pt x="3356" y="11978"/>
                    <a:pt x="449" y="9723"/>
                    <a:pt x="47" y="6540"/>
                  </a:cubicBezTo>
                  <a:cubicBezTo>
                    <a:pt x="-356" y="3356"/>
                    <a:pt x="1898" y="449"/>
                    <a:pt x="5082" y="46"/>
                  </a:cubicBezTo>
                  <a:cubicBezTo>
                    <a:pt x="5119" y="42"/>
                    <a:pt x="5156" y="37"/>
                    <a:pt x="5193" y="33"/>
                  </a:cubicBezTo>
                  <a:cubicBezTo>
                    <a:pt x="8341" y="-303"/>
                    <a:pt x="11178" y="1942"/>
                    <a:pt x="11575" y="50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4313275" y="2961649"/>
              <a:ext cx="5590" cy="5590"/>
            </a:xfrm>
            <a:custGeom>
              <a:avLst/>
              <a:gdLst/>
              <a:ahLst/>
              <a:cxnLst/>
              <a:rect l="l" t="t" r="r" b="b"/>
              <a:pathLst>
                <a:path w="11620" h="11620" extrusionOk="0">
                  <a:moveTo>
                    <a:pt x="11621" y="5810"/>
                  </a:moveTo>
                  <a:cubicBezTo>
                    <a:pt x="11569" y="8998"/>
                    <a:pt x="8998" y="11569"/>
                    <a:pt x="5810" y="11621"/>
                  </a:cubicBezTo>
                  <a:cubicBezTo>
                    <a:pt x="2601" y="11621"/>
                    <a:pt x="0" y="9019"/>
                    <a:pt x="0" y="5810"/>
                  </a:cubicBezTo>
                  <a:cubicBezTo>
                    <a:pt x="0" y="2601"/>
                    <a:pt x="2601" y="0"/>
                    <a:pt x="5810" y="0"/>
                  </a:cubicBezTo>
                  <a:cubicBezTo>
                    <a:pt x="9019" y="0"/>
                    <a:pt x="11621" y="2601"/>
                    <a:pt x="11621" y="5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4469817" y="3124198"/>
              <a:ext cx="203404" cy="144614"/>
            </a:xfrm>
            <a:custGeom>
              <a:avLst/>
              <a:gdLst/>
              <a:ahLst/>
              <a:cxnLst/>
              <a:rect l="l" t="t" r="r" b="b"/>
              <a:pathLst>
                <a:path w="422814" h="300608" extrusionOk="0">
                  <a:moveTo>
                    <a:pt x="422815" y="0"/>
                  </a:moveTo>
                  <a:cubicBezTo>
                    <a:pt x="421479" y="1141"/>
                    <a:pt x="420045" y="2161"/>
                    <a:pt x="418529" y="3048"/>
                  </a:cubicBezTo>
                  <a:lnTo>
                    <a:pt x="405670" y="11144"/>
                  </a:lnTo>
                  <a:lnTo>
                    <a:pt x="358045" y="40481"/>
                  </a:lnTo>
                  <a:cubicBezTo>
                    <a:pt x="318326" y="65437"/>
                    <a:pt x="263938" y="100870"/>
                    <a:pt x="205645" y="142304"/>
                  </a:cubicBezTo>
                  <a:cubicBezTo>
                    <a:pt x="147352" y="183737"/>
                    <a:pt x="96012" y="223647"/>
                    <a:pt x="59436" y="252984"/>
                  </a:cubicBezTo>
                  <a:lnTo>
                    <a:pt x="16193" y="288036"/>
                  </a:lnTo>
                  <a:lnTo>
                    <a:pt x="4382" y="297561"/>
                  </a:lnTo>
                  <a:cubicBezTo>
                    <a:pt x="3027" y="298722"/>
                    <a:pt x="1559" y="299743"/>
                    <a:pt x="0" y="300609"/>
                  </a:cubicBezTo>
                  <a:cubicBezTo>
                    <a:pt x="1086" y="299199"/>
                    <a:pt x="2332" y="297920"/>
                    <a:pt x="3715" y="296799"/>
                  </a:cubicBezTo>
                  <a:lnTo>
                    <a:pt x="14954" y="286607"/>
                  </a:lnTo>
                  <a:cubicBezTo>
                    <a:pt x="24479" y="277844"/>
                    <a:pt x="39148" y="265462"/>
                    <a:pt x="57150" y="250412"/>
                  </a:cubicBezTo>
                  <a:cubicBezTo>
                    <a:pt x="93250" y="220313"/>
                    <a:pt x="144304" y="180022"/>
                    <a:pt x="202787" y="138398"/>
                  </a:cubicBezTo>
                  <a:cubicBezTo>
                    <a:pt x="261271" y="96774"/>
                    <a:pt x="316039" y="62198"/>
                    <a:pt x="356330" y="37624"/>
                  </a:cubicBezTo>
                  <a:cubicBezTo>
                    <a:pt x="376428" y="25432"/>
                    <a:pt x="392906" y="15907"/>
                    <a:pt x="404431" y="9049"/>
                  </a:cubicBezTo>
                  <a:lnTo>
                    <a:pt x="417671" y="1810"/>
                  </a:lnTo>
                  <a:cubicBezTo>
                    <a:pt x="419285" y="950"/>
                    <a:pt x="421019" y="340"/>
                    <a:pt x="422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 rot="-7437544">
              <a:off x="4721867" y="4008608"/>
              <a:ext cx="27425" cy="77223"/>
            </a:xfrm>
            <a:custGeom>
              <a:avLst/>
              <a:gdLst/>
              <a:ahLst/>
              <a:cxnLst/>
              <a:rect l="l" t="t" r="r" b="b"/>
              <a:pathLst>
                <a:path w="56935" h="160315" extrusionOk="0">
                  <a:moveTo>
                    <a:pt x="26703" y="-1"/>
                  </a:moveTo>
                  <a:lnTo>
                    <a:pt x="30136" y="-1"/>
                  </a:lnTo>
                  <a:cubicBezTo>
                    <a:pt x="44937" y="-1"/>
                    <a:pt x="56935" y="11998"/>
                    <a:pt x="56935" y="26798"/>
                  </a:cubicBezTo>
                  <a:lnTo>
                    <a:pt x="56935" y="133516"/>
                  </a:lnTo>
                  <a:cubicBezTo>
                    <a:pt x="56935" y="148316"/>
                    <a:pt x="44937" y="160315"/>
                    <a:pt x="30136" y="160315"/>
                  </a:cubicBezTo>
                  <a:lnTo>
                    <a:pt x="26703" y="160315"/>
                  </a:lnTo>
                  <a:cubicBezTo>
                    <a:pt x="11955" y="160315"/>
                    <a:pt x="0" y="148359"/>
                    <a:pt x="0" y="133611"/>
                  </a:cubicBezTo>
                  <a:lnTo>
                    <a:pt x="0" y="26989"/>
                  </a:lnTo>
                  <a:cubicBezTo>
                    <a:pt x="0" y="12241"/>
                    <a:pt x="11955" y="285"/>
                    <a:pt x="26703" y="2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cxnSp>
        <p:nvCxnSpPr>
          <p:cNvPr id="883" name="Google Shape;883;p23"/>
          <p:cNvCxnSpPr>
            <a:cxnSpLocks/>
          </p:cNvCxnSpPr>
          <p:nvPr/>
        </p:nvCxnSpPr>
        <p:spPr>
          <a:xfrm>
            <a:off x="1523470" y="4066744"/>
            <a:ext cx="2195100" cy="588300"/>
          </a:xfrm>
          <a:prstGeom prst="bentConnector3">
            <a:avLst>
              <a:gd name="adj1" fmla="val 1000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885" name="Google Shape;885;p23"/>
          <p:cNvCxnSpPr>
            <a:cxnSpLocks/>
          </p:cNvCxnSpPr>
          <p:nvPr/>
        </p:nvCxnSpPr>
        <p:spPr>
          <a:xfrm>
            <a:off x="3182072" y="2664403"/>
            <a:ext cx="871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887" name="Google Shape;887;p23"/>
          <p:cNvCxnSpPr>
            <a:cxnSpLocks/>
          </p:cNvCxnSpPr>
          <p:nvPr/>
        </p:nvCxnSpPr>
        <p:spPr>
          <a:xfrm flipH="1">
            <a:off x="4365496" y="1779752"/>
            <a:ext cx="644598" cy="100025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889" name="Google Shape;889;p23"/>
          <p:cNvCxnSpPr>
            <a:cxnSpLocks/>
          </p:cNvCxnSpPr>
          <p:nvPr/>
        </p:nvCxnSpPr>
        <p:spPr>
          <a:xfrm flipH="1">
            <a:off x="4244267" y="4379895"/>
            <a:ext cx="1450385" cy="38014"/>
          </a:xfrm>
          <a:prstGeom prst="bentConnector3">
            <a:avLst>
              <a:gd name="adj1" fmla="val 998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888" name="Google Shape;888;p23"/>
          <p:cNvSpPr/>
          <p:nvPr/>
        </p:nvSpPr>
        <p:spPr>
          <a:xfrm>
            <a:off x="5010093" y="1432052"/>
            <a:ext cx="796500" cy="69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grpSp>
        <p:nvGrpSpPr>
          <p:cNvPr id="893" name="Google Shape;893;p23"/>
          <p:cNvGrpSpPr/>
          <p:nvPr/>
        </p:nvGrpSpPr>
        <p:grpSpPr>
          <a:xfrm>
            <a:off x="5211080" y="1551158"/>
            <a:ext cx="397928" cy="457199"/>
            <a:chOff x="8235297" y="2085506"/>
            <a:chExt cx="532132" cy="609193"/>
          </a:xfrm>
        </p:grpSpPr>
        <p:sp>
          <p:nvSpPr>
            <p:cNvPr id="894" name="Google Shape;894;p23"/>
            <p:cNvSpPr/>
            <p:nvPr/>
          </p:nvSpPr>
          <p:spPr>
            <a:xfrm>
              <a:off x="8340252" y="2316681"/>
              <a:ext cx="84744" cy="51978"/>
            </a:xfrm>
            <a:custGeom>
              <a:avLst/>
              <a:gdLst/>
              <a:ahLst/>
              <a:cxnLst/>
              <a:rect l="l" t="t" r="r" b="b"/>
              <a:pathLst>
                <a:path w="84744" h="51978" extrusionOk="0">
                  <a:moveTo>
                    <a:pt x="72251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39486"/>
                  </a:lnTo>
                  <a:cubicBezTo>
                    <a:pt x="0" y="46375"/>
                    <a:pt x="5604" y="51979"/>
                    <a:pt x="12493" y="51979"/>
                  </a:cubicBezTo>
                  <a:lnTo>
                    <a:pt x="72251" y="51979"/>
                  </a:lnTo>
                  <a:cubicBezTo>
                    <a:pt x="79140" y="51979"/>
                    <a:pt x="84744" y="46375"/>
                    <a:pt x="84744" y="39486"/>
                  </a:cubicBezTo>
                  <a:lnTo>
                    <a:pt x="84744" y="12493"/>
                  </a:lnTo>
                  <a:cubicBezTo>
                    <a:pt x="84744" y="5604"/>
                    <a:pt x="79140" y="0"/>
                    <a:pt x="72251" y="0"/>
                  </a:cubicBezTo>
                  <a:close/>
                  <a:moveTo>
                    <a:pt x="66897" y="34131"/>
                  </a:moveTo>
                  <a:lnTo>
                    <a:pt x="17847" y="34131"/>
                  </a:lnTo>
                  <a:lnTo>
                    <a:pt x="17847" y="17847"/>
                  </a:lnTo>
                  <a:lnTo>
                    <a:pt x="66897" y="17847"/>
                  </a:lnTo>
                  <a:lnTo>
                    <a:pt x="66897" y="341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8452128" y="2316681"/>
              <a:ext cx="84745" cy="51978"/>
            </a:xfrm>
            <a:custGeom>
              <a:avLst/>
              <a:gdLst/>
              <a:ahLst/>
              <a:cxnLst/>
              <a:rect l="l" t="t" r="r" b="b"/>
              <a:pathLst>
                <a:path w="84745" h="51978" extrusionOk="0">
                  <a:moveTo>
                    <a:pt x="72252" y="0"/>
                  </a:moveTo>
                  <a:lnTo>
                    <a:pt x="12493" y="0"/>
                  </a:lnTo>
                  <a:cubicBezTo>
                    <a:pt x="5604" y="0"/>
                    <a:pt x="0" y="5604"/>
                    <a:pt x="0" y="12493"/>
                  </a:cubicBezTo>
                  <a:lnTo>
                    <a:pt x="0" y="39486"/>
                  </a:lnTo>
                  <a:cubicBezTo>
                    <a:pt x="0" y="46375"/>
                    <a:pt x="5604" y="51979"/>
                    <a:pt x="12493" y="51979"/>
                  </a:cubicBezTo>
                  <a:lnTo>
                    <a:pt x="72252" y="51979"/>
                  </a:lnTo>
                  <a:cubicBezTo>
                    <a:pt x="79142" y="51979"/>
                    <a:pt x="84746" y="46375"/>
                    <a:pt x="84746" y="39486"/>
                  </a:cubicBezTo>
                  <a:lnTo>
                    <a:pt x="84746" y="12493"/>
                  </a:lnTo>
                  <a:cubicBezTo>
                    <a:pt x="84746" y="5604"/>
                    <a:pt x="79142" y="0"/>
                    <a:pt x="72252" y="0"/>
                  </a:cubicBezTo>
                  <a:close/>
                  <a:moveTo>
                    <a:pt x="66898" y="34131"/>
                  </a:moveTo>
                  <a:lnTo>
                    <a:pt x="17847" y="34131"/>
                  </a:lnTo>
                  <a:lnTo>
                    <a:pt x="17847" y="17847"/>
                  </a:lnTo>
                  <a:lnTo>
                    <a:pt x="66898" y="17847"/>
                  </a:lnTo>
                  <a:lnTo>
                    <a:pt x="66898" y="3413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8328670" y="2645913"/>
              <a:ext cx="56973" cy="17847"/>
            </a:xfrm>
            <a:custGeom>
              <a:avLst/>
              <a:gdLst/>
              <a:ahLst/>
              <a:cxnLst/>
              <a:rect l="l" t="t" r="r" b="b"/>
              <a:pathLst>
                <a:path w="56973" h="17847" extrusionOk="0">
                  <a:moveTo>
                    <a:pt x="48050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3"/>
                    <a:pt x="3994" y="17847"/>
                    <a:pt x="8924" y="17847"/>
                  </a:cubicBezTo>
                  <a:lnTo>
                    <a:pt x="48050" y="17847"/>
                  </a:lnTo>
                  <a:cubicBezTo>
                    <a:pt x="52980" y="17847"/>
                    <a:pt x="56974" y="13853"/>
                    <a:pt x="56974" y="8924"/>
                  </a:cubicBezTo>
                  <a:cubicBezTo>
                    <a:pt x="56974" y="3994"/>
                    <a:pt x="52980" y="0"/>
                    <a:pt x="480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8455829" y="2645915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1" y="2606"/>
                  </a:moveTo>
                  <a:cubicBezTo>
                    <a:pt x="13564" y="952"/>
                    <a:pt x="11268" y="0"/>
                    <a:pt x="8924" y="0"/>
                  </a:cubicBezTo>
                  <a:cubicBezTo>
                    <a:pt x="6568" y="0"/>
                    <a:pt x="4271" y="952"/>
                    <a:pt x="2606" y="2606"/>
                  </a:cubicBezTo>
                  <a:cubicBezTo>
                    <a:pt x="952" y="4271"/>
                    <a:pt x="0" y="6568"/>
                    <a:pt x="0" y="8924"/>
                  </a:cubicBezTo>
                  <a:cubicBezTo>
                    <a:pt x="0" y="11268"/>
                    <a:pt x="953" y="13563"/>
                    <a:pt x="2606" y="15230"/>
                  </a:cubicBezTo>
                  <a:cubicBezTo>
                    <a:pt x="4270" y="16896"/>
                    <a:pt x="6568" y="17847"/>
                    <a:pt x="8924" y="17847"/>
                  </a:cubicBezTo>
                  <a:cubicBezTo>
                    <a:pt x="11269" y="17847"/>
                    <a:pt x="13564" y="16896"/>
                    <a:pt x="15231" y="15230"/>
                  </a:cubicBezTo>
                  <a:cubicBezTo>
                    <a:pt x="16885" y="13576"/>
                    <a:pt x="17847" y="11268"/>
                    <a:pt x="17847" y="8924"/>
                  </a:cubicBezTo>
                  <a:cubicBezTo>
                    <a:pt x="17847" y="6568"/>
                    <a:pt x="16884" y="4271"/>
                    <a:pt x="15231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8491691" y="2645915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06"/>
                  </a:moveTo>
                  <a:cubicBezTo>
                    <a:pt x="13564" y="952"/>
                    <a:pt x="11268" y="0"/>
                    <a:pt x="8924" y="0"/>
                  </a:cubicBezTo>
                  <a:cubicBezTo>
                    <a:pt x="6579" y="0"/>
                    <a:pt x="4271" y="952"/>
                    <a:pt x="2605" y="2606"/>
                  </a:cubicBezTo>
                  <a:cubicBezTo>
                    <a:pt x="951" y="4271"/>
                    <a:pt x="0" y="6580"/>
                    <a:pt x="0" y="8924"/>
                  </a:cubicBezTo>
                  <a:cubicBezTo>
                    <a:pt x="0" y="11268"/>
                    <a:pt x="952" y="13563"/>
                    <a:pt x="2605" y="15230"/>
                  </a:cubicBezTo>
                  <a:cubicBezTo>
                    <a:pt x="4270" y="16896"/>
                    <a:pt x="6579" y="17847"/>
                    <a:pt x="8924" y="17847"/>
                  </a:cubicBezTo>
                  <a:cubicBezTo>
                    <a:pt x="11268" y="17847"/>
                    <a:pt x="13563" y="16896"/>
                    <a:pt x="15230" y="15230"/>
                  </a:cubicBezTo>
                  <a:cubicBezTo>
                    <a:pt x="16894" y="13564"/>
                    <a:pt x="17847" y="11268"/>
                    <a:pt x="17847" y="8924"/>
                  </a:cubicBezTo>
                  <a:cubicBezTo>
                    <a:pt x="17847" y="6568"/>
                    <a:pt x="16894" y="4271"/>
                    <a:pt x="15230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8527552" y="2645915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0" y="2606"/>
                  </a:moveTo>
                  <a:cubicBezTo>
                    <a:pt x="13564" y="952"/>
                    <a:pt x="11267" y="0"/>
                    <a:pt x="8924" y="0"/>
                  </a:cubicBezTo>
                  <a:cubicBezTo>
                    <a:pt x="6580" y="0"/>
                    <a:pt x="4272" y="952"/>
                    <a:pt x="2606" y="2606"/>
                  </a:cubicBezTo>
                  <a:cubicBezTo>
                    <a:pt x="951" y="4271"/>
                    <a:pt x="0" y="6568"/>
                    <a:pt x="0" y="8924"/>
                  </a:cubicBezTo>
                  <a:cubicBezTo>
                    <a:pt x="0" y="11268"/>
                    <a:pt x="952" y="13563"/>
                    <a:pt x="2606" y="15230"/>
                  </a:cubicBezTo>
                  <a:cubicBezTo>
                    <a:pt x="4270" y="16896"/>
                    <a:pt x="6568" y="17847"/>
                    <a:pt x="8924" y="17847"/>
                  </a:cubicBezTo>
                  <a:cubicBezTo>
                    <a:pt x="11268" y="17847"/>
                    <a:pt x="13564" y="16896"/>
                    <a:pt x="15230" y="15230"/>
                  </a:cubicBezTo>
                  <a:cubicBezTo>
                    <a:pt x="16896" y="13576"/>
                    <a:pt x="17847" y="11268"/>
                    <a:pt x="17847" y="8924"/>
                  </a:cubicBezTo>
                  <a:cubicBezTo>
                    <a:pt x="17847" y="6568"/>
                    <a:pt x="16896" y="4271"/>
                    <a:pt x="15230" y="2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8393814" y="22273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31" y="2618"/>
                  </a:moveTo>
                  <a:cubicBezTo>
                    <a:pt x="13577" y="952"/>
                    <a:pt x="11281" y="0"/>
                    <a:pt x="8924" y="0"/>
                  </a:cubicBezTo>
                  <a:cubicBezTo>
                    <a:pt x="6568" y="0"/>
                    <a:pt x="4273" y="952"/>
                    <a:pt x="2618" y="2618"/>
                  </a:cubicBezTo>
                  <a:cubicBezTo>
                    <a:pt x="953" y="4271"/>
                    <a:pt x="0" y="6567"/>
                    <a:pt x="0" y="8924"/>
                  </a:cubicBezTo>
                  <a:cubicBezTo>
                    <a:pt x="0" y="11268"/>
                    <a:pt x="953" y="13576"/>
                    <a:pt x="2618" y="15230"/>
                  </a:cubicBezTo>
                  <a:cubicBezTo>
                    <a:pt x="4273" y="16896"/>
                    <a:pt x="6580" y="17847"/>
                    <a:pt x="8924" y="17847"/>
                  </a:cubicBezTo>
                  <a:cubicBezTo>
                    <a:pt x="11269" y="17847"/>
                    <a:pt x="13564" y="16896"/>
                    <a:pt x="15231" y="15230"/>
                  </a:cubicBezTo>
                  <a:cubicBezTo>
                    <a:pt x="16896" y="13576"/>
                    <a:pt x="17847" y="11268"/>
                    <a:pt x="17847" y="8924"/>
                  </a:cubicBezTo>
                  <a:cubicBezTo>
                    <a:pt x="17847" y="6568"/>
                    <a:pt x="16896" y="4271"/>
                    <a:pt x="15231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8429677" y="22273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2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68" y="0"/>
                    <a:pt x="4271" y="952"/>
                    <a:pt x="2618" y="2618"/>
                  </a:cubicBezTo>
                  <a:cubicBezTo>
                    <a:pt x="952" y="4271"/>
                    <a:pt x="0" y="6567"/>
                    <a:pt x="0" y="8924"/>
                  </a:cubicBezTo>
                  <a:cubicBezTo>
                    <a:pt x="0" y="11268"/>
                    <a:pt x="952" y="13576"/>
                    <a:pt x="2618" y="15230"/>
                  </a:cubicBezTo>
                  <a:cubicBezTo>
                    <a:pt x="4271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2" y="15230"/>
                  </a:cubicBezTo>
                  <a:cubicBezTo>
                    <a:pt x="16897" y="13576"/>
                    <a:pt x="17847" y="11268"/>
                    <a:pt x="17847" y="8924"/>
                  </a:cubicBezTo>
                  <a:cubicBezTo>
                    <a:pt x="17847" y="6580"/>
                    <a:pt x="16896" y="4271"/>
                    <a:pt x="15242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8465538" y="2227393"/>
              <a:ext cx="17847" cy="17847"/>
            </a:xfrm>
            <a:custGeom>
              <a:avLst/>
              <a:gdLst/>
              <a:ahLst/>
              <a:cxnLst/>
              <a:rect l="l" t="t" r="r" b="b"/>
              <a:pathLst>
                <a:path w="17847" h="17847" extrusionOk="0">
                  <a:moveTo>
                    <a:pt x="15243" y="2618"/>
                  </a:moveTo>
                  <a:cubicBezTo>
                    <a:pt x="13576" y="952"/>
                    <a:pt x="11280" y="0"/>
                    <a:pt x="8924" y="0"/>
                  </a:cubicBezTo>
                  <a:cubicBezTo>
                    <a:pt x="6580" y="0"/>
                    <a:pt x="4271" y="952"/>
                    <a:pt x="2618" y="2618"/>
                  </a:cubicBezTo>
                  <a:cubicBezTo>
                    <a:pt x="952" y="4271"/>
                    <a:pt x="0" y="6580"/>
                    <a:pt x="0" y="8924"/>
                  </a:cubicBezTo>
                  <a:cubicBezTo>
                    <a:pt x="0" y="11268"/>
                    <a:pt x="952" y="13576"/>
                    <a:pt x="2618" y="15230"/>
                  </a:cubicBezTo>
                  <a:cubicBezTo>
                    <a:pt x="4283" y="16896"/>
                    <a:pt x="6580" y="17847"/>
                    <a:pt x="8924" y="17847"/>
                  </a:cubicBezTo>
                  <a:cubicBezTo>
                    <a:pt x="11280" y="17847"/>
                    <a:pt x="13576" y="16896"/>
                    <a:pt x="15243" y="15230"/>
                  </a:cubicBezTo>
                  <a:cubicBezTo>
                    <a:pt x="16897" y="13576"/>
                    <a:pt x="17847" y="11268"/>
                    <a:pt x="17847" y="8924"/>
                  </a:cubicBezTo>
                  <a:cubicBezTo>
                    <a:pt x="17847" y="6568"/>
                    <a:pt x="16896" y="4271"/>
                    <a:pt x="15243" y="26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8235297" y="2085506"/>
              <a:ext cx="532132" cy="609193"/>
            </a:xfrm>
            <a:custGeom>
              <a:avLst/>
              <a:gdLst/>
              <a:ahLst/>
              <a:cxnLst/>
              <a:rect l="l" t="t" r="r" b="b"/>
              <a:pathLst>
                <a:path w="532132" h="609193" extrusionOk="0">
                  <a:moveTo>
                    <a:pt x="515878" y="0"/>
                  </a:moveTo>
                  <a:lnTo>
                    <a:pt x="342844" y="0"/>
                  </a:lnTo>
                  <a:cubicBezTo>
                    <a:pt x="333881" y="0"/>
                    <a:pt x="326588" y="7287"/>
                    <a:pt x="326588" y="16241"/>
                  </a:cubicBezTo>
                  <a:lnTo>
                    <a:pt x="326588" y="82120"/>
                  </a:lnTo>
                  <a:cubicBezTo>
                    <a:pt x="302082" y="58958"/>
                    <a:pt x="268990" y="44717"/>
                    <a:pt x="232609" y="44717"/>
                  </a:cubicBezTo>
                  <a:lnTo>
                    <a:pt x="174000" y="44717"/>
                  </a:lnTo>
                  <a:cubicBezTo>
                    <a:pt x="98676" y="44717"/>
                    <a:pt x="37396" y="105719"/>
                    <a:pt x="37396" y="180697"/>
                  </a:cubicBezTo>
                  <a:lnTo>
                    <a:pt x="37396" y="211232"/>
                  </a:lnTo>
                  <a:lnTo>
                    <a:pt x="32720" y="211232"/>
                  </a:lnTo>
                  <a:cubicBezTo>
                    <a:pt x="14679" y="211232"/>
                    <a:pt x="0" y="225911"/>
                    <a:pt x="0" y="243952"/>
                  </a:cubicBezTo>
                  <a:lnTo>
                    <a:pt x="0" y="257003"/>
                  </a:lnTo>
                  <a:cubicBezTo>
                    <a:pt x="0" y="261933"/>
                    <a:pt x="3994" y="265927"/>
                    <a:pt x="8924" y="265927"/>
                  </a:cubicBezTo>
                  <a:cubicBezTo>
                    <a:pt x="13853" y="265927"/>
                    <a:pt x="17847" y="261933"/>
                    <a:pt x="17847" y="257003"/>
                  </a:cubicBezTo>
                  <a:lnTo>
                    <a:pt x="17847" y="243953"/>
                  </a:lnTo>
                  <a:cubicBezTo>
                    <a:pt x="17847" y="235752"/>
                    <a:pt x="24519" y="229080"/>
                    <a:pt x="32720" y="229080"/>
                  </a:cubicBezTo>
                  <a:lnTo>
                    <a:pt x="37396" y="229080"/>
                  </a:lnTo>
                  <a:lnTo>
                    <a:pt x="37396" y="318168"/>
                  </a:lnTo>
                  <a:cubicBezTo>
                    <a:pt x="37396" y="322074"/>
                    <a:pt x="37571" y="325940"/>
                    <a:pt x="37898" y="329764"/>
                  </a:cubicBezTo>
                  <a:lnTo>
                    <a:pt x="32720" y="329764"/>
                  </a:lnTo>
                  <a:cubicBezTo>
                    <a:pt x="24519" y="329764"/>
                    <a:pt x="17847" y="323092"/>
                    <a:pt x="17847" y="314891"/>
                  </a:cubicBezTo>
                  <a:lnTo>
                    <a:pt x="17847" y="303407"/>
                  </a:lnTo>
                  <a:cubicBezTo>
                    <a:pt x="17847" y="298477"/>
                    <a:pt x="13853" y="294483"/>
                    <a:pt x="8924" y="294483"/>
                  </a:cubicBezTo>
                  <a:cubicBezTo>
                    <a:pt x="3994" y="294483"/>
                    <a:pt x="0" y="298477"/>
                    <a:pt x="0" y="303407"/>
                  </a:cubicBezTo>
                  <a:lnTo>
                    <a:pt x="0" y="314891"/>
                  </a:lnTo>
                  <a:cubicBezTo>
                    <a:pt x="0" y="332932"/>
                    <a:pt x="14679" y="347611"/>
                    <a:pt x="32720" y="347611"/>
                  </a:cubicBezTo>
                  <a:lnTo>
                    <a:pt x="40632" y="347611"/>
                  </a:lnTo>
                  <a:cubicBezTo>
                    <a:pt x="51482" y="396343"/>
                    <a:pt x="88667" y="435329"/>
                    <a:pt x="136510" y="448940"/>
                  </a:cubicBezTo>
                  <a:lnTo>
                    <a:pt x="136510" y="478665"/>
                  </a:lnTo>
                  <a:lnTo>
                    <a:pt x="45712" y="478665"/>
                  </a:lnTo>
                  <a:cubicBezTo>
                    <a:pt x="21106" y="478665"/>
                    <a:pt x="1089" y="498603"/>
                    <a:pt x="1089" y="523110"/>
                  </a:cubicBezTo>
                  <a:lnTo>
                    <a:pt x="1089" y="600269"/>
                  </a:lnTo>
                  <a:cubicBezTo>
                    <a:pt x="1089" y="605199"/>
                    <a:pt x="5083" y="609193"/>
                    <a:pt x="10012" y="609193"/>
                  </a:cubicBezTo>
                  <a:lnTo>
                    <a:pt x="396599" y="609193"/>
                  </a:lnTo>
                  <a:cubicBezTo>
                    <a:pt x="401528" y="609193"/>
                    <a:pt x="405523" y="605199"/>
                    <a:pt x="405523" y="600269"/>
                  </a:cubicBezTo>
                  <a:lnTo>
                    <a:pt x="405523" y="523111"/>
                  </a:lnTo>
                  <a:cubicBezTo>
                    <a:pt x="405523" y="498603"/>
                    <a:pt x="385505" y="478666"/>
                    <a:pt x="360900" y="478666"/>
                  </a:cubicBezTo>
                  <a:lnTo>
                    <a:pt x="337457" y="478666"/>
                  </a:lnTo>
                  <a:cubicBezTo>
                    <a:pt x="332528" y="478666"/>
                    <a:pt x="328534" y="482661"/>
                    <a:pt x="328534" y="487590"/>
                  </a:cubicBezTo>
                  <a:cubicBezTo>
                    <a:pt x="328534" y="492518"/>
                    <a:pt x="332528" y="496514"/>
                    <a:pt x="337457" y="496514"/>
                  </a:cubicBezTo>
                  <a:lnTo>
                    <a:pt x="360900" y="496514"/>
                  </a:lnTo>
                  <a:cubicBezTo>
                    <a:pt x="375664" y="496514"/>
                    <a:pt x="387675" y="508445"/>
                    <a:pt x="387675" y="523111"/>
                  </a:cubicBezTo>
                  <a:lnTo>
                    <a:pt x="387675" y="591346"/>
                  </a:lnTo>
                  <a:lnTo>
                    <a:pt x="348393" y="591346"/>
                  </a:lnTo>
                  <a:lnTo>
                    <a:pt x="348393" y="563026"/>
                  </a:lnTo>
                  <a:cubicBezTo>
                    <a:pt x="348393" y="544306"/>
                    <a:pt x="333107" y="529075"/>
                    <a:pt x="314320" y="529075"/>
                  </a:cubicBezTo>
                  <a:lnTo>
                    <a:pt x="92286" y="529075"/>
                  </a:lnTo>
                  <a:cubicBezTo>
                    <a:pt x="73499" y="529075"/>
                    <a:pt x="58215" y="544306"/>
                    <a:pt x="58215" y="563026"/>
                  </a:cubicBezTo>
                  <a:lnTo>
                    <a:pt x="58215" y="591346"/>
                  </a:lnTo>
                  <a:lnTo>
                    <a:pt x="18936" y="591346"/>
                  </a:lnTo>
                  <a:lnTo>
                    <a:pt x="18936" y="523111"/>
                  </a:lnTo>
                  <a:cubicBezTo>
                    <a:pt x="18936" y="508445"/>
                    <a:pt x="30947" y="496514"/>
                    <a:pt x="45712" y="496514"/>
                  </a:cubicBezTo>
                  <a:lnTo>
                    <a:pt x="285105" y="496514"/>
                  </a:lnTo>
                  <a:cubicBezTo>
                    <a:pt x="290034" y="496514"/>
                    <a:pt x="294028" y="492518"/>
                    <a:pt x="294028" y="487590"/>
                  </a:cubicBezTo>
                  <a:cubicBezTo>
                    <a:pt x="294028" y="482661"/>
                    <a:pt x="290034" y="478666"/>
                    <a:pt x="285105" y="478666"/>
                  </a:cubicBezTo>
                  <a:lnTo>
                    <a:pt x="270102" y="478666"/>
                  </a:lnTo>
                  <a:lnTo>
                    <a:pt x="270102" y="448940"/>
                  </a:lnTo>
                  <a:cubicBezTo>
                    <a:pt x="317945" y="435328"/>
                    <a:pt x="355131" y="396344"/>
                    <a:pt x="365981" y="347612"/>
                  </a:cubicBezTo>
                  <a:lnTo>
                    <a:pt x="373891" y="347612"/>
                  </a:lnTo>
                  <a:cubicBezTo>
                    <a:pt x="391932" y="347612"/>
                    <a:pt x="406611" y="332934"/>
                    <a:pt x="406611" y="314892"/>
                  </a:cubicBezTo>
                  <a:lnTo>
                    <a:pt x="406611" y="243954"/>
                  </a:lnTo>
                  <a:cubicBezTo>
                    <a:pt x="406611" y="225913"/>
                    <a:pt x="391932" y="211234"/>
                    <a:pt x="373891" y="211234"/>
                  </a:cubicBezTo>
                  <a:lnTo>
                    <a:pt x="369215" y="211234"/>
                  </a:lnTo>
                  <a:lnTo>
                    <a:pt x="369215" y="180699"/>
                  </a:lnTo>
                  <a:cubicBezTo>
                    <a:pt x="369215" y="172598"/>
                    <a:pt x="368481" y="164667"/>
                    <a:pt x="367107" y="156952"/>
                  </a:cubicBezTo>
                  <a:lnTo>
                    <a:pt x="373557" y="149593"/>
                  </a:lnTo>
                  <a:lnTo>
                    <a:pt x="515877" y="149593"/>
                  </a:lnTo>
                  <a:cubicBezTo>
                    <a:pt x="524840" y="149593"/>
                    <a:pt x="532133" y="142306"/>
                    <a:pt x="532133" y="133350"/>
                  </a:cubicBezTo>
                  <a:lnTo>
                    <a:pt x="532133" y="16241"/>
                  </a:lnTo>
                  <a:cubicBezTo>
                    <a:pt x="532134" y="7287"/>
                    <a:pt x="524841" y="0"/>
                    <a:pt x="515878" y="0"/>
                  </a:cubicBezTo>
                  <a:close/>
                  <a:moveTo>
                    <a:pt x="76063" y="563026"/>
                  </a:moveTo>
                  <a:cubicBezTo>
                    <a:pt x="76063" y="554147"/>
                    <a:pt x="83340" y="546922"/>
                    <a:pt x="92287" y="546922"/>
                  </a:cubicBezTo>
                  <a:lnTo>
                    <a:pt x="314321" y="546922"/>
                  </a:lnTo>
                  <a:cubicBezTo>
                    <a:pt x="323269" y="546922"/>
                    <a:pt x="330547" y="554147"/>
                    <a:pt x="330547" y="563026"/>
                  </a:cubicBezTo>
                  <a:lnTo>
                    <a:pt x="330547" y="591346"/>
                  </a:lnTo>
                  <a:lnTo>
                    <a:pt x="76063" y="591346"/>
                  </a:lnTo>
                  <a:lnTo>
                    <a:pt x="76063" y="563026"/>
                  </a:lnTo>
                  <a:close/>
                  <a:moveTo>
                    <a:pt x="369215" y="318168"/>
                  </a:moveTo>
                  <a:lnTo>
                    <a:pt x="369215" y="229080"/>
                  </a:lnTo>
                  <a:lnTo>
                    <a:pt x="373891" y="229080"/>
                  </a:lnTo>
                  <a:cubicBezTo>
                    <a:pt x="382093" y="229080"/>
                    <a:pt x="388764" y="235752"/>
                    <a:pt x="388764" y="243953"/>
                  </a:cubicBezTo>
                  <a:lnTo>
                    <a:pt x="388764" y="314891"/>
                  </a:lnTo>
                  <a:cubicBezTo>
                    <a:pt x="388764" y="323092"/>
                    <a:pt x="382093" y="329764"/>
                    <a:pt x="373891" y="329764"/>
                  </a:cubicBezTo>
                  <a:lnTo>
                    <a:pt x="368713" y="329764"/>
                  </a:lnTo>
                  <a:cubicBezTo>
                    <a:pt x="369038" y="325940"/>
                    <a:pt x="369215" y="322074"/>
                    <a:pt x="369215" y="318168"/>
                  </a:cubicBezTo>
                  <a:close/>
                  <a:moveTo>
                    <a:pt x="172409" y="62586"/>
                  </a:moveTo>
                  <a:cubicBezTo>
                    <a:pt x="172938" y="62579"/>
                    <a:pt x="173468" y="62566"/>
                    <a:pt x="174000" y="62566"/>
                  </a:cubicBezTo>
                  <a:lnTo>
                    <a:pt x="232609" y="62566"/>
                  </a:lnTo>
                  <a:cubicBezTo>
                    <a:pt x="233142" y="62566"/>
                    <a:pt x="233671" y="62586"/>
                    <a:pt x="234203" y="62592"/>
                  </a:cubicBezTo>
                  <a:lnTo>
                    <a:pt x="234203" y="86736"/>
                  </a:lnTo>
                  <a:lnTo>
                    <a:pt x="172409" y="86736"/>
                  </a:lnTo>
                  <a:lnTo>
                    <a:pt x="172409" y="62586"/>
                  </a:lnTo>
                  <a:close/>
                  <a:moveTo>
                    <a:pt x="87886" y="189983"/>
                  </a:moveTo>
                  <a:cubicBezTo>
                    <a:pt x="77873" y="197646"/>
                    <a:pt x="71399" y="209711"/>
                    <a:pt x="71399" y="223264"/>
                  </a:cubicBezTo>
                  <a:lnTo>
                    <a:pt x="71399" y="311707"/>
                  </a:lnTo>
                  <a:cubicBezTo>
                    <a:pt x="71399" y="325260"/>
                    <a:pt x="77873" y="337324"/>
                    <a:pt x="87886" y="344989"/>
                  </a:cubicBezTo>
                  <a:lnTo>
                    <a:pt x="87886" y="399430"/>
                  </a:lnTo>
                  <a:cubicBezTo>
                    <a:pt x="67667" y="378239"/>
                    <a:pt x="55245" y="349620"/>
                    <a:pt x="55245" y="318168"/>
                  </a:cubicBezTo>
                  <a:lnTo>
                    <a:pt x="55245" y="180698"/>
                  </a:lnTo>
                  <a:cubicBezTo>
                    <a:pt x="55245" y="149246"/>
                    <a:pt x="67667" y="120629"/>
                    <a:pt x="87886" y="99436"/>
                  </a:cubicBezTo>
                  <a:lnTo>
                    <a:pt x="87886" y="189983"/>
                  </a:lnTo>
                  <a:close/>
                  <a:moveTo>
                    <a:pt x="252256" y="478666"/>
                  </a:moveTo>
                  <a:lnTo>
                    <a:pt x="252255" y="478666"/>
                  </a:lnTo>
                  <a:lnTo>
                    <a:pt x="154359" y="478666"/>
                  </a:lnTo>
                  <a:lnTo>
                    <a:pt x="154359" y="452735"/>
                  </a:lnTo>
                  <a:cubicBezTo>
                    <a:pt x="160776" y="453660"/>
                    <a:pt x="167331" y="454146"/>
                    <a:pt x="174001" y="454146"/>
                  </a:cubicBezTo>
                  <a:lnTo>
                    <a:pt x="232611" y="454146"/>
                  </a:lnTo>
                  <a:cubicBezTo>
                    <a:pt x="239281" y="454146"/>
                    <a:pt x="245838" y="453658"/>
                    <a:pt x="252256" y="452735"/>
                  </a:cubicBezTo>
                  <a:lnTo>
                    <a:pt x="252256" y="478666"/>
                  </a:lnTo>
                  <a:close/>
                  <a:moveTo>
                    <a:pt x="300879" y="414775"/>
                  </a:moveTo>
                  <a:cubicBezTo>
                    <a:pt x="281554" y="428328"/>
                    <a:pt x="258002" y="436300"/>
                    <a:pt x="232609" y="436300"/>
                  </a:cubicBezTo>
                  <a:lnTo>
                    <a:pt x="174000" y="436300"/>
                  </a:lnTo>
                  <a:cubicBezTo>
                    <a:pt x="148609" y="436300"/>
                    <a:pt x="125057" y="428328"/>
                    <a:pt x="105732" y="414775"/>
                  </a:cubicBezTo>
                  <a:lnTo>
                    <a:pt x="105732" y="352911"/>
                  </a:lnTo>
                  <a:cubicBezTo>
                    <a:pt x="108190" y="353362"/>
                    <a:pt x="110718" y="353609"/>
                    <a:pt x="113305" y="353609"/>
                  </a:cubicBezTo>
                  <a:lnTo>
                    <a:pt x="134033" y="353609"/>
                  </a:lnTo>
                  <a:cubicBezTo>
                    <a:pt x="138653" y="366691"/>
                    <a:pt x="151137" y="376093"/>
                    <a:pt x="165783" y="376093"/>
                  </a:cubicBezTo>
                  <a:lnTo>
                    <a:pt x="243747" y="376093"/>
                  </a:lnTo>
                  <a:cubicBezTo>
                    <a:pt x="258393" y="376093"/>
                    <a:pt x="270876" y="366691"/>
                    <a:pt x="275496" y="353609"/>
                  </a:cubicBezTo>
                  <a:lnTo>
                    <a:pt x="296225" y="353609"/>
                  </a:lnTo>
                  <a:cubicBezTo>
                    <a:pt x="297798" y="353609"/>
                    <a:pt x="299351" y="353514"/>
                    <a:pt x="300879" y="353344"/>
                  </a:cubicBezTo>
                  <a:lnTo>
                    <a:pt x="300879" y="414775"/>
                  </a:lnTo>
                  <a:close/>
                  <a:moveTo>
                    <a:pt x="149967" y="342437"/>
                  </a:moveTo>
                  <a:cubicBezTo>
                    <a:pt x="149967" y="333720"/>
                    <a:pt x="157062" y="326627"/>
                    <a:pt x="165783" y="326627"/>
                  </a:cubicBezTo>
                  <a:lnTo>
                    <a:pt x="243747" y="326627"/>
                  </a:lnTo>
                  <a:cubicBezTo>
                    <a:pt x="252468" y="326627"/>
                    <a:pt x="259561" y="333720"/>
                    <a:pt x="259561" y="342437"/>
                  </a:cubicBezTo>
                  <a:cubicBezTo>
                    <a:pt x="259561" y="351153"/>
                    <a:pt x="252468" y="358246"/>
                    <a:pt x="243747" y="358246"/>
                  </a:cubicBezTo>
                  <a:lnTo>
                    <a:pt x="165783" y="358246"/>
                  </a:lnTo>
                  <a:cubicBezTo>
                    <a:pt x="157062" y="358246"/>
                    <a:pt x="149967" y="351153"/>
                    <a:pt x="149967" y="342437"/>
                  </a:cubicBezTo>
                  <a:close/>
                  <a:moveTo>
                    <a:pt x="296224" y="335762"/>
                  </a:moveTo>
                  <a:lnTo>
                    <a:pt x="276741" y="335762"/>
                  </a:lnTo>
                  <a:cubicBezTo>
                    <a:pt x="273636" y="320390"/>
                    <a:pt x="260022" y="308780"/>
                    <a:pt x="243746" y="308780"/>
                  </a:cubicBezTo>
                  <a:lnTo>
                    <a:pt x="165781" y="308780"/>
                  </a:lnTo>
                  <a:cubicBezTo>
                    <a:pt x="149505" y="308780"/>
                    <a:pt x="135892" y="320390"/>
                    <a:pt x="132786" y="335762"/>
                  </a:cubicBezTo>
                  <a:lnTo>
                    <a:pt x="113305" y="335762"/>
                  </a:lnTo>
                  <a:cubicBezTo>
                    <a:pt x="100039" y="335762"/>
                    <a:pt x="89244" y="324971"/>
                    <a:pt x="89244" y="311707"/>
                  </a:cubicBezTo>
                  <a:lnTo>
                    <a:pt x="89244" y="223264"/>
                  </a:lnTo>
                  <a:cubicBezTo>
                    <a:pt x="89244" y="210000"/>
                    <a:pt x="100037" y="199208"/>
                    <a:pt x="113305" y="199208"/>
                  </a:cubicBezTo>
                  <a:lnTo>
                    <a:pt x="296224" y="199208"/>
                  </a:lnTo>
                  <a:cubicBezTo>
                    <a:pt x="309491" y="199208"/>
                    <a:pt x="320286" y="209999"/>
                    <a:pt x="320286" y="223264"/>
                  </a:cubicBezTo>
                  <a:lnTo>
                    <a:pt x="320286" y="311707"/>
                  </a:lnTo>
                  <a:cubicBezTo>
                    <a:pt x="320286" y="324970"/>
                    <a:pt x="309491" y="335762"/>
                    <a:pt x="296224" y="335762"/>
                  </a:cubicBezTo>
                  <a:close/>
                  <a:moveTo>
                    <a:pt x="351368" y="318168"/>
                  </a:moveTo>
                  <a:cubicBezTo>
                    <a:pt x="351368" y="349620"/>
                    <a:pt x="338945" y="378237"/>
                    <a:pt x="318726" y="399428"/>
                  </a:cubicBezTo>
                  <a:lnTo>
                    <a:pt x="318726" y="347028"/>
                  </a:lnTo>
                  <a:cubicBezTo>
                    <a:pt x="330383" y="339579"/>
                    <a:pt x="338133" y="326535"/>
                    <a:pt x="338133" y="311706"/>
                  </a:cubicBezTo>
                  <a:lnTo>
                    <a:pt x="338133" y="223263"/>
                  </a:lnTo>
                  <a:cubicBezTo>
                    <a:pt x="338133" y="208434"/>
                    <a:pt x="330383" y="195390"/>
                    <a:pt x="318726" y="187940"/>
                  </a:cubicBezTo>
                  <a:lnTo>
                    <a:pt x="318726" y="164197"/>
                  </a:lnTo>
                  <a:cubicBezTo>
                    <a:pt x="318726" y="159267"/>
                    <a:pt x="314731" y="155273"/>
                    <a:pt x="309802" y="155273"/>
                  </a:cubicBezTo>
                  <a:cubicBezTo>
                    <a:pt x="304873" y="155273"/>
                    <a:pt x="300878" y="159267"/>
                    <a:pt x="300878" y="164197"/>
                  </a:cubicBezTo>
                  <a:lnTo>
                    <a:pt x="300878" y="181625"/>
                  </a:lnTo>
                  <a:cubicBezTo>
                    <a:pt x="299349" y="181455"/>
                    <a:pt x="297797" y="181360"/>
                    <a:pt x="296224" y="181360"/>
                  </a:cubicBezTo>
                  <a:lnTo>
                    <a:pt x="113305" y="181360"/>
                  </a:lnTo>
                  <a:cubicBezTo>
                    <a:pt x="110718" y="181360"/>
                    <a:pt x="108190" y="181607"/>
                    <a:pt x="105732" y="182058"/>
                  </a:cubicBezTo>
                  <a:lnTo>
                    <a:pt x="105732" y="84091"/>
                  </a:lnTo>
                  <a:cubicBezTo>
                    <a:pt x="120019" y="74072"/>
                    <a:pt x="136617" y="67110"/>
                    <a:pt x="154561" y="64158"/>
                  </a:cubicBezTo>
                  <a:lnTo>
                    <a:pt x="154561" y="87554"/>
                  </a:lnTo>
                  <a:cubicBezTo>
                    <a:pt x="154561" y="96945"/>
                    <a:pt x="162223" y="104584"/>
                    <a:pt x="171638" y="104584"/>
                  </a:cubicBezTo>
                  <a:lnTo>
                    <a:pt x="234975" y="104584"/>
                  </a:lnTo>
                  <a:cubicBezTo>
                    <a:pt x="244390" y="104584"/>
                    <a:pt x="252051" y="96944"/>
                    <a:pt x="252051" y="87554"/>
                  </a:cubicBezTo>
                  <a:lnTo>
                    <a:pt x="252051" y="64158"/>
                  </a:lnTo>
                  <a:cubicBezTo>
                    <a:pt x="269997" y="67110"/>
                    <a:pt x="286592" y="74082"/>
                    <a:pt x="300881" y="84106"/>
                  </a:cubicBezTo>
                  <a:lnTo>
                    <a:pt x="300881" y="114224"/>
                  </a:lnTo>
                  <a:cubicBezTo>
                    <a:pt x="300881" y="119153"/>
                    <a:pt x="304875" y="123147"/>
                    <a:pt x="309804" y="123147"/>
                  </a:cubicBezTo>
                  <a:cubicBezTo>
                    <a:pt x="314734" y="123147"/>
                    <a:pt x="318728" y="119153"/>
                    <a:pt x="318728" y="114224"/>
                  </a:cubicBezTo>
                  <a:lnTo>
                    <a:pt x="318728" y="99456"/>
                  </a:lnTo>
                  <a:cubicBezTo>
                    <a:pt x="321498" y="102359"/>
                    <a:pt x="324124" y="105399"/>
                    <a:pt x="326589" y="108570"/>
                  </a:cubicBezTo>
                  <a:lnTo>
                    <a:pt x="326589" y="172141"/>
                  </a:lnTo>
                  <a:cubicBezTo>
                    <a:pt x="326589" y="180776"/>
                    <a:pt x="332217" y="184709"/>
                    <a:pt x="337448" y="184709"/>
                  </a:cubicBezTo>
                  <a:cubicBezTo>
                    <a:pt x="339880" y="184709"/>
                    <a:pt x="343519" y="183863"/>
                    <a:pt x="347053" y="179835"/>
                  </a:cubicBezTo>
                  <a:lnTo>
                    <a:pt x="351220" y="175081"/>
                  </a:lnTo>
                  <a:cubicBezTo>
                    <a:pt x="351308" y="176943"/>
                    <a:pt x="351368" y="178814"/>
                    <a:pt x="351368" y="180698"/>
                  </a:cubicBezTo>
                  <a:lnTo>
                    <a:pt x="351368" y="318168"/>
                  </a:lnTo>
                  <a:close/>
                  <a:moveTo>
                    <a:pt x="369512" y="131745"/>
                  </a:moveTo>
                  <a:cubicBezTo>
                    <a:pt x="366942" y="131745"/>
                    <a:pt x="364496" y="132854"/>
                    <a:pt x="362801" y="134788"/>
                  </a:cubicBezTo>
                  <a:lnTo>
                    <a:pt x="344434" y="155740"/>
                  </a:lnTo>
                  <a:lnTo>
                    <a:pt x="344434" y="17847"/>
                  </a:lnTo>
                  <a:lnTo>
                    <a:pt x="514285" y="17847"/>
                  </a:lnTo>
                  <a:lnTo>
                    <a:pt x="514285" y="131745"/>
                  </a:lnTo>
                  <a:lnTo>
                    <a:pt x="369512" y="13174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8690728" y="2119905"/>
              <a:ext cx="40339" cy="17847"/>
            </a:xfrm>
            <a:custGeom>
              <a:avLst/>
              <a:gdLst/>
              <a:ahLst/>
              <a:cxnLst/>
              <a:rect l="l" t="t" r="r" b="b"/>
              <a:pathLst>
                <a:path w="40339" h="17847" extrusionOk="0">
                  <a:moveTo>
                    <a:pt x="31416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3"/>
                    <a:pt x="3995" y="17847"/>
                    <a:pt x="8924" y="17847"/>
                  </a:cubicBezTo>
                  <a:lnTo>
                    <a:pt x="31416" y="17847"/>
                  </a:lnTo>
                  <a:cubicBezTo>
                    <a:pt x="36346" y="17847"/>
                    <a:pt x="40340" y="13853"/>
                    <a:pt x="40340" y="8924"/>
                  </a:cubicBezTo>
                  <a:cubicBezTo>
                    <a:pt x="40340" y="3995"/>
                    <a:pt x="36346" y="0"/>
                    <a:pt x="31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8598247" y="2150645"/>
              <a:ext cx="132821" cy="17847"/>
            </a:xfrm>
            <a:custGeom>
              <a:avLst/>
              <a:gdLst/>
              <a:ahLst/>
              <a:cxnLst/>
              <a:rect l="l" t="t" r="r" b="b"/>
              <a:pathLst>
                <a:path w="132821" h="17847" extrusionOk="0">
                  <a:moveTo>
                    <a:pt x="123898" y="0"/>
                  </a:moveTo>
                  <a:lnTo>
                    <a:pt x="8924" y="0"/>
                  </a:lnTo>
                  <a:cubicBezTo>
                    <a:pt x="3994" y="0"/>
                    <a:pt x="0" y="3994"/>
                    <a:pt x="0" y="8924"/>
                  </a:cubicBezTo>
                  <a:cubicBezTo>
                    <a:pt x="0" y="13853"/>
                    <a:pt x="3994" y="17847"/>
                    <a:pt x="8924" y="17847"/>
                  </a:cubicBezTo>
                  <a:lnTo>
                    <a:pt x="123898" y="17847"/>
                  </a:lnTo>
                  <a:cubicBezTo>
                    <a:pt x="128828" y="17847"/>
                    <a:pt x="132822" y="13853"/>
                    <a:pt x="132822" y="8924"/>
                  </a:cubicBezTo>
                  <a:cubicBezTo>
                    <a:pt x="132822" y="3994"/>
                    <a:pt x="128828" y="0"/>
                    <a:pt x="123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8598247" y="2182849"/>
              <a:ext cx="132821" cy="17847"/>
            </a:xfrm>
            <a:custGeom>
              <a:avLst/>
              <a:gdLst/>
              <a:ahLst/>
              <a:cxnLst/>
              <a:rect l="l" t="t" r="r" b="b"/>
              <a:pathLst>
                <a:path w="132821" h="17847" extrusionOk="0">
                  <a:moveTo>
                    <a:pt x="123898" y="0"/>
                  </a:moveTo>
                  <a:lnTo>
                    <a:pt x="8924" y="0"/>
                  </a:lnTo>
                  <a:cubicBezTo>
                    <a:pt x="3994" y="0"/>
                    <a:pt x="0" y="3994"/>
                    <a:pt x="0" y="8924"/>
                  </a:cubicBezTo>
                  <a:cubicBezTo>
                    <a:pt x="0" y="13853"/>
                    <a:pt x="3994" y="17847"/>
                    <a:pt x="8924" y="17847"/>
                  </a:cubicBezTo>
                  <a:lnTo>
                    <a:pt x="123898" y="17847"/>
                  </a:lnTo>
                  <a:cubicBezTo>
                    <a:pt x="128828" y="17847"/>
                    <a:pt x="132822" y="13853"/>
                    <a:pt x="132822" y="8924"/>
                  </a:cubicBezTo>
                  <a:cubicBezTo>
                    <a:pt x="132822" y="3994"/>
                    <a:pt x="128828" y="0"/>
                    <a:pt x="123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8598247" y="2119905"/>
              <a:ext cx="80729" cy="17847"/>
            </a:xfrm>
            <a:custGeom>
              <a:avLst/>
              <a:gdLst/>
              <a:ahLst/>
              <a:cxnLst/>
              <a:rect l="l" t="t" r="r" b="b"/>
              <a:pathLst>
                <a:path w="80729" h="17847" extrusionOk="0">
                  <a:moveTo>
                    <a:pt x="71806" y="0"/>
                  </a:moveTo>
                  <a:lnTo>
                    <a:pt x="8924" y="0"/>
                  </a:lnTo>
                  <a:cubicBezTo>
                    <a:pt x="3994" y="0"/>
                    <a:pt x="0" y="3995"/>
                    <a:pt x="0" y="8924"/>
                  </a:cubicBezTo>
                  <a:cubicBezTo>
                    <a:pt x="0" y="13853"/>
                    <a:pt x="3994" y="17847"/>
                    <a:pt x="8924" y="17847"/>
                  </a:cubicBezTo>
                  <a:lnTo>
                    <a:pt x="71806" y="17847"/>
                  </a:lnTo>
                  <a:cubicBezTo>
                    <a:pt x="76736" y="17847"/>
                    <a:pt x="80730" y="13853"/>
                    <a:pt x="80730" y="8924"/>
                  </a:cubicBezTo>
                  <a:cubicBezTo>
                    <a:pt x="80730" y="3995"/>
                    <a:pt x="76736" y="0"/>
                    <a:pt x="71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886" name="Google Shape;886;p23"/>
          <p:cNvSpPr/>
          <p:nvPr/>
        </p:nvSpPr>
        <p:spPr>
          <a:xfrm>
            <a:off x="2385572" y="2316703"/>
            <a:ext cx="796500" cy="69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sp>
        <p:nvSpPr>
          <p:cNvPr id="909" name="Google Shape;909;p23"/>
          <p:cNvSpPr txBox="1"/>
          <p:nvPr/>
        </p:nvSpPr>
        <p:spPr>
          <a:xfrm>
            <a:off x="1524412" y="1804818"/>
            <a:ext cx="2864502" cy="91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dirty="0">
                <a:solidFill>
                  <a:schemeClr val="dk1"/>
                </a:solidFill>
                <a:latin typeface="Times New Roman"/>
                <a:ea typeface="Montserrat Medium"/>
                <a:sym typeface="Montserrat Medium"/>
              </a:rPr>
              <a:t>Improved prediction and efficiency</a:t>
            </a:r>
            <a:endParaRPr lang="en-US">
              <a:solidFill>
                <a:schemeClr val="dk1"/>
              </a:solidFill>
              <a:latin typeface="Times New Roman"/>
              <a:ea typeface="Montserrat Medium"/>
            </a:endParaRPr>
          </a:p>
          <a:p>
            <a:pPr algn="just"/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grpSp>
        <p:nvGrpSpPr>
          <p:cNvPr id="910" name="Google Shape;910;p23"/>
          <p:cNvGrpSpPr/>
          <p:nvPr/>
        </p:nvGrpSpPr>
        <p:grpSpPr>
          <a:xfrm>
            <a:off x="2565122" y="2435802"/>
            <a:ext cx="397922" cy="457199"/>
            <a:chOff x="7270532" y="2052126"/>
            <a:chExt cx="537369" cy="609192"/>
          </a:xfrm>
        </p:grpSpPr>
        <p:sp>
          <p:nvSpPr>
            <p:cNvPr id="911" name="Google Shape;911;p23"/>
            <p:cNvSpPr/>
            <p:nvPr/>
          </p:nvSpPr>
          <p:spPr>
            <a:xfrm>
              <a:off x="7344602" y="2117321"/>
              <a:ext cx="463299" cy="543997"/>
            </a:xfrm>
            <a:custGeom>
              <a:avLst/>
              <a:gdLst/>
              <a:ahLst/>
              <a:cxnLst/>
              <a:rect l="l" t="t" r="r" b="b"/>
              <a:pathLst>
                <a:path w="463299" h="543997" extrusionOk="0">
                  <a:moveTo>
                    <a:pt x="448423" y="88007"/>
                  </a:moveTo>
                  <a:lnTo>
                    <a:pt x="431300" y="88007"/>
                  </a:lnTo>
                  <a:cubicBezTo>
                    <a:pt x="431288" y="87978"/>
                    <a:pt x="431277" y="87949"/>
                    <a:pt x="431266" y="87920"/>
                  </a:cubicBezTo>
                  <a:lnTo>
                    <a:pt x="427981" y="79902"/>
                  </a:lnTo>
                  <a:cubicBezTo>
                    <a:pt x="427959" y="79850"/>
                    <a:pt x="427938" y="79798"/>
                    <a:pt x="427915" y="79746"/>
                  </a:cubicBezTo>
                  <a:cubicBezTo>
                    <a:pt x="427916" y="79738"/>
                    <a:pt x="427918" y="79728"/>
                    <a:pt x="427919" y="79721"/>
                  </a:cubicBezTo>
                  <a:lnTo>
                    <a:pt x="440085" y="67462"/>
                  </a:lnTo>
                  <a:cubicBezTo>
                    <a:pt x="445834" y="61669"/>
                    <a:pt x="445834" y="52241"/>
                    <a:pt x="440085" y="46446"/>
                  </a:cubicBezTo>
                  <a:lnTo>
                    <a:pt x="417233" y="23421"/>
                  </a:lnTo>
                  <a:cubicBezTo>
                    <a:pt x="414431" y="20596"/>
                    <a:pt x="410692" y="19040"/>
                    <a:pt x="406708" y="19040"/>
                  </a:cubicBezTo>
                  <a:cubicBezTo>
                    <a:pt x="402723" y="19040"/>
                    <a:pt x="398986" y="20596"/>
                    <a:pt x="396184" y="23419"/>
                  </a:cubicBezTo>
                  <a:lnTo>
                    <a:pt x="384068" y="35626"/>
                  </a:lnTo>
                  <a:cubicBezTo>
                    <a:pt x="384039" y="35613"/>
                    <a:pt x="384009" y="35601"/>
                    <a:pt x="383980" y="35589"/>
                  </a:cubicBezTo>
                  <a:lnTo>
                    <a:pt x="376082" y="32303"/>
                  </a:lnTo>
                  <a:cubicBezTo>
                    <a:pt x="376043" y="32286"/>
                    <a:pt x="376004" y="32272"/>
                    <a:pt x="375965" y="32255"/>
                  </a:cubicBezTo>
                  <a:cubicBezTo>
                    <a:pt x="375963" y="32252"/>
                    <a:pt x="375960" y="32248"/>
                    <a:pt x="375958" y="32244"/>
                  </a:cubicBezTo>
                  <a:lnTo>
                    <a:pt x="375958" y="14873"/>
                  </a:lnTo>
                  <a:cubicBezTo>
                    <a:pt x="375958" y="6673"/>
                    <a:pt x="369286" y="0"/>
                    <a:pt x="361085" y="0"/>
                  </a:cubicBezTo>
                  <a:lnTo>
                    <a:pt x="328814" y="0"/>
                  </a:lnTo>
                  <a:cubicBezTo>
                    <a:pt x="320613" y="0"/>
                    <a:pt x="313941" y="6673"/>
                    <a:pt x="313941" y="14873"/>
                  </a:cubicBezTo>
                  <a:lnTo>
                    <a:pt x="313941" y="32244"/>
                  </a:lnTo>
                  <a:cubicBezTo>
                    <a:pt x="313939" y="32248"/>
                    <a:pt x="313937" y="32252"/>
                    <a:pt x="313934" y="32255"/>
                  </a:cubicBezTo>
                  <a:cubicBezTo>
                    <a:pt x="313895" y="32272"/>
                    <a:pt x="313857" y="32286"/>
                    <a:pt x="313818" y="32303"/>
                  </a:cubicBezTo>
                  <a:lnTo>
                    <a:pt x="305921" y="35589"/>
                  </a:lnTo>
                  <a:cubicBezTo>
                    <a:pt x="305891" y="35602"/>
                    <a:pt x="305862" y="35614"/>
                    <a:pt x="305833" y="35626"/>
                  </a:cubicBezTo>
                  <a:lnTo>
                    <a:pt x="293719" y="23418"/>
                  </a:lnTo>
                  <a:cubicBezTo>
                    <a:pt x="290916" y="20595"/>
                    <a:pt x="287179" y="19040"/>
                    <a:pt x="283195" y="19040"/>
                  </a:cubicBezTo>
                  <a:cubicBezTo>
                    <a:pt x="279298" y="19040"/>
                    <a:pt x="275644" y="20536"/>
                    <a:pt x="272864" y="23242"/>
                  </a:cubicBezTo>
                  <a:cubicBezTo>
                    <a:pt x="250764" y="14848"/>
                    <a:pt x="226836" y="10238"/>
                    <a:pt x="201857" y="10238"/>
                  </a:cubicBezTo>
                  <a:cubicBezTo>
                    <a:pt x="90553" y="10238"/>
                    <a:pt x="0" y="101454"/>
                    <a:pt x="0" y="213575"/>
                  </a:cubicBezTo>
                  <a:cubicBezTo>
                    <a:pt x="0" y="255115"/>
                    <a:pt x="12354" y="295065"/>
                    <a:pt x="35728" y="329107"/>
                  </a:cubicBezTo>
                  <a:cubicBezTo>
                    <a:pt x="57407" y="360679"/>
                    <a:pt x="87094" y="385199"/>
                    <a:pt x="121855" y="400311"/>
                  </a:cubicBezTo>
                  <a:lnTo>
                    <a:pt x="121855" y="433441"/>
                  </a:lnTo>
                  <a:cubicBezTo>
                    <a:pt x="113899" y="436371"/>
                    <a:pt x="108198" y="444005"/>
                    <a:pt x="108198" y="452966"/>
                  </a:cubicBezTo>
                  <a:lnTo>
                    <a:pt x="108198" y="472326"/>
                  </a:lnTo>
                  <a:cubicBezTo>
                    <a:pt x="108198" y="483806"/>
                    <a:pt x="117540" y="493148"/>
                    <a:pt x="129020" y="493148"/>
                  </a:cubicBezTo>
                  <a:lnTo>
                    <a:pt x="142035" y="493148"/>
                  </a:lnTo>
                  <a:lnTo>
                    <a:pt x="142035" y="524488"/>
                  </a:lnTo>
                  <a:cubicBezTo>
                    <a:pt x="142035" y="535246"/>
                    <a:pt x="150769" y="543997"/>
                    <a:pt x="161505" y="543997"/>
                  </a:cubicBezTo>
                  <a:lnTo>
                    <a:pt x="242210" y="543997"/>
                  </a:lnTo>
                  <a:cubicBezTo>
                    <a:pt x="252946" y="543997"/>
                    <a:pt x="261681" y="535246"/>
                    <a:pt x="261681" y="524488"/>
                  </a:cubicBezTo>
                  <a:lnTo>
                    <a:pt x="261681" y="493148"/>
                  </a:lnTo>
                  <a:lnTo>
                    <a:pt x="274695" y="493148"/>
                  </a:lnTo>
                  <a:cubicBezTo>
                    <a:pt x="286176" y="493148"/>
                    <a:pt x="295517" y="483806"/>
                    <a:pt x="295517" y="472326"/>
                  </a:cubicBezTo>
                  <a:lnTo>
                    <a:pt x="295517" y="452966"/>
                  </a:lnTo>
                  <a:cubicBezTo>
                    <a:pt x="295517" y="444005"/>
                    <a:pt x="289815" y="436370"/>
                    <a:pt x="281859" y="433441"/>
                  </a:cubicBezTo>
                  <a:lnTo>
                    <a:pt x="281859" y="400312"/>
                  </a:lnTo>
                  <a:cubicBezTo>
                    <a:pt x="327063" y="380668"/>
                    <a:pt x="363362" y="345354"/>
                    <a:pt x="384484" y="300301"/>
                  </a:cubicBezTo>
                  <a:cubicBezTo>
                    <a:pt x="386576" y="295839"/>
                    <a:pt x="384654" y="290526"/>
                    <a:pt x="380192" y="288433"/>
                  </a:cubicBezTo>
                  <a:cubicBezTo>
                    <a:pt x="375729" y="286340"/>
                    <a:pt x="370416" y="288263"/>
                    <a:pt x="368325" y="292724"/>
                  </a:cubicBezTo>
                  <a:cubicBezTo>
                    <a:pt x="350179" y="331428"/>
                    <a:pt x="319763" y="362250"/>
                    <a:pt x="281859" y="380667"/>
                  </a:cubicBezTo>
                  <a:lnTo>
                    <a:pt x="281859" y="332268"/>
                  </a:lnTo>
                  <a:lnTo>
                    <a:pt x="283863" y="332268"/>
                  </a:lnTo>
                  <a:cubicBezTo>
                    <a:pt x="292064" y="332268"/>
                    <a:pt x="298735" y="325597"/>
                    <a:pt x="298735" y="317396"/>
                  </a:cubicBezTo>
                  <a:lnTo>
                    <a:pt x="298735" y="294141"/>
                  </a:lnTo>
                  <a:cubicBezTo>
                    <a:pt x="298735" y="285940"/>
                    <a:pt x="292064" y="279269"/>
                    <a:pt x="283863" y="279269"/>
                  </a:cubicBezTo>
                  <a:lnTo>
                    <a:pt x="261167" y="279269"/>
                  </a:lnTo>
                  <a:cubicBezTo>
                    <a:pt x="252965" y="279269"/>
                    <a:pt x="246294" y="285940"/>
                    <a:pt x="246294" y="294141"/>
                  </a:cubicBezTo>
                  <a:lnTo>
                    <a:pt x="246294" y="317396"/>
                  </a:lnTo>
                  <a:cubicBezTo>
                    <a:pt x="246294" y="325597"/>
                    <a:pt x="252965" y="332268"/>
                    <a:pt x="261167" y="332268"/>
                  </a:cubicBezTo>
                  <a:lnTo>
                    <a:pt x="264013" y="332268"/>
                  </a:lnTo>
                  <a:lnTo>
                    <a:pt x="264013" y="432142"/>
                  </a:lnTo>
                  <a:lnTo>
                    <a:pt x="251017" y="432142"/>
                  </a:lnTo>
                  <a:lnTo>
                    <a:pt x="251017" y="363681"/>
                  </a:lnTo>
                  <a:cubicBezTo>
                    <a:pt x="251017" y="358012"/>
                    <a:pt x="248228" y="351245"/>
                    <a:pt x="244238" y="347223"/>
                  </a:cubicBezTo>
                  <a:lnTo>
                    <a:pt x="176924" y="279394"/>
                  </a:lnTo>
                  <a:lnTo>
                    <a:pt x="179789" y="276506"/>
                  </a:lnTo>
                  <a:cubicBezTo>
                    <a:pt x="185539" y="270713"/>
                    <a:pt x="185539" y="261284"/>
                    <a:pt x="179789" y="255490"/>
                  </a:cubicBezTo>
                  <a:lnTo>
                    <a:pt x="163708" y="239286"/>
                  </a:lnTo>
                  <a:cubicBezTo>
                    <a:pt x="160905" y="236461"/>
                    <a:pt x="157167" y="234905"/>
                    <a:pt x="153182" y="234905"/>
                  </a:cubicBezTo>
                  <a:cubicBezTo>
                    <a:pt x="149198" y="234905"/>
                    <a:pt x="145460" y="236461"/>
                    <a:pt x="142658" y="239284"/>
                  </a:cubicBezTo>
                  <a:lnTo>
                    <a:pt x="126371" y="255697"/>
                  </a:lnTo>
                  <a:cubicBezTo>
                    <a:pt x="120621" y="261490"/>
                    <a:pt x="120621" y="270918"/>
                    <a:pt x="126371" y="276713"/>
                  </a:cubicBezTo>
                  <a:lnTo>
                    <a:pt x="142452" y="292917"/>
                  </a:lnTo>
                  <a:cubicBezTo>
                    <a:pt x="145254" y="295742"/>
                    <a:pt x="148993" y="297298"/>
                    <a:pt x="152978" y="297298"/>
                  </a:cubicBezTo>
                  <a:cubicBezTo>
                    <a:pt x="156962" y="297298"/>
                    <a:pt x="160700" y="295742"/>
                    <a:pt x="163502" y="292918"/>
                  </a:cubicBezTo>
                  <a:lnTo>
                    <a:pt x="164351" y="292062"/>
                  </a:lnTo>
                  <a:lnTo>
                    <a:pt x="231568" y="359794"/>
                  </a:lnTo>
                  <a:cubicBezTo>
                    <a:pt x="232226" y="360479"/>
                    <a:pt x="233154" y="362734"/>
                    <a:pt x="233171" y="363681"/>
                  </a:cubicBezTo>
                  <a:lnTo>
                    <a:pt x="233171" y="432142"/>
                  </a:lnTo>
                  <a:lnTo>
                    <a:pt x="214721" y="432142"/>
                  </a:lnTo>
                  <a:lnTo>
                    <a:pt x="214721" y="357194"/>
                  </a:lnTo>
                  <a:cubicBezTo>
                    <a:pt x="214721" y="352265"/>
                    <a:pt x="210726" y="348270"/>
                    <a:pt x="205798" y="348270"/>
                  </a:cubicBezTo>
                  <a:cubicBezTo>
                    <a:pt x="200869" y="348270"/>
                    <a:pt x="196874" y="352265"/>
                    <a:pt x="196874" y="357194"/>
                  </a:cubicBezTo>
                  <a:lnTo>
                    <a:pt x="196874" y="432143"/>
                  </a:lnTo>
                  <a:lnTo>
                    <a:pt x="169878" y="432143"/>
                  </a:lnTo>
                  <a:lnTo>
                    <a:pt x="169878" y="368305"/>
                  </a:lnTo>
                  <a:lnTo>
                    <a:pt x="172303" y="368305"/>
                  </a:lnTo>
                  <a:cubicBezTo>
                    <a:pt x="180504" y="368305"/>
                    <a:pt x="187176" y="361633"/>
                    <a:pt x="187176" y="353432"/>
                  </a:cubicBezTo>
                  <a:lnTo>
                    <a:pt x="187176" y="330178"/>
                  </a:lnTo>
                  <a:cubicBezTo>
                    <a:pt x="187176" y="321976"/>
                    <a:pt x="180504" y="315305"/>
                    <a:pt x="172303" y="315305"/>
                  </a:cubicBezTo>
                  <a:lnTo>
                    <a:pt x="149607" y="315305"/>
                  </a:lnTo>
                  <a:cubicBezTo>
                    <a:pt x="141405" y="315305"/>
                    <a:pt x="134734" y="321976"/>
                    <a:pt x="134734" y="330178"/>
                  </a:cubicBezTo>
                  <a:lnTo>
                    <a:pt x="134734" y="353432"/>
                  </a:lnTo>
                  <a:cubicBezTo>
                    <a:pt x="134734" y="361633"/>
                    <a:pt x="141405" y="368305"/>
                    <a:pt x="149607" y="368305"/>
                  </a:cubicBezTo>
                  <a:lnTo>
                    <a:pt x="152031" y="368305"/>
                  </a:lnTo>
                  <a:lnTo>
                    <a:pt x="152031" y="432143"/>
                  </a:lnTo>
                  <a:lnTo>
                    <a:pt x="139704" y="432143"/>
                  </a:lnTo>
                  <a:lnTo>
                    <a:pt x="139704" y="394364"/>
                  </a:lnTo>
                  <a:cubicBezTo>
                    <a:pt x="139704" y="390714"/>
                    <a:pt x="137480" y="387432"/>
                    <a:pt x="134091" y="386077"/>
                  </a:cubicBezTo>
                  <a:cubicBezTo>
                    <a:pt x="100200" y="372537"/>
                    <a:pt x="71276" y="349342"/>
                    <a:pt x="50443" y="319003"/>
                  </a:cubicBezTo>
                  <a:cubicBezTo>
                    <a:pt x="29120" y="287948"/>
                    <a:pt x="17849" y="251492"/>
                    <a:pt x="17849" y="213575"/>
                  </a:cubicBezTo>
                  <a:cubicBezTo>
                    <a:pt x="17849" y="111296"/>
                    <a:pt x="100394" y="28086"/>
                    <a:pt x="201858" y="28086"/>
                  </a:cubicBezTo>
                  <a:cubicBezTo>
                    <a:pt x="221782" y="28086"/>
                    <a:pt x="240969" y="31312"/>
                    <a:pt x="258951" y="37244"/>
                  </a:cubicBezTo>
                  <a:lnTo>
                    <a:pt x="249820" y="46445"/>
                  </a:lnTo>
                  <a:cubicBezTo>
                    <a:pt x="244071" y="52238"/>
                    <a:pt x="244071" y="61667"/>
                    <a:pt x="249820" y="67460"/>
                  </a:cubicBezTo>
                  <a:lnTo>
                    <a:pt x="261984" y="79720"/>
                  </a:lnTo>
                  <a:cubicBezTo>
                    <a:pt x="261985" y="79728"/>
                    <a:pt x="261987" y="79738"/>
                    <a:pt x="261987" y="79745"/>
                  </a:cubicBezTo>
                  <a:cubicBezTo>
                    <a:pt x="261965" y="79796"/>
                    <a:pt x="261943" y="79848"/>
                    <a:pt x="261922" y="79899"/>
                  </a:cubicBezTo>
                  <a:lnTo>
                    <a:pt x="258637" y="87917"/>
                  </a:lnTo>
                  <a:cubicBezTo>
                    <a:pt x="258625" y="87946"/>
                    <a:pt x="258613" y="87976"/>
                    <a:pt x="258601" y="88005"/>
                  </a:cubicBezTo>
                  <a:lnTo>
                    <a:pt x="241478" y="88005"/>
                  </a:lnTo>
                  <a:cubicBezTo>
                    <a:pt x="233277" y="88005"/>
                    <a:pt x="226606" y="94676"/>
                    <a:pt x="226606" y="102877"/>
                  </a:cubicBezTo>
                  <a:lnTo>
                    <a:pt x="226606" y="135488"/>
                  </a:lnTo>
                  <a:cubicBezTo>
                    <a:pt x="226606" y="143690"/>
                    <a:pt x="233277" y="150361"/>
                    <a:pt x="241478" y="150361"/>
                  </a:cubicBezTo>
                  <a:lnTo>
                    <a:pt x="258601" y="150361"/>
                  </a:lnTo>
                  <a:cubicBezTo>
                    <a:pt x="258613" y="150390"/>
                    <a:pt x="258625" y="150421"/>
                    <a:pt x="258637" y="150449"/>
                  </a:cubicBezTo>
                  <a:lnTo>
                    <a:pt x="261921" y="158464"/>
                  </a:lnTo>
                  <a:cubicBezTo>
                    <a:pt x="261942" y="158516"/>
                    <a:pt x="261964" y="158567"/>
                    <a:pt x="261986" y="158620"/>
                  </a:cubicBezTo>
                  <a:cubicBezTo>
                    <a:pt x="261986" y="158628"/>
                    <a:pt x="261984" y="158635"/>
                    <a:pt x="261983" y="158644"/>
                  </a:cubicBezTo>
                  <a:lnTo>
                    <a:pt x="249819" y="170905"/>
                  </a:lnTo>
                  <a:cubicBezTo>
                    <a:pt x="244071" y="176697"/>
                    <a:pt x="244070" y="186125"/>
                    <a:pt x="249819" y="191921"/>
                  </a:cubicBezTo>
                  <a:lnTo>
                    <a:pt x="272671" y="214952"/>
                  </a:lnTo>
                  <a:cubicBezTo>
                    <a:pt x="275473" y="217775"/>
                    <a:pt x="279212" y="219330"/>
                    <a:pt x="283195" y="219330"/>
                  </a:cubicBezTo>
                  <a:cubicBezTo>
                    <a:pt x="287179" y="219330"/>
                    <a:pt x="290916" y="217775"/>
                    <a:pt x="293720" y="214950"/>
                  </a:cubicBezTo>
                  <a:lnTo>
                    <a:pt x="305833" y="202742"/>
                  </a:lnTo>
                  <a:cubicBezTo>
                    <a:pt x="305862" y="202754"/>
                    <a:pt x="305891" y="202767"/>
                    <a:pt x="305921" y="202779"/>
                  </a:cubicBezTo>
                  <a:lnTo>
                    <a:pt x="313818" y="206065"/>
                  </a:lnTo>
                  <a:cubicBezTo>
                    <a:pt x="313857" y="206082"/>
                    <a:pt x="313895" y="206096"/>
                    <a:pt x="313934" y="206113"/>
                  </a:cubicBezTo>
                  <a:cubicBezTo>
                    <a:pt x="313937" y="206117"/>
                    <a:pt x="313939" y="206120"/>
                    <a:pt x="313941" y="206124"/>
                  </a:cubicBezTo>
                  <a:lnTo>
                    <a:pt x="313941" y="223495"/>
                  </a:lnTo>
                  <a:cubicBezTo>
                    <a:pt x="313941" y="231697"/>
                    <a:pt x="320613" y="238368"/>
                    <a:pt x="328814" y="238368"/>
                  </a:cubicBezTo>
                  <a:lnTo>
                    <a:pt x="361086" y="238368"/>
                  </a:lnTo>
                  <a:cubicBezTo>
                    <a:pt x="369288" y="238368"/>
                    <a:pt x="375959" y="231697"/>
                    <a:pt x="375959" y="223495"/>
                  </a:cubicBezTo>
                  <a:lnTo>
                    <a:pt x="375959" y="206124"/>
                  </a:lnTo>
                  <a:cubicBezTo>
                    <a:pt x="375961" y="206120"/>
                    <a:pt x="375964" y="206117"/>
                    <a:pt x="375966" y="206113"/>
                  </a:cubicBezTo>
                  <a:cubicBezTo>
                    <a:pt x="376005" y="206096"/>
                    <a:pt x="376045" y="206081"/>
                    <a:pt x="376084" y="206064"/>
                  </a:cubicBezTo>
                  <a:lnTo>
                    <a:pt x="383982" y="202777"/>
                  </a:lnTo>
                  <a:cubicBezTo>
                    <a:pt x="384012" y="202765"/>
                    <a:pt x="384040" y="202753"/>
                    <a:pt x="384070" y="202740"/>
                  </a:cubicBezTo>
                  <a:lnTo>
                    <a:pt x="385630" y="204312"/>
                  </a:lnTo>
                  <a:cubicBezTo>
                    <a:pt x="385782" y="207379"/>
                    <a:pt x="385868" y="210465"/>
                    <a:pt x="385868" y="213571"/>
                  </a:cubicBezTo>
                  <a:cubicBezTo>
                    <a:pt x="385868" y="221822"/>
                    <a:pt x="385325" y="230119"/>
                    <a:pt x="384257" y="238233"/>
                  </a:cubicBezTo>
                  <a:cubicBezTo>
                    <a:pt x="383613" y="243119"/>
                    <a:pt x="387052" y="247601"/>
                    <a:pt x="391938" y="248245"/>
                  </a:cubicBezTo>
                  <a:cubicBezTo>
                    <a:pt x="396826" y="248895"/>
                    <a:pt x="401307" y="245450"/>
                    <a:pt x="401951" y="240563"/>
                  </a:cubicBezTo>
                  <a:cubicBezTo>
                    <a:pt x="402887" y="233460"/>
                    <a:pt x="403436" y="226231"/>
                    <a:pt x="403626" y="219004"/>
                  </a:cubicBezTo>
                  <a:cubicBezTo>
                    <a:pt x="404629" y="219214"/>
                    <a:pt x="405659" y="219329"/>
                    <a:pt x="406710" y="219329"/>
                  </a:cubicBezTo>
                  <a:cubicBezTo>
                    <a:pt x="410694" y="219329"/>
                    <a:pt x="414431" y="217773"/>
                    <a:pt x="417235" y="214949"/>
                  </a:cubicBezTo>
                  <a:lnTo>
                    <a:pt x="440088" y="191918"/>
                  </a:lnTo>
                  <a:cubicBezTo>
                    <a:pt x="445836" y="186125"/>
                    <a:pt x="445836" y="176697"/>
                    <a:pt x="440087" y="170902"/>
                  </a:cubicBezTo>
                  <a:lnTo>
                    <a:pt x="427922" y="158646"/>
                  </a:lnTo>
                  <a:cubicBezTo>
                    <a:pt x="427921" y="158638"/>
                    <a:pt x="427919" y="158628"/>
                    <a:pt x="427919" y="158620"/>
                  </a:cubicBezTo>
                  <a:cubicBezTo>
                    <a:pt x="427940" y="158569"/>
                    <a:pt x="427963" y="158517"/>
                    <a:pt x="427983" y="158466"/>
                  </a:cubicBezTo>
                  <a:lnTo>
                    <a:pt x="431268" y="150449"/>
                  </a:lnTo>
                  <a:cubicBezTo>
                    <a:pt x="431280" y="150421"/>
                    <a:pt x="431292" y="150390"/>
                    <a:pt x="431304" y="150361"/>
                  </a:cubicBezTo>
                  <a:lnTo>
                    <a:pt x="448427" y="150361"/>
                  </a:lnTo>
                  <a:cubicBezTo>
                    <a:pt x="456628" y="150361"/>
                    <a:pt x="463300" y="143690"/>
                    <a:pt x="463300" y="135488"/>
                  </a:cubicBezTo>
                  <a:lnTo>
                    <a:pt x="463300" y="102880"/>
                  </a:lnTo>
                  <a:cubicBezTo>
                    <a:pt x="463296" y="94678"/>
                    <a:pt x="456625" y="88007"/>
                    <a:pt x="448423" y="88007"/>
                  </a:cubicBezTo>
                  <a:close/>
                  <a:moveTo>
                    <a:pt x="152975" y="278187"/>
                  </a:moveTo>
                  <a:lnTo>
                    <a:pt x="141085" y="266205"/>
                  </a:lnTo>
                  <a:lnTo>
                    <a:pt x="153181" y="254018"/>
                  </a:lnTo>
                  <a:lnTo>
                    <a:pt x="165071" y="266000"/>
                  </a:lnTo>
                  <a:lnTo>
                    <a:pt x="152975" y="278187"/>
                  </a:lnTo>
                  <a:close/>
                  <a:moveTo>
                    <a:pt x="242209" y="526150"/>
                  </a:moveTo>
                  <a:lnTo>
                    <a:pt x="161504" y="526150"/>
                  </a:lnTo>
                  <a:cubicBezTo>
                    <a:pt x="160625" y="526150"/>
                    <a:pt x="159881" y="525389"/>
                    <a:pt x="159881" y="524488"/>
                  </a:cubicBezTo>
                  <a:lnTo>
                    <a:pt x="159881" y="517531"/>
                  </a:lnTo>
                  <a:lnTo>
                    <a:pt x="243832" y="517531"/>
                  </a:lnTo>
                  <a:lnTo>
                    <a:pt x="243832" y="524488"/>
                  </a:lnTo>
                  <a:lnTo>
                    <a:pt x="243832" y="524488"/>
                  </a:lnTo>
                  <a:cubicBezTo>
                    <a:pt x="243832" y="525390"/>
                    <a:pt x="243088" y="526150"/>
                    <a:pt x="242209" y="526150"/>
                  </a:cubicBezTo>
                  <a:close/>
                  <a:moveTo>
                    <a:pt x="243832" y="499683"/>
                  </a:moveTo>
                  <a:lnTo>
                    <a:pt x="159881" y="499683"/>
                  </a:lnTo>
                  <a:lnTo>
                    <a:pt x="159881" y="493148"/>
                  </a:lnTo>
                  <a:lnTo>
                    <a:pt x="243832" y="493148"/>
                  </a:lnTo>
                  <a:lnTo>
                    <a:pt x="243832" y="499683"/>
                  </a:lnTo>
                  <a:close/>
                  <a:moveTo>
                    <a:pt x="264139" y="297117"/>
                  </a:moveTo>
                  <a:lnTo>
                    <a:pt x="280886" y="297117"/>
                  </a:lnTo>
                  <a:lnTo>
                    <a:pt x="280886" y="314422"/>
                  </a:lnTo>
                  <a:lnTo>
                    <a:pt x="264139" y="314422"/>
                  </a:lnTo>
                  <a:lnTo>
                    <a:pt x="264139" y="297117"/>
                  </a:lnTo>
                  <a:close/>
                  <a:moveTo>
                    <a:pt x="152579" y="333152"/>
                  </a:moveTo>
                  <a:lnTo>
                    <a:pt x="169326" y="333152"/>
                  </a:lnTo>
                  <a:lnTo>
                    <a:pt x="169326" y="350457"/>
                  </a:lnTo>
                  <a:lnTo>
                    <a:pt x="152579" y="350457"/>
                  </a:lnTo>
                  <a:lnTo>
                    <a:pt x="152579" y="333152"/>
                  </a:lnTo>
                  <a:close/>
                  <a:moveTo>
                    <a:pt x="126045" y="452965"/>
                  </a:moveTo>
                  <a:cubicBezTo>
                    <a:pt x="126045" y="451353"/>
                    <a:pt x="127407" y="449990"/>
                    <a:pt x="129019" y="449990"/>
                  </a:cubicBezTo>
                  <a:lnTo>
                    <a:pt x="274694" y="449990"/>
                  </a:lnTo>
                  <a:cubicBezTo>
                    <a:pt x="276306" y="449990"/>
                    <a:pt x="277668" y="451353"/>
                    <a:pt x="277668" y="452965"/>
                  </a:cubicBezTo>
                  <a:lnTo>
                    <a:pt x="277668" y="472324"/>
                  </a:lnTo>
                  <a:cubicBezTo>
                    <a:pt x="277668" y="473937"/>
                    <a:pt x="276306" y="475299"/>
                    <a:pt x="274694" y="475299"/>
                  </a:cubicBezTo>
                  <a:lnTo>
                    <a:pt x="129019" y="475299"/>
                  </a:lnTo>
                  <a:cubicBezTo>
                    <a:pt x="127407" y="475299"/>
                    <a:pt x="126045" y="473937"/>
                    <a:pt x="126045" y="472324"/>
                  </a:cubicBezTo>
                  <a:lnTo>
                    <a:pt x="126045" y="452965"/>
                  </a:lnTo>
                  <a:close/>
                  <a:moveTo>
                    <a:pt x="445449" y="132516"/>
                  </a:moveTo>
                  <a:lnTo>
                    <a:pt x="430884" y="132516"/>
                  </a:lnTo>
                  <a:cubicBezTo>
                    <a:pt x="423847" y="132516"/>
                    <a:pt x="417082" y="137277"/>
                    <a:pt x="414671" y="143878"/>
                  </a:cubicBezTo>
                  <a:lnTo>
                    <a:pt x="411552" y="151493"/>
                  </a:lnTo>
                  <a:cubicBezTo>
                    <a:pt x="408631" y="157849"/>
                    <a:pt x="410044" y="165973"/>
                    <a:pt x="414977" y="170944"/>
                  </a:cubicBezTo>
                  <a:lnTo>
                    <a:pt x="425369" y="181415"/>
                  </a:lnTo>
                  <a:lnTo>
                    <a:pt x="406708" y="200222"/>
                  </a:lnTo>
                  <a:lnTo>
                    <a:pt x="396409" y="189841"/>
                  </a:lnTo>
                  <a:cubicBezTo>
                    <a:pt x="393270" y="186681"/>
                    <a:pt x="388746" y="184867"/>
                    <a:pt x="383994" y="184867"/>
                  </a:cubicBezTo>
                  <a:cubicBezTo>
                    <a:pt x="381496" y="184867"/>
                    <a:pt x="379057" y="185392"/>
                    <a:pt x="376916" y="186389"/>
                  </a:cubicBezTo>
                  <a:lnTo>
                    <a:pt x="369421" y="189508"/>
                  </a:lnTo>
                  <a:cubicBezTo>
                    <a:pt x="362848" y="191946"/>
                    <a:pt x="358110" y="198712"/>
                    <a:pt x="358110" y="205730"/>
                  </a:cubicBezTo>
                  <a:lnTo>
                    <a:pt x="358110" y="220523"/>
                  </a:lnTo>
                  <a:lnTo>
                    <a:pt x="331789" y="220523"/>
                  </a:lnTo>
                  <a:lnTo>
                    <a:pt x="331789" y="205730"/>
                  </a:lnTo>
                  <a:cubicBezTo>
                    <a:pt x="331789" y="198712"/>
                    <a:pt x="327051" y="191946"/>
                    <a:pt x="320478" y="189508"/>
                  </a:cubicBezTo>
                  <a:lnTo>
                    <a:pt x="312981" y="186389"/>
                  </a:lnTo>
                  <a:cubicBezTo>
                    <a:pt x="310841" y="185393"/>
                    <a:pt x="308403" y="184869"/>
                    <a:pt x="305907" y="184869"/>
                  </a:cubicBezTo>
                  <a:cubicBezTo>
                    <a:pt x="301154" y="184869"/>
                    <a:pt x="296629" y="186682"/>
                    <a:pt x="293489" y="189846"/>
                  </a:cubicBezTo>
                  <a:lnTo>
                    <a:pt x="283195" y="200222"/>
                  </a:lnTo>
                  <a:lnTo>
                    <a:pt x="264534" y="181415"/>
                  </a:lnTo>
                  <a:lnTo>
                    <a:pt x="274927" y="170939"/>
                  </a:lnTo>
                  <a:cubicBezTo>
                    <a:pt x="279860" y="165969"/>
                    <a:pt x="281272" y="157845"/>
                    <a:pt x="278350" y="151489"/>
                  </a:cubicBezTo>
                  <a:lnTo>
                    <a:pt x="275230" y="143877"/>
                  </a:lnTo>
                  <a:cubicBezTo>
                    <a:pt x="272819" y="137274"/>
                    <a:pt x="266054" y="132515"/>
                    <a:pt x="259018" y="132515"/>
                  </a:cubicBezTo>
                  <a:lnTo>
                    <a:pt x="244452" y="132515"/>
                  </a:lnTo>
                  <a:lnTo>
                    <a:pt x="244452" y="105854"/>
                  </a:lnTo>
                  <a:lnTo>
                    <a:pt x="259018" y="105854"/>
                  </a:lnTo>
                  <a:cubicBezTo>
                    <a:pt x="266054" y="105854"/>
                    <a:pt x="272820" y="101095"/>
                    <a:pt x="275230" y="94492"/>
                  </a:cubicBezTo>
                  <a:lnTo>
                    <a:pt x="278350" y="86877"/>
                  </a:lnTo>
                  <a:cubicBezTo>
                    <a:pt x="281271" y="80522"/>
                    <a:pt x="279858" y="72396"/>
                    <a:pt x="274926" y="67426"/>
                  </a:cubicBezTo>
                  <a:lnTo>
                    <a:pt x="264534" y="56952"/>
                  </a:lnTo>
                  <a:lnTo>
                    <a:pt x="283194" y="38150"/>
                  </a:lnTo>
                  <a:lnTo>
                    <a:pt x="293491" y="48526"/>
                  </a:lnTo>
                  <a:cubicBezTo>
                    <a:pt x="296629" y="51686"/>
                    <a:pt x="301154" y="53501"/>
                    <a:pt x="305907" y="53501"/>
                  </a:cubicBezTo>
                  <a:cubicBezTo>
                    <a:pt x="308403" y="53501"/>
                    <a:pt x="310841" y="52976"/>
                    <a:pt x="312981" y="51980"/>
                  </a:cubicBezTo>
                  <a:lnTo>
                    <a:pt x="320478" y="48862"/>
                  </a:lnTo>
                  <a:cubicBezTo>
                    <a:pt x="327051" y="46424"/>
                    <a:pt x="331789" y="39657"/>
                    <a:pt x="331789" y="32639"/>
                  </a:cubicBezTo>
                  <a:lnTo>
                    <a:pt x="331789" y="17847"/>
                  </a:lnTo>
                  <a:lnTo>
                    <a:pt x="358111" y="17847"/>
                  </a:lnTo>
                  <a:lnTo>
                    <a:pt x="358111" y="32641"/>
                  </a:lnTo>
                  <a:cubicBezTo>
                    <a:pt x="358111" y="39657"/>
                    <a:pt x="362849" y="46426"/>
                    <a:pt x="369423" y="48863"/>
                  </a:cubicBezTo>
                  <a:lnTo>
                    <a:pt x="376917" y="51980"/>
                  </a:lnTo>
                  <a:cubicBezTo>
                    <a:pt x="379058" y="52977"/>
                    <a:pt x="381498" y="53502"/>
                    <a:pt x="383995" y="53502"/>
                  </a:cubicBezTo>
                  <a:cubicBezTo>
                    <a:pt x="388748" y="53502"/>
                    <a:pt x="393273" y="51689"/>
                    <a:pt x="396410" y="48526"/>
                  </a:cubicBezTo>
                  <a:lnTo>
                    <a:pt x="406708" y="38151"/>
                  </a:lnTo>
                  <a:lnTo>
                    <a:pt x="425369" y="56954"/>
                  </a:lnTo>
                  <a:lnTo>
                    <a:pt x="414976" y="67426"/>
                  </a:lnTo>
                  <a:cubicBezTo>
                    <a:pt x="410044" y="72396"/>
                    <a:pt x="408631" y="80521"/>
                    <a:pt x="411552" y="86875"/>
                  </a:cubicBezTo>
                  <a:lnTo>
                    <a:pt x="414671" y="94493"/>
                  </a:lnTo>
                  <a:cubicBezTo>
                    <a:pt x="417083" y="101094"/>
                    <a:pt x="423847" y="105854"/>
                    <a:pt x="430884" y="105854"/>
                  </a:cubicBezTo>
                  <a:lnTo>
                    <a:pt x="445449" y="105854"/>
                  </a:lnTo>
                  <a:lnTo>
                    <a:pt x="445449" y="1325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7627965" y="2174515"/>
              <a:ext cx="123177" cy="123981"/>
            </a:xfrm>
            <a:custGeom>
              <a:avLst/>
              <a:gdLst/>
              <a:ahLst/>
              <a:cxnLst/>
              <a:rect l="l" t="t" r="r" b="b"/>
              <a:pathLst>
                <a:path w="123177" h="123981" extrusionOk="0">
                  <a:moveTo>
                    <a:pt x="120100" y="42599"/>
                  </a:moveTo>
                  <a:cubicBezTo>
                    <a:pt x="118568" y="37915"/>
                    <a:pt x="113526" y="35359"/>
                    <a:pt x="108843" y="36893"/>
                  </a:cubicBezTo>
                  <a:cubicBezTo>
                    <a:pt x="104159" y="38426"/>
                    <a:pt x="101604" y="43465"/>
                    <a:pt x="103138" y="48149"/>
                  </a:cubicBezTo>
                  <a:cubicBezTo>
                    <a:pt x="104592" y="52594"/>
                    <a:pt x="105330" y="57251"/>
                    <a:pt x="105330" y="61991"/>
                  </a:cubicBezTo>
                  <a:cubicBezTo>
                    <a:pt x="105330" y="86332"/>
                    <a:pt x="85707" y="106134"/>
                    <a:pt x="61588" y="106134"/>
                  </a:cubicBezTo>
                  <a:cubicBezTo>
                    <a:pt x="37469" y="106134"/>
                    <a:pt x="17847" y="86332"/>
                    <a:pt x="17847" y="61991"/>
                  </a:cubicBezTo>
                  <a:cubicBezTo>
                    <a:pt x="17847" y="37651"/>
                    <a:pt x="37469" y="17847"/>
                    <a:pt x="61588" y="17847"/>
                  </a:cubicBezTo>
                  <a:cubicBezTo>
                    <a:pt x="66550" y="17847"/>
                    <a:pt x="71414" y="18677"/>
                    <a:pt x="76046" y="20313"/>
                  </a:cubicBezTo>
                  <a:cubicBezTo>
                    <a:pt x="80694" y="21951"/>
                    <a:pt x="85790" y="19516"/>
                    <a:pt x="87431" y="14869"/>
                  </a:cubicBezTo>
                  <a:cubicBezTo>
                    <a:pt x="89072" y="10223"/>
                    <a:pt x="86636" y="5126"/>
                    <a:pt x="81989" y="3484"/>
                  </a:cubicBezTo>
                  <a:cubicBezTo>
                    <a:pt x="75442" y="1173"/>
                    <a:pt x="68578" y="0"/>
                    <a:pt x="61588" y="0"/>
                  </a:cubicBezTo>
                  <a:cubicBezTo>
                    <a:pt x="27628" y="0"/>
                    <a:pt x="0" y="27809"/>
                    <a:pt x="0" y="61991"/>
                  </a:cubicBezTo>
                  <a:cubicBezTo>
                    <a:pt x="0" y="96173"/>
                    <a:pt x="27628" y="123981"/>
                    <a:pt x="61588" y="123981"/>
                  </a:cubicBezTo>
                  <a:cubicBezTo>
                    <a:pt x="95548" y="123981"/>
                    <a:pt x="123177" y="96173"/>
                    <a:pt x="123177" y="61991"/>
                  </a:cubicBezTo>
                  <a:cubicBezTo>
                    <a:pt x="123177" y="55364"/>
                    <a:pt x="122142" y="48839"/>
                    <a:pt x="120100" y="425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7658368" y="2205150"/>
              <a:ext cx="62370" cy="62713"/>
            </a:xfrm>
            <a:custGeom>
              <a:avLst/>
              <a:gdLst/>
              <a:ahLst/>
              <a:cxnLst/>
              <a:rect l="l" t="t" r="r" b="b"/>
              <a:pathLst>
                <a:path w="62370" h="62713" extrusionOk="0">
                  <a:moveTo>
                    <a:pt x="31185" y="0"/>
                  </a:moveTo>
                  <a:cubicBezTo>
                    <a:pt x="13989" y="0"/>
                    <a:pt x="0" y="14066"/>
                    <a:pt x="0" y="31357"/>
                  </a:cubicBezTo>
                  <a:cubicBezTo>
                    <a:pt x="0" y="48646"/>
                    <a:pt x="13990" y="62714"/>
                    <a:pt x="31185" y="62714"/>
                  </a:cubicBezTo>
                  <a:cubicBezTo>
                    <a:pt x="48382" y="62714"/>
                    <a:pt x="62371" y="48647"/>
                    <a:pt x="62371" y="31357"/>
                  </a:cubicBezTo>
                  <a:cubicBezTo>
                    <a:pt x="62372" y="14067"/>
                    <a:pt x="48382" y="0"/>
                    <a:pt x="31185" y="0"/>
                  </a:cubicBezTo>
                  <a:close/>
                  <a:moveTo>
                    <a:pt x="31185" y="44865"/>
                  </a:moveTo>
                  <a:cubicBezTo>
                    <a:pt x="23830" y="44865"/>
                    <a:pt x="17847" y="38805"/>
                    <a:pt x="17847" y="31356"/>
                  </a:cubicBezTo>
                  <a:cubicBezTo>
                    <a:pt x="17847" y="23906"/>
                    <a:pt x="23831" y="17846"/>
                    <a:pt x="31185" y="17846"/>
                  </a:cubicBezTo>
                  <a:cubicBezTo>
                    <a:pt x="38541" y="17846"/>
                    <a:pt x="44523" y="23906"/>
                    <a:pt x="44523" y="31356"/>
                  </a:cubicBezTo>
                  <a:cubicBezTo>
                    <a:pt x="44525" y="38806"/>
                    <a:pt x="38541" y="44865"/>
                    <a:pt x="31185" y="448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7524175" y="2292438"/>
              <a:ext cx="52441" cy="117230"/>
            </a:xfrm>
            <a:custGeom>
              <a:avLst/>
              <a:gdLst/>
              <a:ahLst/>
              <a:cxnLst/>
              <a:rect l="l" t="t" r="r" b="b"/>
              <a:pathLst>
                <a:path w="52441" h="117230" extrusionOk="0">
                  <a:moveTo>
                    <a:pt x="37569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8127"/>
                  </a:lnTo>
                  <a:cubicBezTo>
                    <a:pt x="0" y="46328"/>
                    <a:pt x="6671" y="53000"/>
                    <a:pt x="14873" y="53000"/>
                  </a:cubicBezTo>
                  <a:lnTo>
                    <a:pt x="17298" y="53000"/>
                  </a:lnTo>
                  <a:lnTo>
                    <a:pt x="17298" y="108307"/>
                  </a:lnTo>
                  <a:cubicBezTo>
                    <a:pt x="17298" y="113236"/>
                    <a:pt x="21293" y="117230"/>
                    <a:pt x="26221" y="117230"/>
                  </a:cubicBezTo>
                  <a:cubicBezTo>
                    <a:pt x="31150" y="117230"/>
                    <a:pt x="35145" y="113236"/>
                    <a:pt x="35145" y="108307"/>
                  </a:cubicBezTo>
                  <a:lnTo>
                    <a:pt x="35145" y="53000"/>
                  </a:lnTo>
                  <a:lnTo>
                    <a:pt x="37569" y="53000"/>
                  </a:lnTo>
                  <a:cubicBezTo>
                    <a:pt x="45770" y="53000"/>
                    <a:pt x="52442" y="46328"/>
                    <a:pt x="52442" y="38127"/>
                  </a:cubicBezTo>
                  <a:lnTo>
                    <a:pt x="52442" y="14873"/>
                  </a:lnTo>
                  <a:cubicBezTo>
                    <a:pt x="52442" y="6671"/>
                    <a:pt x="45770" y="0"/>
                    <a:pt x="37569" y="0"/>
                  </a:cubicBezTo>
                  <a:close/>
                  <a:moveTo>
                    <a:pt x="34594" y="35152"/>
                  </a:moveTo>
                  <a:lnTo>
                    <a:pt x="17847" y="35152"/>
                  </a:lnTo>
                  <a:lnTo>
                    <a:pt x="17847" y="17847"/>
                  </a:lnTo>
                  <a:lnTo>
                    <a:pt x="34594" y="17847"/>
                  </a:lnTo>
                  <a:lnTo>
                    <a:pt x="34594" y="35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7541472" y="2052126"/>
              <a:ext cx="17847" cy="42712"/>
            </a:xfrm>
            <a:custGeom>
              <a:avLst/>
              <a:gdLst/>
              <a:ahLst/>
              <a:cxnLst/>
              <a:rect l="l" t="t" r="r" b="b"/>
              <a:pathLst>
                <a:path w="17847" h="42712" extrusionOk="0">
                  <a:moveTo>
                    <a:pt x="8924" y="0"/>
                  </a:moveTo>
                  <a:cubicBezTo>
                    <a:pt x="3995" y="0"/>
                    <a:pt x="0" y="3994"/>
                    <a:pt x="0" y="8924"/>
                  </a:cubicBezTo>
                  <a:lnTo>
                    <a:pt x="0" y="33789"/>
                  </a:lnTo>
                  <a:cubicBezTo>
                    <a:pt x="0" y="38718"/>
                    <a:pt x="3995" y="42713"/>
                    <a:pt x="8924" y="42713"/>
                  </a:cubicBezTo>
                  <a:cubicBezTo>
                    <a:pt x="13852" y="42713"/>
                    <a:pt x="17847" y="38718"/>
                    <a:pt x="17847" y="33789"/>
                  </a:cubicBezTo>
                  <a:lnTo>
                    <a:pt x="17847" y="8924"/>
                  </a:lnTo>
                  <a:cubicBezTo>
                    <a:pt x="17847" y="3994"/>
                    <a:pt x="13852" y="0"/>
                    <a:pt x="8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7462658" y="2064427"/>
              <a:ext cx="24965" cy="41672"/>
            </a:xfrm>
            <a:custGeom>
              <a:avLst/>
              <a:gdLst/>
              <a:ahLst/>
              <a:cxnLst/>
              <a:rect l="l" t="t" r="r" b="b"/>
              <a:pathLst>
                <a:path w="24965" h="41672" extrusionOk="0">
                  <a:moveTo>
                    <a:pt x="24590" y="30194"/>
                  </a:moveTo>
                  <a:lnTo>
                    <a:pt x="17477" y="6374"/>
                  </a:lnTo>
                  <a:cubicBezTo>
                    <a:pt x="16066" y="1650"/>
                    <a:pt x="11095" y="-1035"/>
                    <a:pt x="6373" y="376"/>
                  </a:cubicBezTo>
                  <a:cubicBezTo>
                    <a:pt x="1650" y="1787"/>
                    <a:pt x="-1035" y="6757"/>
                    <a:pt x="376" y="11479"/>
                  </a:cubicBezTo>
                  <a:lnTo>
                    <a:pt x="7487" y="35300"/>
                  </a:lnTo>
                  <a:cubicBezTo>
                    <a:pt x="8644" y="39171"/>
                    <a:pt x="12192" y="41672"/>
                    <a:pt x="16035" y="41672"/>
                  </a:cubicBezTo>
                  <a:cubicBezTo>
                    <a:pt x="16880" y="41672"/>
                    <a:pt x="17740" y="41551"/>
                    <a:pt x="18592" y="41298"/>
                  </a:cubicBezTo>
                  <a:cubicBezTo>
                    <a:pt x="23315" y="39887"/>
                    <a:pt x="26000" y="34917"/>
                    <a:pt x="24590" y="301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7390682" y="2098929"/>
              <a:ext cx="31475" cy="38616"/>
            </a:xfrm>
            <a:custGeom>
              <a:avLst/>
              <a:gdLst/>
              <a:ahLst/>
              <a:cxnLst/>
              <a:rect l="l" t="t" r="r" b="b"/>
              <a:pathLst>
                <a:path w="31475" h="38616" extrusionOk="0">
                  <a:moveTo>
                    <a:pt x="30012" y="24796"/>
                  </a:moveTo>
                  <a:lnTo>
                    <a:pt x="16386" y="4029"/>
                  </a:lnTo>
                  <a:cubicBezTo>
                    <a:pt x="13682" y="-92"/>
                    <a:pt x="8150" y="-1239"/>
                    <a:pt x="4029" y="1464"/>
                  </a:cubicBezTo>
                  <a:cubicBezTo>
                    <a:pt x="-91" y="4168"/>
                    <a:pt x="-1240" y="9700"/>
                    <a:pt x="1464" y="13820"/>
                  </a:cubicBezTo>
                  <a:lnTo>
                    <a:pt x="15091" y="34586"/>
                  </a:lnTo>
                  <a:cubicBezTo>
                    <a:pt x="16805" y="37198"/>
                    <a:pt x="19654" y="38616"/>
                    <a:pt x="22560" y="38616"/>
                  </a:cubicBezTo>
                  <a:cubicBezTo>
                    <a:pt x="24240" y="38616"/>
                    <a:pt x="25938" y="38143"/>
                    <a:pt x="27446" y="37153"/>
                  </a:cubicBezTo>
                  <a:cubicBezTo>
                    <a:pt x="31567" y="34450"/>
                    <a:pt x="32716" y="28917"/>
                    <a:pt x="30012" y="247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7331605" y="2152718"/>
              <a:ext cx="36841" cy="33816"/>
            </a:xfrm>
            <a:custGeom>
              <a:avLst/>
              <a:gdLst/>
              <a:ahLst/>
              <a:cxnLst/>
              <a:rect l="l" t="t" r="r" b="b"/>
              <a:pathLst>
                <a:path w="36841" h="33816" extrusionOk="0">
                  <a:moveTo>
                    <a:pt x="33660" y="18063"/>
                  </a:moveTo>
                  <a:lnTo>
                    <a:pt x="14667" y="2095"/>
                  </a:lnTo>
                  <a:cubicBezTo>
                    <a:pt x="10894" y="-1079"/>
                    <a:pt x="5265" y="-591"/>
                    <a:pt x="2094" y="3181"/>
                  </a:cubicBezTo>
                  <a:cubicBezTo>
                    <a:pt x="-1078" y="6954"/>
                    <a:pt x="-591" y="12583"/>
                    <a:pt x="3182" y="15754"/>
                  </a:cubicBezTo>
                  <a:lnTo>
                    <a:pt x="22174" y="31723"/>
                  </a:lnTo>
                  <a:cubicBezTo>
                    <a:pt x="23846" y="33130"/>
                    <a:pt x="25885" y="33817"/>
                    <a:pt x="27912" y="33817"/>
                  </a:cubicBezTo>
                  <a:cubicBezTo>
                    <a:pt x="30456" y="33817"/>
                    <a:pt x="32982" y="32735"/>
                    <a:pt x="34748" y="30636"/>
                  </a:cubicBezTo>
                  <a:cubicBezTo>
                    <a:pt x="37920" y="26863"/>
                    <a:pt x="37432" y="21234"/>
                    <a:pt x="33660" y="18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7290396" y="2221268"/>
              <a:ext cx="40610" cy="27674"/>
            </a:xfrm>
            <a:custGeom>
              <a:avLst/>
              <a:gdLst/>
              <a:ahLst/>
              <a:cxnLst/>
              <a:rect l="l" t="t" r="r" b="b"/>
              <a:pathLst>
                <a:path w="40610" h="27674" extrusionOk="0">
                  <a:moveTo>
                    <a:pt x="35221" y="10557"/>
                  </a:moveTo>
                  <a:lnTo>
                    <a:pt x="12462" y="733"/>
                  </a:lnTo>
                  <a:cubicBezTo>
                    <a:pt x="7936" y="-1220"/>
                    <a:pt x="2685" y="864"/>
                    <a:pt x="733" y="5390"/>
                  </a:cubicBezTo>
                  <a:cubicBezTo>
                    <a:pt x="-1220" y="9914"/>
                    <a:pt x="865" y="15165"/>
                    <a:pt x="5390" y="17118"/>
                  </a:cubicBezTo>
                  <a:lnTo>
                    <a:pt x="28149" y="26942"/>
                  </a:lnTo>
                  <a:cubicBezTo>
                    <a:pt x="29302" y="27439"/>
                    <a:pt x="30501" y="27675"/>
                    <a:pt x="31680" y="27675"/>
                  </a:cubicBezTo>
                  <a:cubicBezTo>
                    <a:pt x="35134" y="27675"/>
                    <a:pt x="38423" y="25658"/>
                    <a:pt x="39878" y="22285"/>
                  </a:cubicBezTo>
                  <a:cubicBezTo>
                    <a:pt x="41831" y="17760"/>
                    <a:pt x="39746" y="12509"/>
                    <a:pt x="35221" y="105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7270532" y="2298807"/>
              <a:ext cx="42460" cy="20700"/>
            </a:xfrm>
            <a:custGeom>
              <a:avLst/>
              <a:gdLst/>
              <a:ahLst/>
              <a:cxnLst/>
              <a:rect l="l" t="t" r="r" b="b"/>
              <a:pathLst>
                <a:path w="42460" h="20700" extrusionOk="0">
                  <a:moveTo>
                    <a:pt x="34562" y="2910"/>
                  </a:moveTo>
                  <a:lnTo>
                    <a:pt x="9951" y="61"/>
                  </a:lnTo>
                  <a:cubicBezTo>
                    <a:pt x="5054" y="-509"/>
                    <a:pt x="628" y="3004"/>
                    <a:pt x="60" y="7899"/>
                  </a:cubicBezTo>
                  <a:cubicBezTo>
                    <a:pt x="-507" y="12794"/>
                    <a:pt x="3003" y="17223"/>
                    <a:pt x="7899" y="17790"/>
                  </a:cubicBezTo>
                  <a:lnTo>
                    <a:pt x="32509" y="20640"/>
                  </a:lnTo>
                  <a:cubicBezTo>
                    <a:pt x="32858" y="20680"/>
                    <a:pt x="33203" y="20701"/>
                    <a:pt x="33547" y="20701"/>
                  </a:cubicBezTo>
                  <a:cubicBezTo>
                    <a:pt x="38016" y="20701"/>
                    <a:pt x="41874" y="17349"/>
                    <a:pt x="42400" y="12801"/>
                  </a:cubicBezTo>
                  <a:cubicBezTo>
                    <a:pt x="42968" y="7906"/>
                    <a:pt x="39458" y="3478"/>
                    <a:pt x="34562" y="29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7273680" y="2374446"/>
              <a:ext cx="42241" cy="22213"/>
            </a:xfrm>
            <a:custGeom>
              <a:avLst/>
              <a:gdLst/>
              <a:ahLst/>
              <a:cxnLst/>
              <a:rect l="l" t="t" r="r" b="b"/>
              <a:pathLst>
                <a:path w="42241" h="22213" extrusionOk="0">
                  <a:moveTo>
                    <a:pt x="42100" y="7354"/>
                  </a:moveTo>
                  <a:cubicBezTo>
                    <a:pt x="41233" y="2502"/>
                    <a:pt x="36598" y="-726"/>
                    <a:pt x="31744" y="141"/>
                  </a:cubicBezTo>
                  <a:lnTo>
                    <a:pt x="7354" y="4504"/>
                  </a:lnTo>
                  <a:cubicBezTo>
                    <a:pt x="2503" y="5371"/>
                    <a:pt x="-727" y="10008"/>
                    <a:pt x="141" y="14859"/>
                  </a:cubicBezTo>
                  <a:cubicBezTo>
                    <a:pt x="913" y="19179"/>
                    <a:pt x="4676" y="22213"/>
                    <a:pt x="8915" y="22213"/>
                  </a:cubicBezTo>
                  <a:cubicBezTo>
                    <a:pt x="9436" y="22213"/>
                    <a:pt x="9966" y="22168"/>
                    <a:pt x="10497" y="22073"/>
                  </a:cubicBezTo>
                  <a:lnTo>
                    <a:pt x="34888" y="17710"/>
                  </a:lnTo>
                  <a:cubicBezTo>
                    <a:pt x="39739" y="16842"/>
                    <a:pt x="42968" y="12205"/>
                    <a:pt x="42100" y="73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7299578" y="2443327"/>
              <a:ext cx="39966" cy="29057"/>
            </a:xfrm>
            <a:custGeom>
              <a:avLst/>
              <a:gdLst/>
              <a:ahLst/>
              <a:cxnLst/>
              <a:rect l="l" t="t" r="r" b="b"/>
              <a:pathLst>
                <a:path w="39966" h="29057" extrusionOk="0">
                  <a:moveTo>
                    <a:pt x="39001" y="4891"/>
                  </a:moveTo>
                  <a:cubicBezTo>
                    <a:pt x="36773" y="495"/>
                    <a:pt x="31401" y="-1261"/>
                    <a:pt x="27007" y="964"/>
                  </a:cubicBezTo>
                  <a:lnTo>
                    <a:pt x="4892" y="12171"/>
                  </a:lnTo>
                  <a:cubicBezTo>
                    <a:pt x="495" y="14400"/>
                    <a:pt x="-1262" y="19769"/>
                    <a:pt x="965" y="24165"/>
                  </a:cubicBezTo>
                  <a:cubicBezTo>
                    <a:pt x="2538" y="27268"/>
                    <a:pt x="5676" y="29057"/>
                    <a:pt x="8933" y="29057"/>
                  </a:cubicBezTo>
                  <a:cubicBezTo>
                    <a:pt x="10289" y="29057"/>
                    <a:pt x="11667" y="28746"/>
                    <a:pt x="12959" y="28091"/>
                  </a:cubicBezTo>
                  <a:lnTo>
                    <a:pt x="35074" y="16884"/>
                  </a:lnTo>
                  <a:cubicBezTo>
                    <a:pt x="39471" y="14656"/>
                    <a:pt x="41228" y="9286"/>
                    <a:pt x="39001" y="48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7346043" y="2502501"/>
              <a:ext cx="35827" cy="34955"/>
            </a:xfrm>
            <a:custGeom>
              <a:avLst/>
              <a:gdLst/>
              <a:ahLst/>
              <a:cxnLst/>
              <a:rect l="l" t="t" r="r" b="b"/>
              <a:pathLst>
                <a:path w="35827" h="34955" extrusionOk="0">
                  <a:moveTo>
                    <a:pt x="33368" y="2772"/>
                  </a:moveTo>
                  <a:cubicBezTo>
                    <a:pt x="29971" y="-798"/>
                    <a:pt x="24323" y="-938"/>
                    <a:pt x="20752" y="2458"/>
                  </a:cubicBezTo>
                  <a:lnTo>
                    <a:pt x="2773" y="19567"/>
                  </a:lnTo>
                  <a:cubicBezTo>
                    <a:pt x="-798" y="22964"/>
                    <a:pt x="-939" y="28613"/>
                    <a:pt x="2460" y="32184"/>
                  </a:cubicBezTo>
                  <a:cubicBezTo>
                    <a:pt x="4213" y="34028"/>
                    <a:pt x="6567" y="34956"/>
                    <a:pt x="8925" y="34956"/>
                  </a:cubicBezTo>
                  <a:cubicBezTo>
                    <a:pt x="11135" y="34956"/>
                    <a:pt x="13349" y="34140"/>
                    <a:pt x="15075" y="32498"/>
                  </a:cubicBezTo>
                  <a:lnTo>
                    <a:pt x="33055" y="15389"/>
                  </a:lnTo>
                  <a:cubicBezTo>
                    <a:pt x="36626" y="11992"/>
                    <a:pt x="36766" y="6343"/>
                    <a:pt x="33368" y="2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7442198" y="2272306"/>
              <a:ext cx="52441" cy="52999"/>
            </a:xfrm>
            <a:custGeom>
              <a:avLst/>
              <a:gdLst/>
              <a:ahLst/>
              <a:cxnLst/>
              <a:rect l="l" t="t" r="r" b="b"/>
              <a:pathLst>
                <a:path w="52441" h="52999" extrusionOk="0">
                  <a:moveTo>
                    <a:pt x="37569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8127"/>
                  </a:lnTo>
                  <a:cubicBezTo>
                    <a:pt x="0" y="46328"/>
                    <a:pt x="6671" y="53000"/>
                    <a:pt x="14873" y="53000"/>
                  </a:cubicBezTo>
                  <a:lnTo>
                    <a:pt x="37569" y="53000"/>
                  </a:lnTo>
                  <a:cubicBezTo>
                    <a:pt x="45770" y="53000"/>
                    <a:pt x="52442" y="46328"/>
                    <a:pt x="52442" y="38127"/>
                  </a:cubicBezTo>
                  <a:lnTo>
                    <a:pt x="52442" y="14873"/>
                  </a:lnTo>
                  <a:cubicBezTo>
                    <a:pt x="52442" y="6671"/>
                    <a:pt x="45770" y="0"/>
                    <a:pt x="37569" y="0"/>
                  </a:cubicBezTo>
                  <a:close/>
                  <a:moveTo>
                    <a:pt x="34594" y="35152"/>
                  </a:moveTo>
                  <a:lnTo>
                    <a:pt x="17847" y="35152"/>
                  </a:lnTo>
                  <a:lnTo>
                    <a:pt x="17847" y="17847"/>
                  </a:lnTo>
                  <a:lnTo>
                    <a:pt x="34594" y="17847"/>
                  </a:lnTo>
                  <a:lnTo>
                    <a:pt x="34594" y="35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7482907" y="2203913"/>
              <a:ext cx="52441" cy="52999"/>
            </a:xfrm>
            <a:custGeom>
              <a:avLst/>
              <a:gdLst/>
              <a:ahLst/>
              <a:cxnLst/>
              <a:rect l="l" t="t" r="r" b="b"/>
              <a:pathLst>
                <a:path w="52441" h="52999" extrusionOk="0">
                  <a:moveTo>
                    <a:pt x="37569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8127"/>
                  </a:lnTo>
                  <a:cubicBezTo>
                    <a:pt x="0" y="46328"/>
                    <a:pt x="6671" y="53000"/>
                    <a:pt x="14873" y="53000"/>
                  </a:cubicBezTo>
                  <a:lnTo>
                    <a:pt x="37569" y="53000"/>
                  </a:lnTo>
                  <a:cubicBezTo>
                    <a:pt x="45770" y="53000"/>
                    <a:pt x="52442" y="46328"/>
                    <a:pt x="52442" y="38127"/>
                  </a:cubicBezTo>
                  <a:lnTo>
                    <a:pt x="52442" y="14873"/>
                  </a:lnTo>
                  <a:cubicBezTo>
                    <a:pt x="52442" y="6671"/>
                    <a:pt x="45770" y="0"/>
                    <a:pt x="37569" y="0"/>
                  </a:cubicBezTo>
                  <a:close/>
                  <a:moveTo>
                    <a:pt x="34594" y="35152"/>
                  </a:moveTo>
                  <a:lnTo>
                    <a:pt x="17847" y="35152"/>
                  </a:lnTo>
                  <a:lnTo>
                    <a:pt x="17847" y="17847"/>
                  </a:lnTo>
                  <a:lnTo>
                    <a:pt x="34594" y="17847"/>
                  </a:lnTo>
                  <a:lnTo>
                    <a:pt x="34594" y="351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884" name="Google Shape;884;p23"/>
          <p:cNvSpPr/>
          <p:nvPr/>
        </p:nvSpPr>
        <p:spPr>
          <a:xfrm>
            <a:off x="726970" y="3719044"/>
            <a:ext cx="796500" cy="69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sp>
        <p:nvSpPr>
          <p:cNvPr id="927" name="Google Shape;927;p23"/>
          <p:cNvSpPr txBox="1"/>
          <p:nvPr/>
        </p:nvSpPr>
        <p:spPr>
          <a:xfrm>
            <a:off x="30210" y="3214980"/>
            <a:ext cx="2596138" cy="7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dirty="0">
                <a:solidFill>
                  <a:schemeClr val="dk1"/>
                </a:solidFill>
                <a:latin typeface="Times New Roman"/>
                <a:sym typeface="Montserrat Medium"/>
              </a:rPr>
              <a:t>Economic and societal benefits</a:t>
            </a:r>
            <a:endParaRPr lang="en-US">
              <a:solidFill>
                <a:schemeClr val="dk1"/>
              </a:solidFill>
              <a:latin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grpSp>
        <p:nvGrpSpPr>
          <p:cNvPr id="928" name="Google Shape;928;p23"/>
          <p:cNvGrpSpPr/>
          <p:nvPr/>
        </p:nvGrpSpPr>
        <p:grpSpPr>
          <a:xfrm>
            <a:off x="900025" y="3855084"/>
            <a:ext cx="457201" cy="423335"/>
            <a:chOff x="5310330" y="2021617"/>
            <a:chExt cx="609195" cy="570071"/>
          </a:xfrm>
        </p:grpSpPr>
        <p:sp>
          <p:nvSpPr>
            <p:cNvPr id="929" name="Google Shape;929;p23"/>
            <p:cNvSpPr/>
            <p:nvPr/>
          </p:nvSpPr>
          <p:spPr>
            <a:xfrm>
              <a:off x="5424648" y="2260949"/>
              <a:ext cx="83062" cy="49841"/>
            </a:xfrm>
            <a:custGeom>
              <a:avLst/>
              <a:gdLst/>
              <a:ahLst/>
              <a:cxnLst/>
              <a:rect l="l" t="t" r="r" b="b"/>
              <a:pathLst>
                <a:path w="83062" h="49841" extrusionOk="0">
                  <a:moveTo>
                    <a:pt x="68189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4969"/>
                  </a:lnTo>
                  <a:cubicBezTo>
                    <a:pt x="0" y="43171"/>
                    <a:pt x="6671" y="49842"/>
                    <a:pt x="14873" y="49842"/>
                  </a:cubicBezTo>
                  <a:lnTo>
                    <a:pt x="68189" y="49842"/>
                  </a:lnTo>
                  <a:cubicBezTo>
                    <a:pt x="76391" y="49842"/>
                    <a:pt x="83062" y="43171"/>
                    <a:pt x="83062" y="34969"/>
                  </a:cubicBezTo>
                  <a:lnTo>
                    <a:pt x="83062" y="14873"/>
                  </a:lnTo>
                  <a:cubicBezTo>
                    <a:pt x="83062" y="6671"/>
                    <a:pt x="76391" y="0"/>
                    <a:pt x="68189" y="0"/>
                  </a:cubicBezTo>
                  <a:close/>
                  <a:moveTo>
                    <a:pt x="65215" y="31993"/>
                  </a:moveTo>
                  <a:lnTo>
                    <a:pt x="17847" y="31993"/>
                  </a:lnTo>
                  <a:lnTo>
                    <a:pt x="17847" y="17846"/>
                  </a:lnTo>
                  <a:lnTo>
                    <a:pt x="65215" y="17846"/>
                  </a:lnTo>
                  <a:lnTo>
                    <a:pt x="65215" y="319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5802413" y="2190228"/>
              <a:ext cx="73391" cy="24323"/>
            </a:xfrm>
            <a:custGeom>
              <a:avLst/>
              <a:gdLst/>
              <a:ahLst/>
              <a:cxnLst/>
              <a:rect l="l" t="t" r="r" b="b"/>
              <a:pathLst>
                <a:path w="73391" h="24323" extrusionOk="0">
                  <a:moveTo>
                    <a:pt x="68413" y="7391"/>
                  </a:moveTo>
                  <a:cubicBezTo>
                    <a:pt x="58468" y="2487"/>
                    <a:pt x="47798" y="0"/>
                    <a:pt x="36694" y="0"/>
                  </a:cubicBezTo>
                  <a:cubicBezTo>
                    <a:pt x="25589" y="1"/>
                    <a:pt x="14917" y="2489"/>
                    <a:pt x="4977" y="7395"/>
                  </a:cubicBezTo>
                  <a:cubicBezTo>
                    <a:pt x="557" y="9576"/>
                    <a:pt x="-1258" y="14926"/>
                    <a:pt x="923" y="19347"/>
                  </a:cubicBezTo>
                  <a:cubicBezTo>
                    <a:pt x="2478" y="22496"/>
                    <a:pt x="5642" y="24324"/>
                    <a:pt x="8932" y="24324"/>
                  </a:cubicBezTo>
                  <a:cubicBezTo>
                    <a:pt x="10258" y="24324"/>
                    <a:pt x="11604" y="24026"/>
                    <a:pt x="12874" y="23400"/>
                  </a:cubicBezTo>
                  <a:cubicBezTo>
                    <a:pt x="20338" y="19717"/>
                    <a:pt x="28351" y="17850"/>
                    <a:pt x="36694" y="17849"/>
                  </a:cubicBezTo>
                  <a:cubicBezTo>
                    <a:pt x="45035" y="17849"/>
                    <a:pt x="53051" y="19715"/>
                    <a:pt x="60517" y="23399"/>
                  </a:cubicBezTo>
                  <a:cubicBezTo>
                    <a:pt x="64940" y="25580"/>
                    <a:pt x="70289" y="23763"/>
                    <a:pt x="72469" y="19342"/>
                  </a:cubicBezTo>
                  <a:cubicBezTo>
                    <a:pt x="74649" y="14922"/>
                    <a:pt x="72833" y="9571"/>
                    <a:pt x="68413" y="73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5816530" y="2224148"/>
              <a:ext cx="45155" cy="21190"/>
            </a:xfrm>
            <a:custGeom>
              <a:avLst/>
              <a:gdLst/>
              <a:ahLst/>
              <a:cxnLst/>
              <a:rect l="l" t="t" r="r" b="b"/>
              <a:pathLst>
                <a:path w="45155" h="21190" extrusionOk="0">
                  <a:moveTo>
                    <a:pt x="40321" y="4329"/>
                  </a:moveTo>
                  <a:cubicBezTo>
                    <a:pt x="34754" y="1458"/>
                    <a:pt x="28784" y="0"/>
                    <a:pt x="22578" y="0"/>
                  </a:cubicBezTo>
                  <a:cubicBezTo>
                    <a:pt x="16367" y="0"/>
                    <a:pt x="10396" y="1460"/>
                    <a:pt x="4828" y="4337"/>
                  </a:cubicBezTo>
                  <a:cubicBezTo>
                    <a:pt x="450" y="6599"/>
                    <a:pt x="-1265" y="11984"/>
                    <a:pt x="998" y="16363"/>
                  </a:cubicBezTo>
                  <a:cubicBezTo>
                    <a:pt x="2584" y="19430"/>
                    <a:pt x="5703" y="21191"/>
                    <a:pt x="8933" y="21191"/>
                  </a:cubicBezTo>
                  <a:cubicBezTo>
                    <a:pt x="10312" y="21191"/>
                    <a:pt x="11714" y="20868"/>
                    <a:pt x="13024" y="20191"/>
                  </a:cubicBezTo>
                  <a:cubicBezTo>
                    <a:pt x="19043" y="17082"/>
                    <a:pt x="26112" y="17081"/>
                    <a:pt x="32139" y="20190"/>
                  </a:cubicBezTo>
                  <a:cubicBezTo>
                    <a:pt x="36521" y="22450"/>
                    <a:pt x="41901" y="20730"/>
                    <a:pt x="44161" y="16351"/>
                  </a:cubicBezTo>
                  <a:cubicBezTo>
                    <a:pt x="46420" y="11970"/>
                    <a:pt x="44701" y="6588"/>
                    <a:pt x="40321" y="4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5788303" y="2156310"/>
              <a:ext cx="101609" cy="27473"/>
            </a:xfrm>
            <a:custGeom>
              <a:avLst/>
              <a:gdLst/>
              <a:ahLst/>
              <a:cxnLst/>
              <a:rect l="l" t="t" r="r" b="b"/>
              <a:pathLst>
                <a:path w="101609" h="27473" extrusionOk="0">
                  <a:moveTo>
                    <a:pt x="96583" y="10520"/>
                  </a:moveTo>
                  <a:cubicBezTo>
                    <a:pt x="82213" y="3540"/>
                    <a:pt x="66810" y="0"/>
                    <a:pt x="50805" y="0"/>
                  </a:cubicBezTo>
                  <a:cubicBezTo>
                    <a:pt x="34799" y="0"/>
                    <a:pt x="19398" y="3540"/>
                    <a:pt x="5027" y="10519"/>
                  </a:cubicBezTo>
                  <a:cubicBezTo>
                    <a:pt x="594" y="12672"/>
                    <a:pt x="-1254" y="18012"/>
                    <a:pt x="898" y="22444"/>
                  </a:cubicBezTo>
                  <a:cubicBezTo>
                    <a:pt x="3053" y="26877"/>
                    <a:pt x="8393" y="28728"/>
                    <a:pt x="12825" y="26572"/>
                  </a:cubicBezTo>
                  <a:cubicBezTo>
                    <a:pt x="24746" y="20783"/>
                    <a:pt x="37524" y="17847"/>
                    <a:pt x="50805" y="17847"/>
                  </a:cubicBezTo>
                  <a:cubicBezTo>
                    <a:pt x="64087" y="17847"/>
                    <a:pt x="76864" y="20784"/>
                    <a:pt x="88785" y="26574"/>
                  </a:cubicBezTo>
                  <a:cubicBezTo>
                    <a:pt x="90042" y="27184"/>
                    <a:pt x="91369" y="27473"/>
                    <a:pt x="92678" y="27473"/>
                  </a:cubicBezTo>
                  <a:cubicBezTo>
                    <a:pt x="95988" y="27473"/>
                    <a:pt x="99169" y="25623"/>
                    <a:pt x="100711" y="22446"/>
                  </a:cubicBezTo>
                  <a:cubicBezTo>
                    <a:pt x="102864" y="18012"/>
                    <a:pt x="101017" y="12673"/>
                    <a:pt x="96583" y="105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5390134" y="2399390"/>
              <a:ext cx="203143" cy="122770"/>
            </a:xfrm>
            <a:custGeom>
              <a:avLst/>
              <a:gdLst/>
              <a:ahLst/>
              <a:cxnLst/>
              <a:rect l="l" t="t" r="r" b="b"/>
              <a:pathLst>
                <a:path w="203143" h="122770" extrusionOk="0">
                  <a:moveTo>
                    <a:pt x="188270" y="0"/>
                  </a:moveTo>
                  <a:lnTo>
                    <a:pt x="142242" y="0"/>
                  </a:lnTo>
                  <a:lnTo>
                    <a:pt x="60900" y="0"/>
                  </a:ln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107897"/>
                  </a:lnTo>
                  <a:cubicBezTo>
                    <a:pt x="0" y="116099"/>
                    <a:pt x="6671" y="122770"/>
                    <a:pt x="14873" y="122770"/>
                  </a:cubicBezTo>
                  <a:lnTo>
                    <a:pt x="60900" y="122770"/>
                  </a:lnTo>
                  <a:lnTo>
                    <a:pt x="142242" y="122770"/>
                  </a:lnTo>
                  <a:lnTo>
                    <a:pt x="188270" y="122770"/>
                  </a:lnTo>
                  <a:cubicBezTo>
                    <a:pt x="196472" y="122770"/>
                    <a:pt x="203143" y="116099"/>
                    <a:pt x="203143" y="107897"/>
                  </a:cubicBezTo>
                  <a:lnTo>
                    <a:pt x="203143" y="14873"/>
                  </a:lnTo>
                  <a:cubicBezTo>
                    <a:pt x="203143" y="6673"/>
                    <a:pt x="196472" y="0"/>
                    <a:pt x="188270" y="0"/>
                  </a:cubicBezTo>
                  <a:close/>
                  <a:moveTo>
                    <a:pt x="51977" y="104923"/>
                  </a:moveTo>
                  <a:lnTo>
                    <a:pt x="17847" y="104923"/>
                  </a:lnTo>
                  <a:lnTo>
                    <a:pt x="17847" y="17847"/>
                  </a:lnTo>
                  <a:lnTo>
                    <a:pt x="51977" y="17847"/>
                  </a:lnTo>
                  <a:lnTo>
                    <a:pt x="51977" y="104923"/>
                  </a:lnTo>
                  <a:close/>
                  <a:moveTo>
                    <a:pt x="185296" y="104923"/>
                  </a:moveTo>
                  <a:lnTo>
                    <a:pt x="151166" y="104923"/>
                  </a:lnTo>
                  <a:lnTo>
                    <a:pt x="151166" y="73840"/>
                  </a:lnTo>
                  <a:cubicBezTo>
                    <a:pt x="151166" y="68910"/>
                    <a:pt x="147170" y="64916"/>
                    <a:pt x="142242" y="64916"/>
                  </a:cubicBezTo>
                  <a:cubicBezTo>
                    <a:pt x="137314" y="64916"/>
                    <a:pt x="133318" y="68910"/>
                    <a:pt x="133318" y="73840"/>
                  </a:cubicBezTo>
                  <a:lnTo>
                    <a:pt x="133318" y="104923"/>
                  </a:lnTo>
                  <a:lnTo>
                    <a:pt x="69824" y="104923"/>
                  </a:lnTo>
                  <a:lnTo>
                    <a:pt x="69824" y="17847"/>
                  </a:lnTo>
                  <a:lnTo>
                    <a:pt x="133318" y="17847"/>
                  </a:lnTo>
                  <a:lnTo>
                    <a:pt x="133318" y="31006"/>
                  </a:lnTo>
                  <a:cubicBezTo>
                    <a:pt x="133318" y="35935"/>
                    <a:pt x="137314" y="39930"/>
                    <a:pt x="142242" y="39930"/>
                  </a:cubicBezTo>
                  <a:cubicBezTo>
                    <a:pt x="147170" y="39930"/>
                    <a:pt x="151166" y="35935"/>
                    <a:pt x="151166" y="31006"/>
                  </a:cubicBezTo>
                  <a:lnTo>
                    <a:pt x="151166" y="17847"/>
                  </a:lnTo>
                  <a:lnTo>
                    <a:pt x="185296" y="17847"/>
                  </a:lnTo>
                  <a:lnTo>
                    <a:pt x="185296" y="1049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5310330" y="2021617"/>
              <a:ext cx="609195" cy="570071"/>
            </a:xfrm>
            <a:custGeom>
              <a:avLst/>
              <a:gdLst/>
              <a:ahLst/>
              <a:cxnLst/>
              <a:rect l="l" t="t" r="r" b="b"/>
              <a:pathLst>
                <a:path w="609195" h="570071" extrusionOk="0">
                  <a:moveTo>
                    <a:pt x="599729" y="552223"/>
                  </a:moveTo>
                  <a:lnTo>
                    <a:pt x="570806" y="552223"/>
                  </a:lnTo>
                  <a:lnTo>
                    <a:pt x="570806" y="386170"/>
                  </a:lnTo>
                  <a:cubicBezTo>
                    <a:pt x="570806" y="381241"/>
                    <a:pt x="566810" y="377246"/>
                    <a:pt x="561882" y="377246"/>
                  </a:cubicBezTo>
                  <a:cubicBezTo>
                    <a:pt x="556954" y="377246"/>
                    <a:pt x="552958" y="381241"/>
                    <a:pt x="552958" y="386170"/>
                  </a:cubicBezTo>
                  <a:lnTo>
                    <a:pt x="552958" y="552223"/>
                  </a:lnTo>
                  <a:lnTo>
                    <a:pt x="503606" y="552223"/>
                  </a:lnTo>
                  <a:lnTo>
                    <a:pt x="503606" y="419898"/>
                  </a:lnTo>
                  <a:cubicBezTo>
                    <a:pt x="503606" y="411456"/>
                    <a:pt x="496747" y="404590"/>
                    <a:pt x="488316" y="404590"/>
                  </a:cubicBezTo>
                  <a:lnTo>
                    <a:pt x="394093" y="404590"/>
                  </a:lnTo>
                  <a:cubicBezTo>
                    <a:pt x="385662" y="404590"/>
                    <a:pt x="378803" y="411456"/>
                    <a:pt x="378803" y="419898"/>
                  </a:cubicBezTo>
                  <a:lnTo>
                    <a:pt x="378803" y="552223"/>
                  </a:lnTo>
                  <a:lnTo>
                    <a:pt x="326768" y="552223"/>
                  </a:lnTo>
                  <a:lnTo>
                    <a:pt x="326768" y="174477"/>
                  </a:lnTo>
                  <a:lnTo>
                    <a:pt x="552958" y="296117"/>
                  </a:lnTo>
                  <a:lnTo>
                    <a:pt x="552958" y="336198"/>
                  </a:lnTo>
                  <a:cubicBezTo>
                    <a:pt x="552958" y="341128"/>
                    <a:pt x="556954" y="345122"/>
                    <a:pt x="561882" y="345122"/>
                  </a:cubicBezTo>
                  <a:cubicBezTo>
                    <a:pt x="566810" y="345122"/>
                    <a:pt x="570806" y="341128"/>
                    <a:pt x="570806" y="336198"/>
                  </a:cubicBezTo>
                  <a:lnTo>
                    <a:pt x="570806" y="305715"/>
                  </a:lnTo>
                  <a:lnTo>
                    <a:pt x="596043" y="319286"/>
                  </a:lnTo>
                  <a:cubicBezTo>
                    <a:pt x="597388" y="320008"/>
                    <a:pt x="598834" y="320351"/>
                    <a:pt x="600262" y="320351"/>
                  </a:cubicBezTo>
                  <a:cubicBezTo>
                    <a:pt x="603440" y="320351"/>
                    <a:pt x="606518" y="318648"/>
                    <a:pt x="608129" y="315652"/>
                  </a:cubicBezTo>
                  <a:cubicBezTo>
                    <a:pt x="610464" y="311313"/>
                    <a:pt x="608837" y="305902"/>
                    <a:pt x="604497" y="303567"/>
                  </a:cubicBezTo>
                  <a:lnTo>
                    <a:pt x="434883" y="212354"/>
                  </a:lnTo>
                  <a:lnTo>
                    <a:pt x="434883" y="119098"/>
                  </a:lnTo>
                  <a:cubicBezTo>
                    <a:pt x="440980" y="118276"/>
                    <a:pt x="445700" y="113052"/>
                    <a:pt x="445700" y="106731"/>
                  </a:cubicBezTo>
                  <a:lnTo>
                    <a:pt x="445700" y="91155"/>
                  </a:lnTo>
                  <a:cubicBezTo>
                    <a:pt x="445700" y="84836"/>
                    <a:pt x="440980" y="79612"/>
                    <a:pt x="434883" y="78787"/>
                  </a:cubicBezTo>
                  <a:lnTo>
                    <a:pt x="434883" y="48430"/>
                  </a:lnTo>
                  <a:cubicBezTo>
                    <a:pt x="434883" y="36948"/>
                    <a:pt x="425542" y="27608"/>
                    <a:pt x="414061" y="27608"/>
                  </a:cubicBezTo>
                  <a:lnTo>
                    <a:pt x="321849" y="27608"/>
                  </a:lnTo>
                  <a:lnTo>
                    <a:pt x="321849" y="20822"/>
                  </a:lnTo>
                  <a:cubicBezTo>
                    <a:pt x="321849" y="9341"/>
                    <a:pt x="312508" y="0"/>
                    <a:pt x="301027" y="0"/>
                  </a:cubicBezTo>
                  <a:lnTo>
                    <a:pt x="233911" y="0"/>
                  </a:lnTo>
                  <a:cubicBezTo>
                    <a:pt x="222430" y="0"/>
                    <a:pt x="213089" y="9341"/>
                    <a:pt x="213089" y="20822"/>
                  </a:cubicBezTo>
                  <a:lnTo>
                    <a:pt x="213089" y="27608"/>
                  </a:lnTo>
                  <a:lnTo>
                    <a:pt x="128460" y="27608"/>
                  </a:lnTo>
                  <a:cubicBezTo>
                    <a:pt x="116979" y="27608"/>
                    <a:pt x="107638" y="36948"/>
                    <a:pt x="107638" y="48430"/>
                  </a:cubicBezTo>
                  <a:lnTo>
                    <a:pt x="107638" y="65814"/>
                  </a:lnTo>
                  <a:cubicBezTo>
                    <a:pt x="101562" y="66655"/>
                    <a:pt x="96863" y="71871"/>
                    <a:pt x="96863" y="78175"/>
                  </a:cubicBezTo>
                  <a:lnTo>
                    <a:pt x="96863" y="93751"/>
                  </a:lnTo>
                  <a:cubicBezTo>
                    <a:pt x="96863" y="100056"/>
                    <a:pt x="101562" y="105271"/>
                    <a:pt x="107638" y="106113"/>
                  </a:cubicBezTo>
                  <a:lnTo>
                    <a:pt x="107638" y="181111"/>
                  </a:lnTo>
                  <a:lnTo>
                    <a:pt x="75991" y="181111"/>
                  </a:lnTo>
                  <a:cubicBezTo>
                    <a:pt x="67789" y="181111"/>
                    <a:pt x="61118" y="187783"/>
                    <a:pt x="61118" y="195984"/>
                  </a:cubicBezTo>
                  <a:lnTo>
                    <a:pt x="61118" y="211898"/>
                  </a:lnTo>
                  <a:cubicBezTo>
                    <a:pt x="61118" y="220100"/>
                    <a:pt x="67789" y="226771"/>
                    <a:pt x="75991" y="226771"/>
                  </a:cubicBezTo>
                  <a:lnTo>
                    <a:pt x="79795" y="226771"/>
                  </a:lnTo>
                  <a:lnTo>
                    <a:pt x="79795" y="302429"/>
                  </a:lnTo>
                  <a:lnTo>
                    <a:pt x="30153" y="302429"/>
                  </a:lnTo>
                  <a:cubicBezTo>
                    <a:pt x="21951" y="302429"/>
                    <a:pt x="15280" y="309100"/>
                    <a:pt x="15280" y="317302"/>
                  </a:cubicBezTo>
                  <a:lnTo>
                    <a:pt x="15280" y="336555"/>
                  </a:lnTo>
                  <a:cubicBezTo>
                    <a:pt x="15280" y="344757"/>
                    <a:pt x="21951" y="351428"/>
                    <a:pt x="30153" y="351428"/>
                  </a:cubicBezTo>
                  <a:lnTo>
                    <a:pt x="40206" y="351428"/>
                  </a:lnTo>
                  <a:lnTo>
                    <a:pt x="40206" y="526381"/>
                  </a:lnTo>
                  <a:lnTo>
                    <a:pt x="29297" y="526381"/>
                  </a:lnTo>
                  <a:cubicBezTo>
                    <a:pt x="20866" y="526381"/>
                    <a:pt x="14007" y="533249"/>
                    <a:pt x="14007" y="541689"/>
                  </a:cubicBezTo>
                  <a:lnTo>
                    <a:pt x="14007" y="552224"/>
                  </a:lnTo>
                  <a:lnTo>
                    <a:pt x="8924" y="552224"/>
                  </a:lnTo>
                  <a:cubicBezTo>
                    <a:pt x="3995" y="552224"/>
                    <a:pt x="0" y="556218"/>
                    <a:pt x="0" y="561148"/>
                  </a:cubicBezTo>
                  <a:cubicBezTo>
                    <a:pt x="0" y="566076"/>
                    <a:pt x="3995" y="570071"/>
                    <a:pt x="8924" y="570071"/>
                  </a:cubicBezTo>
                  <a:lnTo>
                    <a:pt x="599729" y="570071"/>
                  </a:lnTo>
                  <a:cubicBezTo>
                    <a:pt x="604657" y="570071"/>
                    <a:pt x="608653" y="566076"/>
                    <a:pt x="608653" y="561148"/>
                  </a:cubicBezTo>
                  <a:cubicBezTo>
                    <a:pt x="608653" y="556218"/>
                    <a:pt x="604657" y="552223"/>
                    <a:pt x="599729" y="552223"/>
                  </a:cubicBezTo>
                  <a:close/>
                  <a:moveTo>
                    <a:pt x="392157" y="158597"/>
                  </a:moveTo>
                  <a:lnTo>
                    <a:pt x="387290" y="158597"/>
                  </a:lnTo>
                  <a:lnTo>
                    <a:pt x="387290" y="153730"/>
                  </a:lnTo>
                  <a:lnTo>
                    <a:pt x="392157" y="153730"/>
                  </a:lnTo>
                  <a:lnTo>
                    <a:pt x="392157" y="158597"/>
                  </a:lnTo>
                  <a:close/>
                  <a:moveTo>
                    <a:pt x="422985" y="96510"/>
                  </a:moveTo>
                  <a:lnTo>
                    <a:pt x="427852" y="96510"/>
                  </a:lnTo>
                  <a:lnTo>
                    <a:pt x="427852" y="101377"/>
                  </a:lnTo>
                  <a:lnTo>
                    <a:pt x="422985" y="101377"/>
                  </a:lnTo>
                  <a:lnTo>
                    <a:pt x="422985" y="96510"/>
                  </a:lnTo>
                  <a:close/>
                  <a:moveTo>
                    <a:pt x="321849" y="45455"/>
                  </a:moveTo>
                  <a:lnTo>
                    <a:pt x="414061" y="45455"/>
                  </a:lnTo>
                  <a:cubicBezTo>
                    <a:pt x="415673" y="45455"/>
                    <a:pt x="417035" y="46816"/>
                    <a:pt x="417035" y="48430"/>
                  </a:cubicBezTo>
                  <a:lnTo>
                    <a:pt x="417035" y="78692"/>
                  </a:lnTo>
                  <a:cubicBezTo>
                    <a:pt x="410424" y="79006"/>
                    <a:pt x="405137" y="84467"/>
                    <a:pt x="405137" y="91155"/>
                  </a:cubicBezTo>
                  <a:lnTo>
                    <a:pt x="405137" y="106731"/>
                  </a:lnTo>
                  <a:cubicBezTo>
                    <a:pt x="405137" y="113419"/>
                    <a:pt x="410424" y="118881"/>
                    <a:pt x="417035" y="119195"/>
                  </a:cubicBezTo>
                  <a:lnTo>
                    <a:pt x="417035" y="202755"/>
                  </a:lnTo>
                  <a:lnTo>
                    <a:pt x="399188" y="193158"/>
                  </a:lnTo>
                  <a:lnTo>
                    <a:pt x="399188" y="176320"/>
                  </a:lnTo>
                  <a:cubicBezTo>
                    <a:pt x="405285" y="175496"/>
                    <a:pt x="410005" y="170271"/>
                    <a:pt x="410005" y="163951"/>
                  </a:cubicBezTo>
                  <a:lnTo>
                    <a:pt x="410005" y="148375"/>
                  </a:lnTo>
                  <a:cubicBezTo>
                    <a:pt x="410005" y="142055"/>
                    <a:pt x="405285" y="136832"/>
                    <a:pt x="399188" y="136008"/>
                  </a:cubicBezTo>
                  <a:lnTo>
                    <a:pt x="399188" y="84125"/>
                  </a:lnTo>
                  <a:cubicBezTo>
                    <a:pt x="399188" y="72644"/>
                    <a:pt x="389847" y="63303"/>
                    <a:pt x="378366" y="63303"/>
                  </a:cubicBezTo>
                  <a:lnTo>
                    <a:pt x="321849" y="63303"/>
                  </a:lnTo>
                  <a:lnTo>
                    <a:pt x="321849" y="45455"/>
                  </a:lnTo>
                  <a:close/>
                  <a:moveTo>
                    <a:pt x="230937" y="20822"/>
                  </a:moveTo>
                  <a:cubicBezTo>
                    <a:pt x="230937" y="19210"/>
                    <a:pt x="232299" y="17847"/>
                    <a:pt x="233911" y="17847"/>
                  </a:cubicBezTo>
                  <a:lnTo>
                    <a:pt x="301027" y="17847"/>
                  </a:lnTo>
                  <a:cubicBezTo>
                    <a:pt x="302639" y="17847"/>
                    <a:pt x="304002" y="19210"/>
                    <a:pt x="304002" y="20822"/>
                  </a:cubicBezTo>
                  <a:lnTo>
                    <a:pt x="304002" y="87937"/>
                  </a:lnTo>
                  <a:cubicBezTo>
                    <a:pt x="304002" y="89549"/>
                    <a:pt x="302639" y="90911"/>
                    <a:pt x="301027" y="90911"/>
                  </a:cubicBezTo>
                  <a:lnTo>
                    <a:pt x="233911" y="90911"/>
                  </a:lnTo>
                  <a:cubicBezTo>
                    <a:pt x="232299" y="90911"/>
                    <a:pt x="230937" y="89549"/>
                    <a:pt x="230937" y="87937"/>
                  </a:cubicBezTo>
                  <a:lnTo>
                    <a:pt x="230937" y="20822"/>
                  </a:lnTo>
                  <a:close/>
                  <a:moveTo>
                    <a:pt x="233911" y="108759"/>
                  </a:moveTo>
                  <a:lnTo>
                    <a:pt x="301027" y="108759"/>
                  </a:lnTo>
                  <a:cubicBezTo>
                    <a:pt x="312508" y="108759"/>
                    <a:pt x="321849" y="99417"/>
                    <a:pt x="321849" y="87937"/>
                  </a:cubicBezTo>
                  <a:lnTo>
                    <a:pt x="321849" y="81150"/>
                  </a:lnTo>
                  <a:lnTo>
                    <a:pt x="378366" y="81150"/>
                  </a:lnTo>
                  <a:cubicBezTo>
                    <a:pt x="379978" y="81150"/>
                    <a:pt x="381341" y="82512"/>
                    <a:pt x="381341" y="84125"/>
                  </a:cubicBezTo>
                  <a:lnTo>
                    <a:pt x="381341" y="135912"/>
                  </a:lnTo>
                  <a:cubicBezTo>
                    <a:pt x="374729" y="136226"/>
                    <a:pt x="369442" y="141687"/>
                    <a:pt x="369442" y="148375"/>
                  </a:cubicBezTo>
                  <a:lnTo>
                    <a:pt x="369442" y="163951"/>
                  </a:lnTo>
                  <a:cubicBezTo>
                    <a:pt x="369442" y="170639"/>
                    <a:pt x="374729" y="176101"/>
                    <a:pt x="381341" y="176415"/>
                  </a:cubicBezTo>
                  <a:lnTo>
                    <a:pt x="381341" y="183561"/>
                  </a:lnTo>
                  <a:lnTo>
                    <a:pt x="293280" y="136203"/>
                  </a:lnTo>
                  <a:cubicBezTo>
                    <a:pt x="288940" y="133870"/>
                    <a:pt x="283528" y="135493"/>
                    <a:pt x="281194" y="139837"/>
                  </a:cubicBezTo>
                  <a:cubicBezTo>
                    <a:pt x="278859" y="144178"/>
                    <a:pt x="280486" y="149588"/>
                    <a:pt x="284826" y="151922"/>
                  </a:cubicBezTo>
                  <a:lnTo>
                    <a:pt x="308920" y="164880"/>
                  </a:lnTo>
                  <a:lnTo>
                    <a:pt x="308920" y="181111"/>
                  </a:lnTo>
                  <a:lnTo>
                    <a:pt x="161180" y="181111"/>
                  </a:lnTo>
                  <a:lnTo>
                    <a:pt x="161180" y="159116"/>
                  </a:lnTo>
                  <a:cubicBezTo>
                    <a:pt x="167861" y="158878"/>
                    <a:pt x="173229" y="153383"/>
                    <a:pt x="173229" y="146645"/>
                  </a:cubicBezTo>
                  <a:lnTo>
                    <a:pt x="173229" y="131069"/>
                  </a:lnTo>
                  <a:cubicBezTo>
                    <a:pt x="173229" y="124330"/>
                    <a:pt x="167862" y="118837"/>
                    <a:pt x="161180" y="118600"/>
                  </a:cubicBezTo>
                  <a:lnTo>
                    <a:pt x="161180" y="84125"/>
                  </a:lnTo>
                  <a:cubicBezTo>
                    <a:pt x="161180" y="82512"/>
                    <a:pt x="162543" y="81150"/>
                    <a:pt x="164155" y="81150"/>
                  </a:cubicBezTo>
                  <a:lnTo>
                    <a:pt x="213089" y="81150"/>
                  </a:lnTo>
                  <a:lnTo>
                    <a:pt x="213089" y="87937"/>
                  </a:lnTo>
                  <a:cubicBezTo>
                    <a:pt x="213089" y="99417"/>
                    <a:pt x="222430" y="108759"/>
                    <a:pt x="233911" y="108759"/>
                  </a:cubicBezTo>
                  <a:close/>
                  <a:moveTo>
                    <a:pt x="125485" y="106217"/>
                  </a:moveTo>
                  <a:cubicBezTo>
                    <a:pt x="132116" y="105925"/>
                    <a:pt x="137425" y="100454"/>
                    <a:pt x="137425" y="93753"/>
                  </a:cubicBezTo>
                  <a:lnTo>
                    <a:pt x="137425" y="78175"/>
                  </a:lnTo>
                  <a:cubicBezTo>
                    <a:pt x="137425" y="71473"/>
                    <a:pt x="132116" y="66003"/>
                    <a:pt x="125485" y="65710"/>
                  </a:cubicBezTo>
                  <a:lnTo>
                    <a:pt x="125485" y="48430"/>
                  </a:lnTo>
                  <a:cubicBezTo>
                    <a:pt x="125485" y="46816"/>
                    <a:pt x="126848" y="45455"/>
                    <a:pt x="128460" y="45455"/>
                  </a:cubicBezTo>
                  <a:lnTo>
                    <a:pt x="213089" y="45455"/>
                  </a:lnTo>
                  <a:lnTo>
                    <a:pt x="213089" y="63303"/>
                  </a:lnTo>
                  <a:lnTo>
                    <a:pt x="164155" y="63303"/>
                  </a:lnTo>
                  <a:cubicBezTo>
                    <a:pt x="152674" y="63303"/>
                    <a:pt x="143333" y="72644"/>
                    <a:pt x="143333" y="84125"/>
                  </a:cubicBezTo>
                  <a:lnTo>
                    <a:pt x="143333" y="118724"/>
                  </a:lnTo>
                  <a:cubicBezTo>
                    <a:pt x="137309" y="119612"/>
                    <a:pt x="132666" y="124800"/>
                    <a:pt x="132666" y="131068"/>
                  </a:cubicBezTo>
                  <a:lnTo>
                    <a:pt x="132666" y="146644"/>
                  </a:lnTo>
                  <a:cubicBezTo>
                    <a:pt x="132666" y="152912"/>
                    <a:pt x="137309" y="158100"/>
                    <a:pt x="143333" y="158989"/>
                  </a:cubicBezTo>
                  <a:lnTo>
                    <a:pt x="143333" y="181111"/>
                  </a:lnTo>
                  <a:lnTo>
                    <a:pt x="125485" y="181111"/>
                  </a:lnTo>
                  <a:lnTo>
                    <a:pt x="125485" y="106217"/>
                  </a:lnTo>
                  <a:close/>
                  <a:moveTo>
                    <a:pt x="155381" y="136422"/>
                  </a:moveTo>
                  <a:lnTo>
                    <a:pt x="155381" y="141290"/>
                  </a:lnTo>
                  <a:lnTo>
                    <a:pt x="150514" y="141290"/>
                  </a:lnTo>
                  <a:lnTo>
                    <a:pt x="150514" y="136422"/>
                  </a:lnTo>
                  <a:lnTo>
                    <a:pt x="155381" y="136422"/>
                  </a:lnTo>
                  <a:close/>
                  <a:moveTo>
                    <a:pt x="114710" y="83530"/>
                  </a:moveTo>
                  <a:lnTo>
                    <a:pt x="119578" y="83530"/>
                  </a:lnTo>
                  <a:lnTo>
                    <a:pt x="119578" y="88397"/>
                  </a:lnTo>
                  <a:lnTo>
                    <a:pt x="114710" y="88397"/>
                  </a:lnTo>
                  <a:lnTo>
                    <a:pt x="114710" y="83530"/>
                  </a:lnTo>
                  <a:close/>
                  <a:moveTo>
                    <a:pt x="220279" y="552224"/>
                  </a:moveTo>
                  <a:lnTo>
                    <a:pt x="31854" y="552224"/>
                  </a:lnTo>
                  <a:lnTo>
                    <a:pt x="31854" y="544228"/>
                  </a:lnTo>
                  <a:lnTo>
                    <a:pt x="220279" y="544228"/>
                  </a:lnTo>
                  <a:lnTo>
                    <a:pt x="220279" y="552224"/>
                  </a:lnTo>
                  <a:close/>
                  <a:moveTo>
                    <a:pt x="308920" y="552223"/>
                  </a:moveTo>
                  <a:lnTo>
                    <a:pt x="238127" y="552223"/>
                  </a:lnTo>
                  <a:lnTo>
                    <a:pt x="238127" y="541688"/>
                  </a:lnTo>
                  <a:cubicBezTo>
                    <a:pt x="238127" y="533246"/>
                    <a:pt x="231267" y="526380"/>
                    <a:pt x="222836" y="526380"/>
                  </a:cubicBezTo>
                  <a:lnTo>
                    <a:pt x="58052" y="526380"/>
                  </a:lnTo>
                  <a:lnTo>
                    <a:pt x="58052" y="351427"/>
                  </a:lnTo>
                  <a:lnTo>
                    <a:pt x="308920" y="351427"/>
                  </a:lnTo>
                  <a:lnTo>
                    <a:pt x="308920" y="552223"/>
                  </a:lnTo>
                  <a:close/>
                  <a:moveTo>
                    <a:pt x="308920" y="333581"/>
                  </a:moveTo>
                  <a:lnTo>
                    <a:pt x="33127" y="333581"/>
                  </a:lnTo>
                  <a:lnTo>
                    <a:pt x="33127" y="320276"/>
                  </a:lnTo>
                  <a:lnTo>
                    <a:pt x="308920" y="320276"/>
                  </a:lnTo>
                  <a:lnTo>
                    <a:pt x="308920" y="333581"/>
                  </a:lnTo>
                  <a:close/>
                  <a:moveTo>
                    <a:pt x="228949" y="302429"/>
                  </a:moveTo>
                  <a:lnTo>
                    <a:pt x="228949" y="226771"/>
                  </a:lnTo>
                  <a:lnTo>
                    <a:pt x="243198" y="226771"/>
                  </a:lnTo>
                  <a:lnTo>
                    <a:pt x="243198" y="302429"/>
                  </a:lnTo>
                  <a:lnTo>
                    <a:pt x="228949" y="302429"/>
                  </a:lnTo>
                  <a:close/>
                  <a:moveTo>
                    <a:pt x="261045" y="302429"/>
                  </a:moveTo>
                  <a:lnTo>
                    <a:pt x="261045" y="226771"/>
                  </a:lnTo>
                  <a:lnTo>
                    <a:pt x="277797" y="226771"/>
                  </a:lnTo>
                  <a:lnTo>
                    <a:pt x="277797" y="302429"/>
                  </a:lnTo>
                  <a:lnTo>
                    <a:pt x="261045" y="302429"/>
                  </a:lnTo>
                  <a:close/>
                  <a:moveTo>
                    <a:pt x="308920" y="302429"/>
                  </a:moveTo>
                  <a:lnTo>
                    <a:pt x="295644" y="302429"/>
                  </a:lnTo>
                  <a:lnTo>
                    <a:pt x="295644" y="226771"/>
                  </a:lnTo>
                  <a:lnTo>
                    <a:pt x="308920" y="226771"/>
                  </a:lnTo>
                  <a:lnTo>
                    <a:pt x="308920" y="302429"/>
                  </a:lnTo>
                  <a:close/>
                  <a:moveTo>
                    <a:pt x="308920" y="208923"/>
                  </a:moveTo>
                  <a:lnTo>
                    <a:pt x="196322" y="208923"/>
                  </a:lnTo>
                  <a:cubicBezTo>
                    <a:pt x="191394" y="208923"/>
                    <a:pt x="187398" y="212918"/>
                    <a:pt x="187398" y="217847"/>
                  </a:cubicBezTo>
                  <a:cubicBezTo>
                    <a:pt x="187398" y="222777"/>
                    <a:pt x="191394" y="226771"/>
                    <a:pt x="196322" y="226771"/>
                  </a:cubicBezTo>
                  <a:lnTo>
                    <a:pt x="211103" y="226771"/>
                  </a:lnTo>
                  <a:lnTo>
                    <a:pt x="211103" y="302429"/>
                  </a:lnTo>
                  <a:lnTo>
                    <a:pt x="97642" y="302429"/>
                  </a:lnTo>
                  <a:lnTo>
                    <a:pt x="97642" y="226771"/>
                  </a:lnTo>
                  <a:lnTo>
                    <a:pt x="147539" y="226771"/>
                  </a:lnTo>
                  <a:cubicBezTo>
                    <a:pt x="152467" y="226771"/>
                    <a:pt x="156463" y="222777"/>
                    <a:pt x="156463" y="217847"/>
                  </a:cubicBezTo>
                  <a:cubicBezTo>
                    <a:pt x="156463" y="212918"/>
                    <a:pt x="152467" y="208923"/>
                    <a:pt x="147539" y="208923"/>
                  </a:cubicBezTo>
                  <a:lnTo>
                    <a:pt x="78965" y="208923"/>
                  </a:lnTo>
                  <a:lnTo>
                    <a:pt x="78965" y="198959"/>
                  </a:lnTo>
                  <a:lnTo>
                    <a:pt x="308920" y="198959"/>
                  </a:lnTo>
                  <a:lnTo>
                    <a:pt x="308920" y="208923"/>
                  </a:lnTo>
                  <a:close/>
                  <a:moveTo>
                    <a:pt x="432281" y="552223"/>
                  </a:moveTo>
                  <a:lnTo>
                    <a:pt x="396650" y="552223"/>
                  </a:lnTo>
                  <a:lnTo>
                    <a:pt x="396650" y="422437"/>
                  </a:lnTo>
                  <a:lnTo>
                    <a:pt x="432281" y="422437"/>
                  </a:lnTo>
                  <a:lnTo>
                    <a:pt x="432281" y="552223"/>
                  </a:lnTo>
                  <a:close/>
                  <a:moveTo>
                    <a:pt x="450128" y="552223"/>
                  </a:moveTo>
                  <a:lnTo>
                    <a:pt x="450128" y="422437"/>
                  </a:lnTo>
                  <a:lnTo>
                    <a:pt x="485759" y="422437"/>
                  </a:lnTo>
                  <a:lnTo>
                    <a:pt x="485759" y="552223"/>
                  </a:lnTo>
                  <a:lnTo>
                    <a:pt x="450128" y="5522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5555558" y="2056364"/>
              <a:ext cx="44964" cy="17847"/>
            </a:xfrm>
            <a:custGeom>
              <a:avLst/>
              <a:gdLst/>
              <a:ahLst/>
              <a:cxnLst/>
              <a:rect l="l" t="t" r="r" b="b"/>
              <a:pathLst>
                <a:path w="44964" h="17847" extrusionOk="0">
                  <a:moveTo>
                    <a:pt x="36041" y="0"/>
                  </a:moveTo>
                  <a:lnTo>
                    <a:pt x="8924" y="0"/>
                  </a:lnTo>
                  <a:cubicBezTo>
                    <a:pt x="3995" y="0"/>
                    <a:pt x="0" y="3994"/>
                    <a:pt x="0" y="8924"/>
                  </a:cubicBezTo>
                  <a:cubicBezTo>
                    <a:pt x="0" y="13853"/>
                    <a:pt x="3995" y="17847"/>
                    <a:pt x="8924" y="17847"/>
                  </a:cubicBezTo>
                  <a:lnTo>
                    <a:pt x="36041" y="17847"/>
                  </a:lnTo>
                  <a:cubicBezTo>
                    <a:pt x="40969" y="17847"/>
                    <a:pt x="44965" y="13852"/>
                    <a:pt x="44965" y="8924"/>
                  </a:cubicBezTo>
                  <a:cubicBezTo>
                    <a:pt x="44965" y="3994"/>
                    <a:pt x="40969" y="0"/>
                    <a:pt x="36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555558" y="2081351"/>
              <a:ext cx="44964" cy="17847"/>
            </a:xfrm>
            <a:custGeom>
              <a:avLst/>
              <a:gdLst/>
              <a:ahLst/>
              <a:cxnLst/>
              <a:rect l="l" t="t" r="r" b="b"/>
              <a:pathLst>
                <a:path w="44964" h="17847" extrusionOk="0">
                  <a:moveTo>
                    <a:pt x="36041" y="0"/>
                  </a:moveTo>
                  <a:lnTo>
                    <a:pt x="8924" y="0"/>
                  </a:lnTo>
                  <a:cubicBezTo>
                    <a:pt x="3995" y="0"/>
                    <a:pt x="0" y="3994"/>
                    <a:pt x="0" y="8924"/>
                  </a:cubicBezTo>
                  <a:cubicBezTo>
                    <a:pt x="0" y="13853"/>
                    <a:pt x="3995" y="17847"/>
                    <a:pt x="8924" y="17847"/>
                  </a:cubicBezTo>
                  <a:lnTo>
                    <a:pt x="36041" y="17847"/>
                  </a:lnTo>
                  <a:cubicBezTo>
                    <a:pt x="40969" y="17847"/>
                    <a:pt x="44965" y="13853"/>
                    <a:pt x="44965" y="8924"/>
                  </a:cubicBezTo>
                  <a:cubicBezTo>
                    <a:pt x="44965" y="3994"/>
                    <a:pt x="40969" y="0"/>
                    <a:pt x="360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sp>
        <p:nvSpPr>
          <p:cNvPr id="890" name="Google Shape;890;p23"/>
          <p:cNvSpPr/>
          <p:nvPr/>
        </p:nvSpPr>
        <p:spPr>
          <a:xfrm>
            <a:off x="5702481" y="4008709"/>
            <a:ext cx="796500" cy="695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sp>
        <p:nvSpPr>
          <p:cNvPr id="938" name="Google Shape;938;p23"/>
          <p:cNvSpPr txBox="1"/>
          <p:nvPr/>
        </p:nvSpPr>
        <p:spPr>
          <a:xfrm>
            <a:off x="6501993" y="2792231"/>
            <a:ext cx="2603966" cy="7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cs typeface="Times New Roman"/>
                <a:sym typeface="Montserrat Medium"/>
              </a:rPr>
              <a:t>Environmental sustainability</a:t>
            </a:r>
            <a:endParaRPr lang="en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grpSp>
        <p:nvGrpSpPr>
          <p:cNvPr id="939" name="Google Shape;939;p23"/>
          <p:cNvGrpSpPr/>
          <p:nvPr/>
        </p:nvGrpSpPr>
        <p:grpSpPr>
          <a:xfrm>
            <a:off x="5947491" y="4144744"/>
            <a:ext cx="313286" cy="457200"/>
            <a:chOff x="6367461" y="2002055"/>
            <a:chExt cx="419224" cy="609194"/>
          </a:xfrm>
        </p:grpSpPr>
        <p:sp>
          <p:nvSpPr>
            <p:cNvPr id="940" name="Google Shape;940;p23"/>
            <p:cNvSpPr/>
            <p:nvPr/>
          </p:nvSpPr>
          <p:spPr>
            <a:xfrm>
              <a:off x="6474120" y="2385706"/>
              <a:ext cx="164815" cy="166949"/>
            </a:xfrm>
            <a:custGeom>
              <a:avLst/>
              <a:gdLst/>
              <a:ahLst/>
              <a:cxnLst/>
              <a:rect l="l" t="t" r="r" b="b"/>
              <a:pathLst>
                <a:path w="164815" h="166949" extrusionOk="0">
                  <a:moveTo>
                    <a:pt x="164815" y="65319"/>
                  </a:moveTo>
                  <a:cubicBezTo>
                    <a:pt x="164815" y="44635"/>
                    <a:pt x="150365" y="26809"/>
                    <a:pt x="130787" y="21895"/>
                  </a:cubicBezTo>
                  <a:cubicBezTo>
                    <a:pt x="127602" y="9327"/>
                    <a:pt x="116163" y="0"/>
                    <a:pt x="102578" y="0"/>
                  </a:cubicBezTo>
                  <a:cubicBezTo>
                    <a:pt x="94751" y="0"/>
                    <a:pt x="87642" y="3102"/>
                    <a:pt x="82406" y="8129"/>
                  </a:cubicBezTo>
                  <a:cubicBezTo>
                    <a:pt x="77174" y="3102"/>
                    <a:pt x="70064" y="0"/>
                    <a:pt x="62239" y="0"/>
                  </a:cubicBezTo>
                  <a:cubicBezTo>
                    <a:pt x="48653" y="0"/>
                    <a:pt x="37212" y="9328"/>
                    <a:pt x="34027" y="21895"/>
                  </a:cubicBezTo>
                  <a:cubicBezTo>
                    <a:pt x="14449" y="26809"/>
                    <a:pt x="0" y="44635"/>
                    <a:pt x="0" y="65319"/>
                  </a:cubicBezTo>
                  <a:cubicBezTo>
                    <a:pt x="0" y="77976"/>
                    <a:pt x="5219" y="89706"/>
                    <a:pt x="14289" y="98081"/>
                  </a:cubicBezTo>
                  <a:cubicBezTo>
                    <a:pt x="12071" y="102849"/>
                    <a:pt x="10893" y="108079"/>
                    <a:pt x="10893" y="113394"/>
                  </a:cubicBezTo>
                  <a:cubicBezTo>
                    <a:pt x="10893" y="128813"/>
                    <a:pt x="20641" y="142341"/>
                    <a:pt x="34779" y="147522"/>
                  </a:cubicBezTo>
                  <a:cubicBezTo>
                    <a:pt x="38771" y="158936"/>
                    <a:pt x="49662" y="166950"/>
                    <a:pt x="62239" y="166950"/>
                  </a:cubicBezTo>
                  <a:cubicBezTo>
                    <a:pt x="70064" y="166950"/>
                    <a:pt x="77172" y="163849"/>
                    <a:pt x="82406" y="158821"/>
                  </a:cubicBezTo>
                  <a:cubicBezTo>
                    <a:pt x="87642" y="163849"/>
                    <a:pt x="94751" y="166950"/>
                    <a:pt x="102578" y="166950"/>
                  </a:cubicBezTo>
                  <a:cubicBezTo>
                    <a:pt x="115154" y="166950"/>
                    <a:pt x="126043" y="158936"/>
                    <a:pt x="130034" y="147522"/>
                  </a:cubicBezTo>
                  <a:cubicBezTo>
                    <a:pt x="144172" y="142341"/>
                    <a:pt x="153922" y="128812"/>
                    <a:pt x="153922" y="113394"/>
                  </a:cubicBezTo>
                  <a:cubicBezTo>
                    <a:pt x="153922" y="108079"/>
                    <a:pt x="152744" y="102850"/>
                    <a:pt x="150525" y="98081"/>
                  </a:cubicBezTo>
                  <a:cubicBezTo>
                    <a:pt x="159595" y="89705"/>
                    <a:pt x="164815" y="77976"/>
                    <a:pt x="164815" y="65319"/>
                  </a:cubicBezTo>
                  <a:close/>
                  <a:moveTo>
                    <a:pt x="73484" y="61061"/>
                  </a:moveTo>
                  <a:lnTo>
                    <a:pt x="55165" y="61061"/>
                  </a:lnTo>
                  <a:cubicBezTo>
                    <a:pt x="50237" y="61061"/>
                    <a:pt x="46242" y="65055"/>
                    <a:pt x="46242" y="69985"/>
                  </a:cubicBezTo>
                  <a:cubicBezTo>
                    <a:pt x="46242" y="74914"/>
                    <a:pt x="50237" y="78908"/>
                    <a:pt x="55165" y="78908"/>
                  </a:cubicBezTo>
                  <a:lnTo>
                    <a:pt x="73484" y="78908"/>
                  </a:lnTo>
                  <a:lnTo>
                    <a:pt x="73484" y="137956"/>
                  </a:lnTo>
                  <a:cubicBezTo>
                    <a:pt x="73484" y="144103"/>
                    <a:pt x="68440" y="149102"/>
                    <a:pt x="62241" y="149102"/>
                  </a:cubicBezTo>
                  <a:cubicBezTo>
                    <a:pt x="56551" y="149102"/>
                    <a:pt x="51756" y="144884"/>
                    <a:pt x="51088" y="139290"/>
                  </a:cubicBezTo>
                  <a:cubicBezTo>
                    <a:pt x="50626" y="135425"/>
                    <a:pt x="47712" y="132306"/>
                    <a:pt x="43887" y="131582"/>
                  </a:cubicBezTo>
                  <a:cubicBezTo>
                    <a:pt x="35112" y="129920"/>
                    <a:pt x="28742" y="122273"/>
                    <a:pt x="28742" y="113396"/>
                  </a:cubicBezTo>
                  <a:cubicBezTo>
                    <a:pt x="28742" y="109038"/>
                    <a:pt x="30217" y="104960"/>
                    <a:pt x="33007" y="101603"/>
                  </a:cubicBezTo>
                  <a:cubicBezTo>
                    <a:pt x="34664" y="99609"/>
                    <a:pt x="35372" y="96994"/>
                    <a:pt x="34948" y="94436"/>
                  </a:cubicBezTo>
                  <a:cubicBezTo>
                    <a:pt x="34523" y="91878"/>
                    <a:pt x="33006" y="89631"/>
                    <a:pt x="30793" y="88281"/>
                  </a:cubicBezTo>
                  <a:cubicBezTo>
                    <a:pt x="22688" y="83336"/>
                    <a:pt x="17850" y="74752"/>
                    <a:pt x="17850" y="65319"/>
                  </a:cubicBezTo>
                  <a:cubicBezTo>
                    <a:pt x="17850" y="51374"/>
                    <a:pt x="28796" y="39588"/>
                    <a:pt x="42772" y="38486"/>
                  </a:cubicBezTo>
                  <a:cubicBezTo>
                    <a:pt x="47414" y="38120"/>
                    <a:pt x="50995" y="34247"/>
                    <a:pt x="50995" y="29590"/>
                  </a:cubicBezTo>
                  <a:lnTo>
                    <a:pt x="50995" y="28994"/>
                  </a:lnTo>
                  <a:cubicBezTo>
                    <a:pt x="50995" y="22847"/>
                    <a:pt x="56040" y="17846"/>
                    <a:pt x="62241" y="17846"/>
                  </a:cubicBezTo>
                  <a:cubicBezTo>
                    <a:pt x="68440" y="17846"/>
                    <a:pt x="73484" y="22847"/>
                    <a:pt x="73484" y="28994"/>
                  </a:cubicBezTo>
                  <a:lnTo>
                    <a:pt x="73484" y="61061"/>
                  </a:lnTo>
                  <a:close/>
                  <a:moveTo>
                    <a:pt x="130227" y="75859"/>
                  </a:moveTo>
                  <a:lnTo>
                    <a:pt x="144818" y="75859"/>
                  </a:lnTo>
                  <a:cubicBezTo>
                    <a:pt x="142658" y="80924"/>
                    <a:pt x="138948" y="85275"/>
                    <a:pt x="134025" y="88279"/>
                  </a:cubicBezTo>
                  <a:cubicBezTo>
                    <a:pt x="131812" y="89630"/>
                    <a:pt x="130295" y="91875"/>
                    <a:pt x="129870" y="94433"/>
                  </a:cubicBezTo>
                  <a:cubicBezTo>
                    <a:pt x="129445" y="96990"/>
                    <a:pt x="130152" y="99608"/>
                    <a:pt x="131811" y="101601"/>
                  </a:cubicBezTo>
                  <a:cubicBezTo>
                    <a:pt x="134602" y="104960"/>
                    <a:pt x="136077" y="109037"/>
                    <a:pt x="136077" y="113393"/>
                  </a:cubicBezTo>
                  <a:cubicBezTo>
                    <a:pt x="136077" y="122269"/>
                    <a:pt x="129706" y="129919"/>
                    <a:pt x="120928" y="131580"/>
                  </a:cubicBezTo>
                  <a:cubicBezTo>
                    <a:pt x="117103" y="132303"/>
                    <a:pt x="114189" y="135424"/>
                    <a:pt x="113728" y="139290"/>
                  </a:cubicBezTo>
                  <a:cubicBezTo>
                    <a:pt x="113060" y="144882"/>
                    <a:pt x="108267" y="149100"/>
                    <a:pt x="102579" y="149100"/>
                  </a:cubicBezTo>
                  <a:cubicBezTo>
                    <a:pt x="96377" y="149100"/>
                    <a:pt x="91331" y="144100"/>
                    <a:pt x="91331" y="137954"/>
                  </a:cubicBezTo>
                  <a:lnTo>
                    <a:pt x="91331" y="117017"/>
                  </a:lnTo>
                  <a:lnTo>
                    <a:pt x="102654" y="117017"/>
                  </a:lnTo>
                  <a:cubicBezTo>
                    <a:pt x="107582" y="117017"/>
                    <a:pt x="111577" y="113023"/>
                    <a:pt x="111577" y="108094"/>
                  </a:cubicBezTo>
                  <a:cubicBezTo>
                    <a:pt x="111577" y="103164"/>
                    <a:pt x="107582" y="99170"/>
                    <a:pt x="102654" y="99170"/>
                  </a:cubicBezTo>
                  <a:lnTo>
                    <a:pt x="91331" y="99170"/>
                  </a:lnTo>
                  <a:lnTo>
                    <a:pt x="91331" y="28994"/>
                  </a:lnTo>
                  <a:cubicBezTo>
                    <a:pt x="91331" y="22847"/>
                    <a:pt x="96377" y="17846"/>
                    <a:pt x="102579" y="17846"/>
                  </a:cubicBezTo>
                  <a:cubicBezTo>
                    <a:pt x="108778" y="17846"/>
                    <a:pt x="113823" y="22847"/>
                    <a:pt x="113823" y="28994"/>
                  </a:cubicBezTo>
                  <a:lnTo>
                    <a:pt x="113823" y="29590"/>
                  </a:lnTo>
                  <a:cubicBezTo>
                    <a:pt x="113823" y="34247"/>
                    <a:pt x="117403" y="38120"/>
                    <a:pt x="122046" y="38486"/>
                  </a:cubicBezTo>
                  <a:cubicBezTo>
                    <a:pt x="133489" y="39388"/>
                    <a:pt x="142895" y="47460"/>
                    <a:pt x="145928" y="58011"/>
                  </a:cubicBezTo>
                  <a:lnTo>
                    <a:pt x="130227" y="58011"/>
                  </a:lnTo>
                  <a:cubicBezTo>
                    <a:pt x="125297" y="58011"/>
                    <a:pt x="121303" y="62006"/>
                    <a:pt x="121303" y="66935"/>
                  </a:cubicBezTo>
                  <a:cubicBezTo>
                    <a:pt x="121303" y="71865"/>
                    <a:pt x="125297" y="75859"/>
                    <a:pt x="130227" y="758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6404451" y="2092518"/>
              <a:ext cx="309522" cy="518731"/>
            </a:xfrm>
            <a:custGeom>
              <a:avLst/>
              <a:gdLst/>
              <a:ahLst/>
              <a:cxnLst/>
              <a:rect l="l" t="t" r="r" b="b"/>
              <a:pathLst>
                <a:path w="309522" h="518731" extrusionOk="0">
                  <a:moveTo>
                    <a:pt x="307096" y="277936"/>
                  </a:moveTo>
                  <a:lnTo>
                    <a:pt x="293229" y="254035"/>
                  </a:lnTo>
                  <a:cubicBezTo>
                    <a:pt x="290006" y="248476"/>
                    <a:pt x="283001" y="244441"/>
                    <a:pt x="276576" y="244441"/>
                  </a:cubicBezTo>
                  <a:lnTo>
                    <a:pt x="248801" y="244441"/>
                  </a:lnTo>
                  <a:cubicBezTo>
                    <a:pt x="242376" y="244441"/>
                    <a:pt x="235371" y="248476"/>
                    <a:pt x="232148" y="254033"/>
                  </a:cubicBezTo>
                  <a:lnTo>
                    <a:pt x="228375" y="260537"/>
                  </a:lnTo>
                  <a:cubicBezTo>
                    <a:pt x="217629" y="253650"/>
                    <a:pt x="205845" y="248118"/>
                    <a:pt x="193188" y="244292"/>
                  </a:cubicBezTo>
                  <a:lnTo>
                    <a:pt x="193188" y="200764"/>
                  </a:lnTo>
                  <a:lnTo>
                    <a:pt x="197420" y="200764"/>
                  </a:lnTo>
                  <a:cubicBezTo>
                    <a:pt x="208901" y="200764"/>
                    <a:pt x="218242" y="191422"/>
                    <a:pt x="218242" y="179942"/>
                  </a:cubicBezTo>
                  <a:lnTo>
                    <a:pt x="218242" y="154881"/>
                  </a:lnTo>
                  <a:cubicBezTo>
                    <a:pt x="218242" y="143401"/>
                    <a:pt x="208901" y="134059"/>
                    <a:pt x="197420" y="134059"/>
                  </a:cubicBezTo>
                  <a:lnTo>
                    <a:pt x="192910" y="134059"/>
                  </a:lnTo>
                  <a:lnTo>
                    <a:pt x="192910" y="106625"/>
                  </a:lnTo>
                  <a:lnTo>
                    <a:pt x="270183" y="106625"/>
                  </a:lnTo>
                  <a:cubicBezTo>
                    <a:pt x="278385" y="106625"/>
                    <a:pt x="285056" y="99954"/>
                    <a:pt x="285056" y="91753"/>
                  </a:cubicBezTo>
                  <a:lnTo>
                    <a:pt x="285056" y="50933"/>
                  </a:lnTo>
                  <a:lnTo>
                    <a:pt x="287728" y="50933"/>
                  </a:lnTo>
                  <a:cubicBezTo>
                    <a:pt x="295930" y="50933"/>
                    <a:pt x="302601" y="44262"/>
                    <a:pt x="302601" y="36060"/>
                  </a:cubicBezTo>
                  <a:lnTo>
                    <a:pt x="302601" y="14873"/>
                  </a:lnTo>
                  <a:cubicBezTo>
                    <a:pt x="302601" y="6671"/>
                    <a:pt x="295930" y="0"/>
                    <a:pt x="287728" y="0"/>
                  </a:cubicBezTo>
                  <a:lnTo>
                    <a:pt x="266379" y="0"/>
                  </a:lnTo>
                  <a:cubicBezTo>
                    <a:pt x="258179" y="0"/>
                    <a:pt x="251506" y="6671"/>
                    <a:pt x="251506" y="14873"/>
                  </a:cubicBezTo>
                  <a:lnTo>
                    <a:pt x="251506" y="36061"/>
                  </a:lnTo>
                  <a:cubicBezTo>
                    <a:pt x="251506" y="44263"/>
                    <a:pt x="258179" y="50934"/>
                    <a:pt x="266379" y="50934"/>
                  </a:cubicBezTo>
                  <a:lnTo>
                    <a:pt x="267208" y="50934"/>
                  </a:lnTo>
                  <a:lnTo>
                    <a:pt x="267208" y="88779"/>
                  </a:lnTo>
                  <a:lnTo>
                    <a:pt x="220652" y="88779"/>
                  </a:lnTo>
                  <a:lnTo>
                    <a:pt x="220652" y="77302"/>
                  </a:lnTo>
                  <a:cubicBezTo>
                    <a:pt x="220652" y="72373"/>
                    <a:pt x="216657" y="68378"/>
                    <a:pt x="211728" y="68378"/>
                  </a:cubicBezTo>
                  <a:cubicBezTo>
                    <a:pt x="206798" y="68378"/>
                    <a:pt x="202804" y="72373"/>
                    <a:pt x="202804" y="77302"/>
                  </a:cubicBezTo>
                  <a:lnTo>
                    <a:pt x="202804" y="88778"/>
                  </a:lnTo>
                  <a:lnTo>
                    <a:pt x="189935" y="88778"/>
                  </a:lnTo>
                  <a:cubicBezTo>
                    <a:pt x="181733" y="88778"/>
                    <a:pt x="175062" y="95449"/>
                    <a:pt x="175062" y="103651"/>
                  </a:cubicBezTo>
                  <a:lnTo>
                    <a:pt x="175062" y="134059"/>
                  </a:lnTo>
                  <a:lnTo>
                    <a:pt x="166784" y="134059"/>
                  </a:lnTo>
                  <a:lnTo>
                    <a:pt x="166784" y="45496"/>
                  </a:lnTo>
                  <a:cubicBezTo>
                    <a:pt x="166784" y="37294"/>
                    <a:pt x="160113" y="30623"/>
                    <a:pt x="151912" y="30623"/>
                  </a:cubicBezTo>
                  <a:lnTo>
                    <a:pt x="103763" y="30623"/>
                  </a:lnTo>
                  <a:lnTo>
                    <a:pt x="103763" y="20190"/>
                  </a:lnTo>
                  <a:cubicBezTo>
                    <a:pt x="103763" y="15261"/>
                    <a:pt x="99767" y="11267"/>
                    <a:pt x="94839" y="11267"/>
                  </a:cubicBezTo>
                  <a:cubicBezTo>
                    <a:pt x="89911" y="11267"/>
                    <a:pt x="85915" y="15261"/>
                    <a:pt x="85915" y="20190"/>
                  </a:cubicBezTo>
                  <a:lnTo>
                    <a:pt x="85915" y="33598"/>
                  </a:lnTo>
                  <a:cubicBezTo>
                    <a:pt x="85915" y="41800"/>
                    <a:pt x="92587" y="48471"/>
                    <a:pt x="100788" y="48471"/>
                  </a:cubicBezTo>
                  <a:lnTo>
                    <a:pt x="148937" y="48471"/>
                  </a:lnTo>
                  <a:lnTo>
                    <a:pt x="148937" y="134061"/>
                  </a:lnTo>
                  <a:lnTo>
                    <a:pt x="139053" y="134061"/>
                  </a:lnTo>
                  <a:lnTo>
                    <a:pt x="139053" y="78927"/>
                  </a:lnTo>
                  <a:cubicBezTo>
                    <a:pt x="139053" y="70726"/>
                    <a:pt x="132382" y="64055"/>
                    <a:pt x="124180" y="64055"/>
                  </a:cubicBezTo>
                  <a:lnTo>
                    <a:pt x="51094" y="64055"/>
                  </a:lnTo>
                  <a:lnTo>
                    <a:pt x="51094" y="62384"/>
                  </a:lnTo>
                  <a:cubicBezTo>
                    <a:pt x="51094" y="54182"/>
                    <a:pt x="44422" y="47511"/>
                    <a:pt x="36221" y="47511"/>
                  </a:cubicBezTo>
                  <a:lnTo>
                    <a:pt x="14873" y="47511"/>
                  </a:lnTo>
                  <a:cubicBezTo>
                    <a:pt x="6673" y="47511"/>
                    <a:pt x="0" y="54182"/>
                    <a:pt x="0" y="62384"/>
                  </a:cubicBezTo>
                  <a:lnTo>
                    <a:pt x="0" y="83572"/>
                  </a:lnTo>
                  <a:cubicBezTo>
                    <a:pt x="0" y="91774"/>
                    <a:pt x="6673" y="98445"/>
                    <a:pt x="14873" y="98445"/>
                  </a:cubicBezTo>
                  <a:lnTo>
                    <a:pt x="36221" y="98445"/>
                  </a:lnTo>
                  <a:cubicBezTo>
                    <a:pt x="44422" y="98445"/>
                    <a:pt x="51094" y="91774"/>
                    <a:pt x="51094" y="83572"/>
                  </a:cubicBezTo>
                  <a:lnTo>
                    <a:pt x="51094" y="81903"/>
                  </a:lnTo>
                  <a:lnTo>
                    <a:pt x="121206" y="81903"/>
                  </a:lnTo>
                  <a:lnTo>
                    <a:pt x="121206" y="134062"/>
                  </a:lnTo>
                  <a:lnTo>
                    <a:pt x="106735" y="134062"/>
                  </a:lnTo>
                  <a:cubicBezTo>
                    <a:pt x="95254" y="134062"/>
                    <a:pt x="85913" y="143403"/>
                    <a:pt x="85913" y="154884"/>
                  </a:cubicBezTo>
                  <a:lnTo>
                    <a:pt x="85913" y="179944"/>
                  </a:lnTo>
                  <a:cubicBezTo>
                    <a:pt x="85913" y="191425"/>
                    <a:pt x="95254" y="200766"/>
                    <a:pt x="106735" y="200766"/>
                  </a:cubicBezTo>
                  <a:lnTo>
                    <a:pt x="110965" y="200766"/>
                  </a:lnTo>
                  <a:lnTo>
                    <a:pt x="110965" y="244295"/>
                  </a:lnTo>
                  <a:cubicBezTo>
                    <a:pt x="51866" y="262160"/>
                    <a:pt x="11181" y="316366"/>
                    <a:pt x="11181" y="378473"/>
                  </a:cubicBezTo>
                  <a:cubicBezTo>
                    <a:pt x="11181" y="455812"/>
                    <a:pt x="74387" y="518731"/>
                    <a:pt x="152077" y="518731"/>
                  </a:cubicBezTo>
                  <a:cubicBezTo>
                    <a:pt x="179357" y="518731"/>
                    <a:pt x="205826" y="510955"/>
                    <a:pt x="228625" y="496244"/>
                  </a:cubicBezTo>
                  <a:cubicBezTo>
                    <a:pt x="232764" y="493571"/>
                    <a:pt x="233955" y="488047"/>
                    <a:pt x="231283" y="483906"/>
                  </a:cubicBezTo>
                  <a:cubicBezTo>
                    <a:pt x="228610" y="479766"/>
                    <a:pt x="223082" y="478577"/>
                    <a:pt x="218947" y="481248"/>
                  </a:cubicBezTo>
                  <a:cubicBezTo>
                    <a:pt x="199040" y="494091"/>
                    <a:pt x="175916" y="500882"/>
                    <a:pt x="152077" y="500882"/>
                  </a:cubicBezTo>
                  <a:cubicBezTo>
                    <a:pt x="84228" y="500882"/>
                    <a:pt x="29028" y="445969"/>
                    <a:pt x="29028" y="378471"/>
                  </a:cubicBezTo>
                  <a:cubicBezTo>
                    <a:pt x="29028" y="322232"/>
                    <a:pt x="67280" y="273410"/>
                    <a:pt x="122049" y="259745"/>
                  </a:cubicBezTo>
                  <a:cubicBezTo>
                    <a:pt x="126023" y="258752"/>
                    <a:pt x="128812" y="255182"/>
                    <a:pt x="128812" y="251086"/>
                  </a:cubicBezTo>
                  <a:lnTo>
                    <a:pt x="128812" y="244285"/>
                  </a:lnTo>
                  <a:lnTo>
                    <a:pt x="175341" y="244285"/>
                  </a:lnTo>
                  <a:lnTo>
                    <a:pt x="175341" y="251086"/>
                  </a:lnTo>
                  <a:cubicBezTo>
                    <a:pt x="175341" y="255182"/>
                    <a:pt x="178129" y="258752"/>
                    <a:pt x="182104" y="259745"/>
                  </a:cubicBezTo>
                  <a:cubicBezTo>
                    <a:pt x="195671" y="263130"/>
                    <a:pt x="208214" y="268686"/>
                    <a:pt x="219420" y="275968"/>
                  </a:cubicBezTo>
                  <a:lnTo>
                    <a:pt x="218278" y="277937"/>
                  </a:lnTo>
                  <a:cubicBezTo>
                    <a:pt x="215043" y="283513"/>
                    <a:pt x="215043" y="291607"/>
                    <a:pt x="218278" y="297185"/>
                  </a:cubicBezTo>
                  <a:lnTo>
                    <a:pt x="232147" y="321085"/>
                  </a:lnTo>
                  <a:cubicBezTo>
                    <a:pt x="235370" y="326644"/>
                    <a:pt x="242374" y="330679"/>
                    <a:pt x="248799" y="330679"/>
                  </a:cubicBezTo>
                  <a:lnTo>
                    <a:pt x="265374" y="330679"/>
                  </a:lnTo>
                  <a:cubicBezTo>
                    <a:pt x="271663" y="345449"/>
                    <a:pt x="275122" y="361622"/>
                    <a:pt x="275122" y="378472"/>
                  </a:cubicBezTo>
                  <a:cubicBezTo>
                    <a:pt x="275122" y="404040"/>
                    <a:pt x="267282" y="428529"/>
                    <a:pt x="252450" y="449292"/>
                  </a:cubicBezTo>
                  <a:cubicBezTo>
                    <a:pt x="249585" y="453301"/>
                    <a:pt x="250513" y="458876"/>
                    <a:pt x="254524" y="461740"/>
                  </a:cubicBezTo>
                  <a:cubicBezTo>
                    <a:pt x="258535" y="464606"/>
                    <a:pt x="264108" y="463676"/>
                    <a:pt x="266972" y="459666"/>
                  </a:cubicBezTo>
                  <a:cubicBezTo>
                    <a:pt x="283979" y="435859"/>
                    <a:pt x="292970" y="407783"/>
                    <a:pt x="292970" y="378472"/>
                  </a:cubicBezTo>
                  <a:cubicBezTo>
                    <a:pt x="292970" y="361174"/>
                    <a:pt x="289785" y="344503"/>
                    <a:pt x="283949" y="329048"/>
                  </a:cubicBezTo>
                  <a:cubicBezTo>
                    <a:pt x="287798" y="327370"/>
                    <a:pt x="291235" y="324521"/>
                    <a:pt x="293229" y="321086"/>
                  </a:cubicBezTo>
                  <a:lnTo>
                    <a:pt x="307094" y="297186"/>
                  </a:lnTo>
                  <a:cubicBezTo>
                    <a:pt x="310331" y="291611"/>
                    <a:pt x="310333" y="283515"/>
                    <a:pt x="307096" y="277936"/>
                  </a:cubicBezTo>
                  <a:close/>
                  <a:moveTo>
                    <a:pt x="269354" y="17847"/>
                  </a:moveTo>
                  <a:lnTo>
                    <a:pt x="284754" y="17847"/>
                  </a:lnTo>
                  <a:lnTo>
                    <a:pt x="284754" y="33087"/>
                  </a:lnTo>
                  <a:lnTo>
                    <a:pt x="269354" y="33087"/>
                  </a:lnTo>
                  <a:lnTo>
                    <a:pt x="269354" y="17847"/>
                  </a:lnTo>
                  <a:close/>
                  <a:moveTo>
                    <a:pt x="33247" y="80597"/>
                  </a:moveTo>
                  <a:lnTo>
                    <a:pt x="17849" y="80597"/>
                  </a:lnTo>
                  <a:lnTo>
                    <a:pt x="17849" y="65357"/>
                  </a:lnTo>
                  <a:lnTo>
                    <a:pt x="33247" y="65357"/>
                  </a:lnTo>
                  <a:lnTo>
                    <a:pt x="33247" y="80597"/>
                  </a:lnTo>
                  <a:close/>
                  <a:moveTo>
                    <a:pt x="175341" y="226438"/>
                  </a:moveTo>
                  <a:lnTo>
                    <a:pt x="128812" y="226438"/>
                  </a:lnTo>
                  <a:lnTo>
                    <a:pt x="128812" y="200764"/>
                  </a:lnTo>
                  <a:lnTo>
                    <a:pt x="175341" y="200764"/>
                  </a:lnTo>
                  <a:lnTo>
                    <a:pt x="175341" y="226438"/>
                  </a:lnTo>
                  <a:close/>
                  <a:moveTo>
                    <a:pt x="106735" y="182916"/>
                  </a:moveTo>
                  <a:cubicBezTo>
                    <a:pt x="105123" y="182916"/>
                    <a:pt x="103760" y="181554"/>
                    <a:pt x="103760" y="179942"/>
                  </a:cubicBezTo>
                  <a:lnTo>
                    <a:pt x="103760" y="154881"/>
                  </a:lnTo>
                  <a:cubicBezTo>
                    <a:pt x="103760" y="153269"/>
                    <a:pt x="105123" y="151907"/>
                    <a:pt x="106735" y="151907"/>
                  </a:cubicBezTo>
                  <a:lnTo>
                    <a:pt x="197419" y="151907"/>
                  </a:lnTo>
                  <a:cubicBezTo>
                    <a:pt x="199031" y="151907"/>
                    <a:pt x="200394" y="153269"/>
                    <a:pt x="200394" y="154881"/>
                  </a:cubicBezTo>
                  <a:lnTo>
                    <a:pt x="200394" y="179942"/>
                  </a:lnTo>
                  <a:cubicBezTo>
                    <a:pt x="200394" y="181554"/>
                    <a:pt x="199031" y="182916"/>
                    <a:pt x="197419" y="182916"/>
                  </a:cubicBezTo>
                  <a:lnTo>
                    <a:pt x="106735" y="182916"/>
                  </a:lnTo>
                  <a:close/>
                  <a:moveTo>
                    <a:pt x="291598" y="288335"/>
                  </a:moveTo>
                  <a:lnTo>
                    <a:pt x="277853" y="312026"/>
                  </a:lnTo>
                  <a:cubicBezTo>
                    <a:pt x="277577" y="312328"/>
                    <a:pt x="276857" y="312742"/>
                    <a:pt x="276456" y="312830"/>
                  </a:cubicBezTo>
                  <a:lnTo>
                    <a:pt x="248920" y="312830"/>
                  </a:lnTo>
                  <a:cubicBezTo>
                    <a:pt x="248520" y="312742"/>
                    <a:pt x="247801" y="312328"/>
                    <a:pt x="247525" y="312027"/>
                  </a:cubicBezTo>
                  <a:lnTo>
                    <a:pt x="233779" y="288336"/>
                  </a:lnTo>
                  <a:cubicBezTo>
                    <a:pt x="233661" y="287959"/>
                    <a:pt x="233661" y="287162"/>
                    <a:pt x="233779" y="286784"/>
                  </a:cubicBezTo>
                  <a:lnTo>
                    <a:pt x="247526" y="263092"/>
                  </a:lnTo>
                  <a:cubicBezTo>
                    <a:pt x="247802" y="262791"/>
                    <a:pt x="248521" y="262378"/>
                    <a:pt x="248921" y="262289"/>
                  </a:cubicBezTo>
                  <a:lnTo>
                    <a:pt x="276457" y="262289"/>
                  </a:lnTo>
                  <a:cubicBezTo>
                    <a:pt x="276857" y="262377"/>
                    <a:pt x="277574" y="262791"/>
                    <a:pt x="277852" y="263092"/>
                  </a:cubicBezTo>
                  <a:lnTo>
                    <a:pt x="291599" y="286784"/>
                  </a:lnTo>
                  <a:cubicBezTo>
                    <a:pt x="291715" y="287162"/>
                    <a:pt x="291715" y="287957"/>
                    <a:pt x="291598" y="28833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6697248" y="2291261"/>
              <a:ext cx="69740" cy="65613"/>
            </a:xfrm>
            <a:custGeom>
              <a:avLst/>
              <a:gdLst/>
              <a:ahLst/>
              <a:cxnLst/>
              <a:rect l="l" t="t" r="r" b="b"/>
              <a:pathLst>
                <a:path w="69740" h="65613" extrusionOk="0">
                  <a:moveTo>
                    <a:pt x="67314" y="23183"/>
                  </a:moveTo>
                  <a:lnTo>
                    <a:pt x="59429" y="9594"/>
                  </a:lnTo>
                  <a:cubicBezTo>
                    <a:pt x="56205" y="4035"/>
                    <a:pt x="49201" y="0"/>
                    <a:pt x="42776" y="0"/>
                  </a:cubicBezTo>
                  <a:lnTo>
                    <a:pt x="26964" y="0"/>
                  </a:lnTo>
                  <a:cubicBezTo>
                    <a:pt x="20539" y="0"/>
                    <a:pt x="13535" y="4035"/>
                    <a:pt x="10311" y="9592"/>
                  </a:cubicBezTo>
                  <a:lnTo>
                    <a:pt x="2426" y="23184"/>
                  </a:lnTo>
                  <a:cubicBezTo>
                    <a:pt x="-809" y="28759"/>
                    <a:pt x="-809" y="36854"/>
                    <a:pt x="2426" y="42432"/>
                  </a:cubicBezTo>
                  <a:lnTo>
                    <a:pt x="10311" y="56020"/>
                  </a:lnTo>
                  <a:cubicBezTo>
                    <a:pt x="13535" y="61578"/>
                    <a:pt x="20539" y="65613"/>
                    <a:pt x="26964" y="65613"/>
                  </a:cubicBezTo>
                  <a:lnTo>
                    <a:pt x="42776" y="65613"/>
                  </a:lnTo>
                  <a:cubicBezTo>
                    <a:pt x="49201" y="65613"/>
                    <a:pt x="56205" y="61578"/>
                    <a:pt x="59429" y="56021"/>
                  </a:cubicBezTo>
                  <a:lnTo>
                    <a:pt x="67314" y="42431"/>
                  </a:lnTo>
                  <a:cubicBezTo>
                    <a:pt x="70549" y="36855"/>
                    <a:pt x="70549" y="28761"/>
                    <a:pt x="67314" y="23183"/>
                  </a:cubicBezTo>
                  <a:close/>
                  <a:moveTo>
                    <a:pt x="51814" y="33583"/>
                  </a:moveTo>
                  <a:lnTo>
                    <a:pt x="44051" y="46961"/>
                  </a:lnTo>
                  <a:cubicBezTo>
                    <a:pt x="43777" y="47262"/>
                    <a:pt x="43057" y="47678"/>
                    <a:pt x="42657" y="47765"/>
                  </a:cubicBezTo>
                  <a:lnTo>
                    <a:pt x="27084" y="47765"/>
                  </a:lnTo>
                  <a:cubicBezTo>
                    <a:pt x="26685" y="47678"/>
                    <a:pt x="25967" y="47262"/>
                    <a:pt x="25690" y="46961"/>
                  </a:cubicBezTo>
                  <a:lnTo>
                    <a:pt x="17927" y="33583"/>
                  </a:lnTo>
                  <a:cubicBezTo>
                    <a:pt x="17810" y="33206"/>
                    <a:pt x="17810" y="32409"/>
                    <a:pt x="17927" y="32030"/>
                  </a:cubicBezTo>
                  <a:lnTo>
                    <a:pt x="25690" y="18651"/>
                  </a:lnTo>
                  <a:cubicBezTo>
                    <a:pt x="25966" y="18350"/>
                    <a:pt x="26685" y="17934"/>
                    <a:pt x="27084" y="17847"/>
                  </a:cubicBezTo>
                  <a:lnTo>
                    <a:pt x="42657" y="17847"/>
                  </a:lnTo>
                  <a:cubicBezTo>
                    <a:pt x="43057" y="17934"/>
                    <a:pt x="43774" y="18350"/>
                    <a:pt x="44051" y="18651"/>
                  </a:cubicBezTo>
                  <a:lnTo>
                    <a:pt x="51814" y="32030"/>
                  </a:lnTo>
                  <a:cubicBezTo>
                    <a:pt x="51930" y="32409"/>
                    <a:pt x="51930" y="33206"/>
                    <a:pt x="51814" y="33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6367461" y="2049168"/>
              <a:ext cx="51094" cy="50933"/>
            </a:xfrm>
            <a:custGeom>
              <a:avLst/>
              <a:gdLst/>
              <a:ahLst/>
              <a:cxnLst/>
              <a:rect l="l" t="t" r="r" b="b"/>
              <a:pathLst>
                <a:path w="51094" h="50933" extrusionOk="0">
                  <a:moveTo>
                    <a:pt x="36222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6060"/>
                  </a:lnTo>
                  <a:cubicBezTo>
                    <a:pt x="0" y="44262"/>
                    <a:pt x="6671" y="50933"/>
                    <a:pt x="14873" y="50933"/>
                  </a:cubicBezTo>
                  <a:lnTo>
                    <a:pt x="36221" y="50933"/>
                  </a:lnTo>
                  <a:cubicBezTo>
                    <a:pt x="44422" y="50932"/>
                    <a:pt x="51095" y="44260"/>
                    <a:pt x="51095" y="36059"/>
                  </a:cubicBezTo>
                  <a:lnTo>
                    <a:pt x="51095" y="14873"/>
                  </a:lnTo>
                  <a:cubicBezTo>
                    <a:pt x="51095" y="6671"/>
                    <a:pt x="44423" y="0"/>
                    <a:pt x="36222" y="0"/>
                  </a:cubicBezTo>
                  <a:close/>
                  <a:moveTo>
                    <a:pt x="17847" y="33084"/>
                  </a:moveTo>
                  <a:lnTo>
                    <a:pt x="17847" y="17847"/>
                  </a:lnTo>
                  <a:lnTo>
                    <a:pt x="33246" y="17847"/>
                  </a:lnTo>
                  <a:lnTo>
                    <a:pt x="33246" y="33084"/>
                  </a:lnTo>
                  <a:lnTo>
                    <a:pt x="17847" y="330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6735593" y="2038460"/>
              <a:ext cx="51092" cy="50934"/>
            </a:xfrm>
            <a:custGeom>
              <a:avLst/>
              <a:gdLst/>
              <a:ahLst/>
              <a:cxnLst/>
              <a:rect l="l" t="t" r="r" b="b"/>
              <a:pathLst>
                <a:path w="51092" h="50934" extrusionOk="0">
                  <a:moveTo>
                    <a:pt x="36220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6061"/>
                  </a:lnTo>
                  <a:cubicBezTo>
                    <a:pt x="0" y="44263"/>
                    <a:pt x="6671" y="50934"/>
                    <a:pt x="14873" y="50934"/>
                  </a:cubicBezTo>
                  <a:lnTo>
                    <a:pt x="36220" y="50934"/>
                  </a:lnTo>
                  <a:cubicBezTo>
                    <a:pt x="44421" y="50934"/>
                    <a:pt x="51092" y="44263"/>
                    <a:pt x="51092" y="36061"/>
                  </a:cubicBezTo>
                  <a:lnTo>
                    <a:pt x="51092" y="14873"/>
                  </a:lnTo>
                  <a:cubicBezTo>
                    <a:pt x="51092" y="6671"/>
                    <a:pt x="44420" y="0"/>
                    <a:pt x="36220" y="0"/>
                  </a:cubicBezTo>
                  <a:close/>
                  <a:moveTo>
                    <a:pt x="33245" y="33086"/>
                  </a:moveTo>
                  <a:lnTo>
                    <a:pt x="17847" y="33086"/>
                  </a:lnTo>
                  <a:lnTo>
                    <a:pt x="17847" y="17847"/>
                  </a:lnTo>
                  <a:lnTo>
                    <a:pt x="33245" y="17847"/>
                  </a:lnTo>
                  <a:lnTo>
                    <a:pt x="33245" y="330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6474452" y="2002055"/>
              <a:ext cx="51094" cy="74364"/>
            </a:xfrm>
            <a:custGeom>
              <a:avLst/>
              <a:gdLst/>
              <a:ahLst/>
              <a:cxnLst/>
              <a:rect l="l" t="t" r="r" b="b"/>
              <a:pathLst>
                <a:path w="51094" h="74364" extrusionOk="0">
                  <a:moveTo>
                    <a:pt x="36222" y="0"/>
                  </a:moveTo>
                  <a:lnTo>
                    <a:pt x="14873" y="0"/>
                  </a:lnTo>
                  <a:cubicBezTo>
                    <a:pt x="6671" y="0"/>
                    <a:pt x="0" y="6671"/>
                    <a:pt x="0" y="14873"/>
                  </a:cubicBezTo>
                  <a:lnTo>
                    <a:pt x="0" y="36060"/>
                  </a:lnTo>
                  <a:cubicBezTo>
                    <a:pt x="0" y="44260"/>
                    <a:pt x="6673" y="50933"/>
                    <a:pt x="14873" y="50933"/>
                  </a:cubicBezTo>
                  <a:lnTo>
                    <a:pt x="15915" y="50933"/>
                  </a:lnTo>
                  <a:lnTo>
                    <a:pt x="15915" y="65441"/>
                  </a:lnTo>
                  <a:cubicBezTo>
                    <a:pt x="15915" y="70370"/>
                    <a:pt x="19911" y="74364"/>
                    <a:pt x="24839" y="74364"/>
                  </a:cubicBezTo>
                  <a:cubicBezTo>
                    <a:pt x="29767" y="74364"/>
                    <a:pt x="33763" y="70370"/>
                    <a:pt x="33763" y="65441"/>
                  </a:cubicBezTo>
                  <a:lnTo>
                    <a:pt x="33763" y="50933"/>
                  </a:lnTo>
                  <a:lnTo>
                    <a:pt x="36222" y="50933"/>
                  </a:lnTo>
                  <a:cubicBezTo>
                    <a:pt x="44423" y="50933"/>
                    <a:pt x="51095" y="44262"/>
                    <a:pt x="51095" y="36060"/>
                  </a:cubicBezTo>
                  <a:lnTo>
                    <a:pt x="51095" y="14873"/>
                  </a:lnTo>
                  <a:cubicBezTo>
                    <a:pt x="51095" y="6671"/>
                    <a:pt x="44423" y="0"/>
                    <a:pt x="36222" y="0"/>
                  </a:cubicBezTo>
                  <a:close/>
                  <a:moveTo>
                    <a:pt x="33247" y="33086"/>
                  </a:moveTo>
                  <a:lnTo>
                    <a:pt x="17847" y="33086"/>
                  </a:lnTo>
                  <a:lnTo>
                    <a:pt x="17847" y="17847"/>
                  </a:lnTo>
                  <a:lnTo>
                    <a:pt x="33247" y="17847"/>
                  </a:lnTo>
                  <a:lnTo>
                    <a:pt x="33247" y="330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6590636" y="2038429"/>
              <a:ext cx="51092" cy="96291"/>
            </a:xfrm>
            <a:custGeom>
              <a:avLst/>
              <a:gdLst/>
              <a:ahLst/>
              <a:cxnLst/>
              <a:rect l="l" t="t" r="r" b="b"/>
              <a:pathLst>
                <a:path w="51092" h="96291" extrusionOk="0">
                  <a:moveTo>
                    <a:pt x="36220" y="0"/>
                  </a:moveTo>
                  <a:lnTo>
                    <a:pt x="14873" y="0"/>
                  </a:lnTo>
                  <a:cubicBezTo>
                    <a:pt x="6673" y="0"/>
                    <a:pt x="0" y="6671"/>
                    <a:pt x="0" y="14873"/>
                  </a:cubicBezTo>
                  <a:lnTo>
                    <a:pt x="0" y="36060"/>
                  </a:lnTo>
                  <a:cubicBezTo>
                    <a:pt x="-1" y="44262"/>
                    <a:pt x="6671" y="50933"/>
                    <a:pt x="14872" y="50933"/>
                  </a:cubicBezTo>
                  <a:lnTo>
                    <a:pt x="16620" y="50933"/>
                  </a:lnTo>
                  <a:lnTo>
                    <a:pt x="16620" y="87368"/>
                  </a:lnTo>
                  <a:cubicBezTo>
                    <a:pt x="16620" y="92298"/>
                    <a:pt x="20614" y="96292"/>
                    <a:pt x="25543" y="96292"/>
                  </a:cubicBezTo>
                  <a:cubicBezTo>
                    <a:pt x="30473" y="96292"/>
                    <a:pt x="34467" y="92298"/>
                    <a:pt x="34467" y="87368"/>
                  </a:cubicBezTo>
                  <a:lnTo>
                    <a:pt x="34467" y="50933"/>
                  </a:lnTo>
                  <a:lnTo>
                    <a:pt x="36220" y="50933"/>
                  </a:lnTo>
                  <a:cubicBezTo>
                    <a:pt x="44421" y="50933"/>
                    <a:pt x="51093" y="44262"/>
                    <a:pt x="51093" y="36060"/>
                  </a:cubicBezTo>
                  <a:lnTo>
                    <a:pt x="51093" y="14873"/>
                  </a:lnTo>
                  <a:cubicBezTo>
                    <a:pt x="51093" y="6671"/>
                    <a:pt x="44421" y="0"/>
                    <a:pt x="36220" y="0"/>
                  </a:cubicBezTo>
                  <a:close/>
                  <a:moveTo>
                    <a:pt x="33244" y="33086"/>
                  </a:moveTo>
                  <a:lnTo>
                    <a:pt x="17846" y="33086"/>
                  </a:lnTo>
                  <a:lnTo>
                    <a:pt x="17846" y="17847"/>
                  </a:lnTo>
                  <a:lnTo>
                    <a:pt x="33244" y="17847"/>
                  </a:lnTo>
                  <a:lnTo>
                    <a:pt x="33244" y="330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Calibri"/>
                <a:cs typeface="Times New Roman"/>
                <a:sym typeface="Calibri"/>
              </a:endParaRPr>
            </a:p>
          </p:txBody>
        </p:sp>
      </p:grpSp>
      <p:cxnSp>
        <p:nvCxnSpPr>
          <p:cNvPr id="20" name="Google Shape;887;p23">
            <a:extLst>
              <a:ext uri="{FF2B5EF4-FFF2-40B4-BE49-F238E27FC236}">
                <a16:creationId xmlns:a16="http://schemas.microsoft.com/office/drawing/2014/main" id="{BD1A438E-40ED-50D3-F722-DE5398B4FC6E}"/>
              </a:ext>
            </a:extLst>
          </p:cNvPr>
          <p:cNvCxnSpPr>
            <a:cxnSpLocks/>
          </p:cNvCxnSpPr>
          <p:nvPr/>
        </p:nvCxnSpPr>
        <p:spPr>
          <a:xfrm flipH="1">
            <a:off x="4960481" y="3016696"/>
            <a:ext cx="730715" cy="69493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21" name="Google Shape;888;p23">
            <a:extLst>
              <a:ext uri="{FF2B5EF4-FFF2-40B4-BE49-F238E27FC236}">
                <a16:creationId xmlns:a16="http://schemas.microsoft.com/office/drawing/2014/main" id="{E89001A0-6D77-0285-098E-4D1E18058C0A}"/>
              </a:ext>
            </a:extLst>
          </p:cNvPr>
          <p:cNvSpPr/>
          <p:nvPr/>
        </p:nvSpPr>
        <p:spPr>
          <a:xfrm>
            <a:off x="5691196" y="2668996"/>
            <a:ext cx="796500" cy="69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  <a:ln>
            <a:solidFill>
              <a:srgbClr val="4472C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Montserrat Medium"/>
              <a:cs typeface="Times New Roman"/>
              <a:sym typeface="Montserrat Medium"/>
            </a:endParaRPr>
          </a:p>
        </p:txBody>
      </p:sp>
      <p:sp>
        <p:nvSpPr>
          <p:cNvPr id="22" name="Google Shape;909;p23">
            <a:extLst>
              <a:ext uri="{FF2B5EF4-FFF2-40B4-BE49-F238E27FC236}">
                <a16:creationId xmlns:a16="http://schemas.microsoft.com/office/drawing/2014/main" id="{7031CFB2-C744-0FC7-DACF-BFDF011AC3A1}"/>
              </a:ext>
            </a:extLst>
          </p:cNvPr>
          <p:cNvSpPr txBox="1"/>
          <p:nvPr/>
        </p:nvSpPr>
        <p:spPr>
          <a:xfrm>
            <a:off x="6049438" y="1429036"/>
            <a:ext cx="16119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" sz="1200" dirty="0">
              <a:solidFill>
                <a:schemeClr val="dk1"/>
              </a:solidFill>
              <a:latin typeface="Times New Roman"/>
              <a:ea typeface="Montserrat Medium"/>
              <a:cs typeface="Times New Roman"/>
            </a:endParaRPr>
          </a:p>
        </p:txBody>
      </p:sp>
      <p:sp>
        <p:nvSpPr>
          <p:cNvPr id="23" name="Google Shape;909;p23">
            <a:extLst>
              <a:ext uri="{FF2B5EF4-FFF2-40B4-BE49-F238E27FC236}">
                <a16:creationId xmlns:a16="http://schemas.microsoft.com/office/drawing/2014/main" id="{9257E409-1001-0EF0-1561-44D95ECE95E1}"/>
              </a:ext>
            </a:extLst>
          </p:cNvPr>
          <p:cNvSpPr txBox="1"/>
          <p:nvPr/>
        </p:nvSpPr>
        <p:spPr>
          <a:xfrm>
            <a:off x="5744117" y="1585610"/>
            <a:ext cx="3396858" cy="70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dk1"/>
                </a:solidFill>
                <a:latin typeface="Times New Roman"/>
                <a:sym typeface="Montserrat Medium"/>
              </a:rPr>
              <a:t>Sectoral innovation. (</a:t>
            </a:r>
            <a:r>
              <a:rPr lang="en" dirty="0" err="1">
                <a:solidFill>
                  <a:schemeClr val="dk1"/>
                </a:solidFill>
                <a:latin typeface="Times New Roman"/>
                <a:sym typeface="Montserrat Medium"/>
              </a:rPr>
              <a:t>e.g</a:t>
            </a:r>
            <a:r>
              <a:rPr lang="en" dirty="0">
                <a:solidFill>
                  <a:schemeClr val="dk1"/>
                </a:solidFill>
                <a:latin typeface="Times New Roman"/>
                <a:sym typeface="Montserrat Medium"/>
              </a:rPr>
              <a:t>, healthcare, energy)</a:t>
            </a:r>
            <a:endParaRPr lang="en-US">
              <a:solidFill>
                <a:schemeClr val="dk1"/>
              </a:solidFill>
              <a:latin typeface="Times New Roman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Times New Roman"/>
              <a:ea typeface="Montserrat Medium"/>
            </a:endParaRPr>
          </a:p>
        </p:txBody>
      </p:sp>
      <p:grpSp>
        <p:nvGrpSpPr>
          <p:cNvPr id="59" name="Google Shape;1236;p28">
            <a:extLst>
              <a:ext uri="{FF2B5EF4-FFF2-40B4-BE49-F238E27FC236}">
                <a16:creationId xmlns:a16="http://schemas.microsoft.com/office/drawing/2014/main" id="{6C68E92F-974F-FBD9-3F60-CF42CA8194CF}"/>
              </a:ext>
            </a:extLst>
          </p:cNvPr>
          <p:cNvGrpSpPr/>
          <p:nvPr/>
        </p:nvGrpSpPr>
        <p:grpSpPr>
          <a:xfrm>
            <a:off x="5870032" y="2792866"/>
            <a:ext cx="457176" cy="457199"/>
            <a:chOff x="4348402" y="3107782"/>
            <a:chExt cx="608756" cy="609193"/>
          </a:xfrm>
        </p:grpSpPr>
        <p:sp>
          <p:nvSpPr>
            <p:cNvPr id="44" name="Google Shape;1237;p28">
              <a:extLst>
                <a:ext uri="{FF2B5EF4-FFF2-40B4-BE49-F238E27FC236}">
                  <a16:creationId xmlns:a16="http://schemas.microsoft.com/office/drawing/2014/main" id="{13C64F86-0E41-ABB8-C346-01C5EB088C31}"/>
                </a:ext>
              </a:extLst>
            </p:cNvPr>
            <p:cNvSpPr/>
            <p:nvPr/>
          </p:nvSpPr>
          <p:spPr>
            <a:xfrm>
              <a:off x="4410046" y="3196511"/>
              <a:ext cx="458790" cy="458788"/>
            </a:xfrm>
            <a:custGeom>
              <a:avLst/>
              <a:gdLst/>
              <a:ahLst/>
              <a:cxnLst/>
              <a:rect l="l" t="t" r="r" b="b"/>
              <a:pathLst>
                <a:path w="458790" h="458788" extrusionOk="0">
                  <a:moveTo>
                    <a:pt x="229394" y="0"/>
                  </a:moveTo>
                  <a:cubicBezTo>
                    <a:pt x="102906" y="0"/>
                    <a:pt x="0" y="102906"/>
                    <a:pt x="0" y="229394"/>
                  </a:cubicBezTo>
                  <a:cubicBezTo>
                    <a:pt x="0" y="355883"/>
                    <a:pt x="102906" y="458789"/>
                    <a:pt x="229394" y="458789"/>
                  </a:cubicBezTo>
                  <a:cubicBezTo>
                    <a:pt x="355884" y="458789"/>
                    <a:pt x="458790" y="355883"/>
                    <a:pt x="458790" y="229394"/>
                  </a:cubicBezTo>
                  <a:cubicBezTo>
                    <a:pt x="458790" y="102906"/>
                    <a:pt x="355884" y="0"/>
                    <a:pt x="229394" y="0"/>
                  </a:cubicBezTo>
                  <a:close/>
                  <a:moveTo>
                    <a:pt x="440740" y="220472"/>
                  </a:moveTo>
                  <a:lnTo>
                    <a:pt x="393146" y="220472"/>
                  </a:lnTo>
                  <a:cubicBezTo>
                    <a:pt x="392296" y="189084"/>
                    <a:pt x="386972" y="158791"/>
                    <a:pt x="377602" y="131073"/>
                  </a:cubicBezTo>
                  <a:cubicBezTo>
                    <a:pt x="388716" y="126690"/>
                    <a:pt x="398963" y="121791"/>
                    <a:pt x="408172" y="116425"/>
                  </a:cubicBezTo>
                  <a:cubicBezTo>
                    <a:pt x="427421" y="146775"/>
                    <a:pt x="439150" y="182334"/>
                    <a:pt x="440740" y="220472"/>
                  </a:cubicBezTo>
                  <a:close/>
                  <a:moveTo>
                    <a:pt x="397960" y="101730"/>
                  </a:moveTo>
                  <a:cubicBezTo>
                    <a:pt x="389907" y="106347"/>
                    <a:pt x="380993" y="110585"/>
                    <a:pt x="371351" y="114412"/>
                  </a:cubicBezTo>
                  <a:cubicBezTo>
                    <a:pt x="364489" y="97828"/>
                    <a:pt x="356101" y="82354"/>
                    <a:pt x="346269" y="68366"/>
                  </a:cubicBezTo>
                  <a:cubicBezTo>
                    <a:pt x="338339" y="57083"/>
                    <a:pt x="329711" y="47116"/>
                    <a:pt x="320530" y="38506"/>
                  </a:cubicBezTo>
                  <a:cubicBezTo>
                    <a:pt x="351112" y="53168"/>
                    <a:pt x="377641" y="74968"/>
                    <a:pt x="397960" y="101730"/>
                  </a:cubicBezTo>
                  <a:close/>
                  <a:moveTo>
                    <a:pt x="318366" y="220472"/>
                  </a:moveTo>
                  <a:cubicBezTo>
                    <a:pt x="318014" y="195706"/>
                    <a:pt x="316206" y="171625"/>
                    <a:pt x="313043" y="148983"/>
                  </a:cubicBezTo>
                  <a:cubicBezTo>
                    <a:pt x="329915" y="145911"/>
                    <a:pt x="345943" y="141922"/>
                    <a:pt x="360780" y="137099"/>
                  </a:cubicBezTo>
                  <a:cubicBezTo>
                    <a:pt x="369313" y="162483"/>
                    <a:pt x="374435" y="190692"/>
                    <a:pt x="375291" y="220472"/>
                  </a:cubicBezTo>
                  <a:lnTo>
                    <a:pt x="318366" y="220472"/>
                  </a:lnTo>
                  <a:close/>
                  <a:moveTo>
                    <a:pt x="375291" y="238319"/>
                  </a:moveTo>
                  <a:cubicBezTo>
                    <a:pt x="374426" y="268334"/>
                    <a:pt x="369223" y="296750"/>
                    <a:pt x="360572" y="322289"/>
                  </a:cubicBezTo>
                  <a:cubicBezTo>
                    <a:pt x="345766" y="317488"/>
                    <a:pt x="329776" y="313517"/>
                    <a:pt x="312952" y="310456"/>
                  </a:cubicBezTo>
                  <a:cubicBezTo>
                    <a:pt x="316176" y="287608"/>
                    <a:pt x="318018" y="263365"/>
                    <a:pt x="318368" y="238319"/>
                  </a:cubicBezTo>
                  <a:lnTo>
                    <a:pt x="375291" y="238319"/>
                  </a:lnTo>
                  <a:close/>
                  <a:moveTo>
                    <a:pt x="354522" y="120429"/>
                  </a:moveTo>
                  <a:cubicBezTo>
                    <a:pt x="340786" y="124860"/>
                    <a:pt x="325929" y="128542"/>
                    <a:pt x="310261" y="131400"/>
                  </a:cubicBezTo>
                  <a:cubicBezTo>
                    <a:pt x="306317" y="109119"/>
                    <a:pt x="301004" y="88533"/>
                    <a:pt x="294433" y="70450"/>
                  </a:cubicBezTo>
                  <a:cubicBezTo>
                    <a:pt x="288077" y="52959"/>
                    <a:pt x="280742" y="38509"/>
                    <a:pt x="272676" y="27332"/>
                  </a:cubicBezTo>
                  <a:cubicBezTo>
                    <a:pt x="307161" y="42865"/>
                    <a:pt x="336204" y="76455"/>
                    <a:pt x="354522" y="120429"/>
                  </a:cubicBezTo>
                  <a:close/>
                  <a:moveTo>
                    <a:pt x="263834" y="238319"/>
                  </a:moveTo>
                  <a:lnTo>
                    <a:pt x="300519" y="238319"/>
                  </a:lnTo>
                  <a:lnTo>
                    <a:pt x="300519" y="238319"/>
                  </a:lnTo>
                  <a:cubicBezTo>
                    <a:pt x="300160" y="262145"/>
                    <a:pt x="298358" y="285576"/>
                    <a:pt x="295267" y="307616"/>
                  </a:cubicBezTo>
                  <a:cubicBezTo>
                    <a:pt x="276932" y="305059"/>
                    <a:pt x="257809" y="303555"/>
                    <a:pt x="238318" y="303203"/>
                  </a:cubicBezTo>
                  <a:lnTo>
                    <a:pt x="238318" y="263835"/>
                  </a:lnTo>
                  <a:cubicBezTo>
                    <a:pt x="250777" y="260605"/>
                    <a:pt x="260604" y="250777"/>
                    <a:pt x="263834" y="238319"/>
                  </a:cubicBezTo>
                  <a:close/>
                  <a:moveTo>
                    <a:pt x="238318" y="194955"/>
                  </a:moveTo>
                  <a:lnTo>
                    <a:pt x="238318" y="156251"/>
                  </a:lnTo>
                  <a:cubicBezTo>
                    <a:pt x="257872" y="155898"/>
                    <a:pt x="277048" y="154386"/>
                    <a:pt x="295430" y="151816"/>
                  </a:cubicBezTo>
                  <a:cubicBezTo>
                    <a:pt x="298442" y="173520"/>
                    <a:pt x="300170" y="196643"/>
                    <a:pt x="300517" y="220472"/>
                  </a:cubicBezTo>
                  <a:lnTo>
                    <a:pt x="263834" y="220472"/>
                  </a:lnTo>
                  <a:cubicBezTo>
                    <a:pt x="260604" y="208013"/>
                    <a:pt x="250776" y="198185"/>
                    <a:pt x="238318" y="194955"/>
                  </a:cubicBezTo>
                  <a:close/>
                  <a:moveTo>
                    <a:pt x="220471" y="19764"/>
                  </a:moveTo>
                  <a:lnTo>
                    <a:pt x="220471" y="51671"/>
                  </a:lnTo>
                  <a:cubicBezTo>
                    <a:pt x="220471" y="56599"/>
                    <a:pt x="224465" y="60594"/>
                    <a:pt x="229394" y="60594"/>
                  </a:cubicBezTo>
                  <a:cubicBezTo>
                    <a:pt x="234324" y="60594"/>
                    <a:pt x="238318" y="56599"/>
                    <a:pt x="238318" y="51671"/>
                  </a:cubicBezTo>
                  <a:lnTo>
                    <a:pt x="238318" y="19764"/>
                  </a:lnTo>
                  <a:cubicBezTo>
                    <a:pt x="252490" y="25761"/>
                    <a:pt x="266453" y="45712"/>
                    <a:pt x="277659" y="76547"/>
                  </a:cubicBezTo>
                  <a:cubicBezTo>
                    <a:pt x="283864" y="93622"/>
                    <a:pt x="288893" y="113097"/>
                    <a:pt x="292648" y="134221"/>
                  </a:cubicBezTo>
                  <a:cubicBezTo>
                    <a:pt x="275201" y="136633"/>
                    <a:pt x="256958" y="138055"/>
                    <a:pt x="238318" y="138401"/>
                  </a:cubicBezTo>
                  <a:lnTo>
                    <a:pt x="238318" y="105213"/>
                  </a:lnTo>
                  <a:cubicBezTo>
                    <a:pt x="238318" y="100285"/>
                    <a:pt x="234324" y="96289"/>
                    <a:pt x="229394" y="96289"/>
                  </a:cubicBezTo>
                  <a:cubicBezTo>
                    <a:pt x="224465" y="96289"/>
                    <a:pt x="220471" y="100285"/>
                    <a:pt x="220471" y="105213"/>
                  </a:cubicBezTo>
                  <a:lnTo>
                    <a:pt x="220471" y="138401"/>
                  </a:lnTo>
                  <a:cubicBezTo>
                    <a:pt x="209553" y="138198"/>
                    <a:pt x="198778" y="137615"/>
                    <a:pt x="188212" y="136691"/>
                  </a:cubicBezTo>
                  <a:cubicBezTo>
                    <a:pt x="187728" y="124660"/>
                    <a:pt x="181242" y="114154"/>
                    <a:pt x="171671" y="108083"/>
                  </a:cubicBezTo>
                  <a:cubicBezTo>
                    <a:pt x="174430" y="96883"/>
                    <a:pt x="177585" y="86314"/>
                    <a:pt x="181133" y="76547"/>
                  </a:cubicBezTo>
                  <a:cubicBezTo>
                    <a:pt x="192336" y="45711"/>
                    <a:pt x="206299" y="25761"/>
                    <a:pt x="220471" y="19764"/>
                  </a:cubicBezTo>
                  <a:close/>
                  <a:moveTo>
                    <a:pt x="93722" y="293962"/>
                  </a:moveTo>
                  <a:cubicBezTo>
                    <a:pt x="92594" y="293962"/>
                    <a:pt x="91479" y="294020"/>
                    <a:pt x="90378" y="294124"/>
                  </a:cubicBezTo>
                  <a:cubicBezTo>
                    <a:pt x="86439" y="276415"/>
                    <a:pt x="84059" y="257704"/>
                    <a:pt x="83501" y="238319"/>
                  </a:cubicBezTo>
                  <a:lnTo>
                    <a:pt x="140425" y="238319"/>
                  </a:lnTo>
                  <a:lnTo>
                    <a:pt x="140425" y="238319"/>
                  </a:lnTo>
                  <a:cubicBezTo>
                    <a:pt x="140781" y="263326"/>
                    <a:pt x="142627" y="287630"/>
                    <a:pt x="145845" y="310465"/>
                  </a:cubicBezTo>
                  <a:cubicBezTo>
                    <a:pt x="139084" y="311695"/>
                    <a:pt x="132461" y="313072"/>
                    <a:pt x="125991" y="314591"/>
                  </a:cubicBezTo>
                  <a:cubicBezTo>
                    <a:pt x="120333" y="302423"/>
                    <a:pt x="108001" y="293962"/>
                    <a:pt x="93722" y="293962"/>
                  </a:cubicBezTo>
                  <a:close/>
                  <a:moveTo>
                    <a:pt x="111448" y="329535"/>
                  </a:moveTo>
                  <a:cubicBezTo>
                    <a:pt x="111448" y="339310"/>
                    <a:pt x="103496" y="347263"/>
                    <a:pt x="93722" y="347263"/>
                  </a:cubicBezTo>
                  <a:cubicBezTo>
                    <a:pt x="83947" y="347263"/>
                    <a:pt x="75996" y="339310"/>
                    <a:pt x="75996" y="329535"/>
                  </a:cubicBezTo>
                  <a:cubicBezTo>
                    <a:pt x="75994" y="319761"/>
                    <a:pt x="83947" y="311809"/>
                    <a:pt x="93722" y="311809"/>
                  </a:cubicBezTo>
                  <a:cubicBezTo>
                    <a:pt x="103496" y="311809"/>
                    <a:pt x="111448" y="319762"/>
                    <a:pt x="111448" y="329535"/>
                  </a:cubicBezTo>
                  <a:close/>
                  <a:moveTo>
                    <a:pt x="83500" y="220471"/>
                  </a:moveTo>
                  <a:cubicBezTo>
                    <a:pt x="84358" y="190692"/>
                    <a:pt x="89478" y="162482"/>
                    <a:pt x="98010" y="137098"/>
                  </a:cubicBezTo>
                  <a:cubicBezTo>
                    <a:pt x="104267" y="139133"/>
                    <a:pt x="110752" y="141004"/>
                    <a:pt x="117406" y="142736"/>
                  </a:cubicBezTo>
                  <a:cubicBezTo>
                    <a:pt x="119252" y="156958"/>
                    <a:pt x="129520" y="168564"/>
                    <a:pt x="143035" y="172374"/>
                  </a:cubicBezTo>
                  <a:cubicBezTo>
                    <a:pt x="141549" y="187963"/>
                    <a:pt x="140657" y="204057"/>
                    <a:pt x="140425" y="220471"/>
                  </a:cubicBezTo>
                  <a:lnTo>
                    <a:pt x="83500" y="220471"/>
                  </a:lnTo>
                  <a:close/>
                  <a:moveTo>
                    <a:pt x="134947" y="138137"/>
                  </a:moveTo>
                  <a:cubicBezTo>
                    <a:pt x="134947" y="128362"/>
                    <a:pt x="142900" y="120411"/>
                    <a:pt x="152673" y="120411"/>
                  </a:cubicBezTo>
                  <a:cubicBezTo>
                    <a:pt x="162449" y="120411"/>
                    <a:pt x="170400" y="128362"/>
                    <a:pt x="170400" y="138137"/>
                  </a:cubicBezTo>
                  <a:cubicBezTo>
                    <a:pt x="170402" y="147913"/>
                    <a:pt x="162449" y="155864"/>
                    <a:pt x="152673" y="155864"/>
                  </a:cubicBezTo>
                  <a:cubicBezTo>
                    <a:pt x="142899" y="155864"/>
                    <a:pt x="134947" y="147911"/>
                    <a:pt x="134947" y="138137"/>
                  </a:cubicBezTo>
                  <a:close/>
                  <a:moveTo>
                    <a:pt x="160925" y="172735"/>
                  </a:moveTo>
                  <a:cubicBezTo>
                    <a:pt x="171167" y="170293"/>
                    <a:pt x="179702" y="163411"/>
                    <a:pt x="184380" y="154240"/>
                  </a:cubicBezTo>
                  <a:cubicBezTo>
                    <a:pt x="196197" y="155343"/>
                    <a:pt x="208256" y="156028"/>
                    <a:pt x="220471" y="156250"/>
                  </a:cubicBezTo>
                  <a:lnTo>
                    <a:pt x="220471" y="194955"/>
                  </a:lnTo>
                  <a:cubicBezTo>
                    <a:pt x="208013" y="198185"/>
                    <a:pt x="198185" y="208013"/>
                    <a:pt x="194956" y="220471"/>
                  </a:cubicBezTo>
                  <a:lnTo>
                    <a:pt x="158272" y="220471"/>
                  </a:lnTo>
                  <a:cubicBezTo>
                    <a:pt x="158510" y="204144"/>
                    <a:pt x="159417" y="188167"/>
                    <a:pt x="160925" y="172735"/>
                  </a:cubicBezTo>
                  <a:close/>
                  <a:moveTo>
                    <a:pt x="186114" y="27332"/>
                  </a:moveTo>
                  <a:cubicBezTo>
                    <a:pt x="178049" y="38509"/>
                    <a:pt x="170713" y="52961"/>
                    <a:pt x="164357" y="70451"/>
                  </a:cubicBezTo>
                  <a:cubicBezTo>
                    <a:pt x="160725" y="80446"/>
                    <a:pt x="157494" y="91229"/>
                    <a:pt x="154654" y="102623"/>
                  </a:cubicBezTo>
                  <a:cubicBezTo>
                    <a:pt x="153999" y="102587"/>
                    <a:pt x="153339" y="102565"/>
                    <a:pt x="152674" y="102565"/>
                  </a:cubicBezTo>
                  <a:cubicBezTo>
                    <a:pt x="137725" y="102565"/>
                    <a:pt x="124908" y="111838"/>
                    <a:pt x="119653" y="124931"/>
                  </a:cubicBezTo>
                  <a:cubicBezTo>
                    <a:pt x="114391" y="123528"/>
                    <a:pt x="109247" y="122035"/>
                    <a:pt x="104268" y="120430"/>
                  </a:cubicBezTo>
                  <a:cubicBezTo>
                    <a:pt x="122586" y="76454"/>
                    <a:pt x="151631" y="42865"/>
                    <a:pt x="186114" y="27332"/>
                  </a:cubicBezTo>
                  <a:close/>
                  <a:moveTo>
                    <a:pt x="138263" y="38506"/>
                  </a:moveTo>
                  <a:cubicBezTo>
                    <a:pt x="129080" y="47116"/>
                    <a:pt x="120452" y="57083"/>
                    <a:pt x="112522" y="68368"/>
                  </a:cubicBezTo>
                  <a:cubicBezTo>
                    <a:pt x="102691" y="82355"/>
                    <a:pt x="94301" y="97828"/>
                    <a:pt x="87441" y="114413"/>
                  </a:cubicBezTo>
                  <a:cubicBezTo>
                    <a:pt x="77798" y="110586"/>
                    <a:pt x="68880" y="106347"/>
                    <a:pt x="60829" y="101730"/>
                  </a:cubicBezTo>
                  <a:cubicBezTo>
                    <a:pt x="81149" y="74966"/>
                    <a:pt x="107680" y="53165"/>
                    <a:pt x="138263" y="38506"/>
                  </a:cubicBezTo>
                  <a:close/>
                  <a:moveTo>
                    <a:pt x="50615" y="116425"/>
                  </a:moveTo>
                  <a:cubicBezTo>
                    <a:pt x="59826" y="121791"/>
                    <a:pt x="70074" y="126690"/>
                    <a:pt x="81188" y="131073"/>
                  </a:cubicBezTo>
                  <a:cubicBezTo>
                    <a:pt x="71817" y="158791"/>
                    <a:pt x="66494" y="189084"/>
                    <a:pt x="65645" y="220472"/>
                  </a:cubicBezTo>
                  <a:lnTo>
                    <a:pt x="18049" y="220472"/>
                  </a:lnTo>
                  <a:cubicBezTo>
                    <a:pt x="19641" y="182334"/>
                    <a:pt x="31369" y="146775"/>
                    <a:pt x="50615" y="116425"/>
                  </a:cubicBezTo>
                  <a:close/>
                  <a:moveTo>
                    <a:pt x="50916" y="342846"/>
                  </a:moveTo>
                  <a:cubicBezTo>
                    <a:pt x="31489" y="312391"/>
                    <a:pt x="19649" y="276657"/>
                    <a:pt x="18049" y="238319"/>
                  </a:cubicBezTo>
                  <a:lnTo>
                    <a:pt x="65645" y="238319"/>
                  </a:lnTo>
                  <a:cubicBezTo>
                    <a:pt x="66222" y="259648"/>
                    <a:pt x="68883" y="280466"/>
                    <a:pt x="73459" y="300320"/>
                  </a:cubicBezTo>
                  <a:cubicBezTo>
                    <a:pt x="64214" y="306751"/>
                    <a:pt x="58147" y="317446"/>
                    <a:pt x="58147" y="329535"/>
                  </a:cubicBezTo>
                  <a:cubicBezTo>
                    <a:pt x="58147" y="332559"/>
                    <a:pt x="58528" y="335494"/>
                    <a:pt x="59242" y="338297"/>
                  </a:cubicBezTo>
                  <a:cubicBezTo>
                    <a:pt x="56382" y="339774"/>
                    <a:pt x="53605" y="341290"/>
                    <a:pt x="50916" y="342846"/>
                  </a:cubicBezTo>
                  <a:close/>
                  <a:moveTo>
                    <a:pt x="61189" y="357530"/>
                  </a:moveTo>
                  <a:cubicBezTo>
                    <a:pt x="63353" y="356299"/>
                    <a:pt x="65568" y="355092"/>
                    <a:pt x="67852" y="353916"/>
                  </a:cubicBezTo>
                  <a:cubicBezTo>
                    <a:pt x="74343" y="360799"/>
                    <a:pt x="83537" y="365110"/>
                    <a:pt x="93722" y="365110"/>
                  </a:cubicBezTo>
                  <a:cubicBezTo>
                    <a:pt x="94843" y="365110"/>
                    <a:pt x="95950" y="365052"/>
                    <a:pt x="97046" y="364949"/>
                  </a:cubicBezTo>
                  <a:cubicBezTo>
                    <a:pt x="101721" y="373881"/>
                    <a:pt x="106884" y="382398"/>
                    <a:pt x="112523" y="390423"/>
                  </a:cubicBezTo>
                  <a:cubicBezTo>
                    <a:pt x="120454" y="401707"/>
                    <a:pt x="129081" y="411674"/>
                    <a:pt x="138264" y="420284"/>
                  </a:cubicBezTo>
                  <a:cubicBezTo>
                    <a:pt x="107859" y="405711"/>
                    <a:pt x="81463" y="384078"/>
                    <a:pt x="61189" y="357530"/>
                  </a:cubicBezTo>
                  <a:close/>
                  <a:moveTo>
                    <a:pt x="113951" y="358774"/>
                  </a:moveTo>
                  <a:cubicBezTo>
                    <a:pt x="122550" y="352806"/>
                    <a:pt x="128397" y="343151"/>
                    <a:pt x="129192" y="332114"/>
                  </a:cubicBezTo>
                  <a:cubicBezTo>
                    <a:pt x="135517" y="330615"/>
                    <a:pt x="142009" y="329257"/>
                    <a:pt x="148648" y="328047"/>
                  </a:cubicBezTo>
                  <a:cubicBezTo>
                    <a:pt x="152578" y="350077"/>
                    <a:pt x="157851" y="370433"/>
                    <a:pt x="164358" y="388339"/>
                  </a:cubicBezTo>
                  <a:cubicBezTo>
                    <a:pt x="170714" y="405830"/>
                    <a:pt x="178050" y="420281"/>
                    <a:pt x="186116" y="431457"/>
                  </a:cubicBezTo>
                  <a:cubicBezTo>
                    <a:pt x="157187" y="418430"/>
                    <a:pt x="132097" y="392686"/>
                    <a:pt x="113951" y="358774"/>
                  </a:cubicBezTo>
                  <a:close/>
                  <a:moveTo>
                    <a:pt x="181131" y="382244"/>
                  </a:moveTo>
                  <a:cubicBezTo>
                    <a:pt x="174990" y="365343"/>
                    <a:pt x="169996" y="346098"/>
                    <a:pt x="166255" y="325223"/>
                  </a:cubicBezTo>
                  <a:cubicBezTo>
                    <a:pt x="183671" y="322818"/>
                    <a:pt x="201874" y="321398"/>
                    <a:pt x="220470" y="321052"/>
                  </a:cubicBezTo>
                  <a:lnTo>
                    <a:pt x="220470" y="439026"/>
                  </a:lnTo>
                  <a:cubicBezTo>
                    <a:pt x="206298" y="433028"/>
                    <a:pt x="192336" y="413077"/>
                    <a:pt x="181131" y="382244"/>
                  </a:cubicBezTo>
                  <a:close/>
                  <a:moveTo>
                    <a:pt x="220471" y="303201"/>
                  </a:moveTo>
                  <a:cubicBezTo>
                    <a:pt x="200955" y="303555"/>
                    <a:pt x="181810" y="305062"/>
                    <a:pt x="163455" y="307626"/>
                  </a:cubicBezTo>
                  <a:cubicBezTo>
                    <a:pt x="160388" y="285732"/>
                    <a:pt x="158623" y="262386"/>
                    <a:pt x="158272" y="238318"/>
                  </a:cubicBezTo>
                  <a:lnTo>
                    <a:pt x="194956" y="238318"/>
                  </a:lnTo>
                  <a:cubicBezTo>
                    <a:pt x="198186" y="250776"/>
                    <a:pt x="208014" y="260604"/>
                    <a:pt x="220471" y="263834"/>
                  </a:cubicBezTo>
                  <a:lnTo>
                    <a:pt x="220471" y="303201"/>
                  </a:lnTo>
                  <a:close/>
                  <a:moveTo>
                    <a:pt x="211668" y="229396"/>
                  </a:moveTo>
                  <a:cubicBezTo>
                    <a:pt x="211668" y="219621"/>
                    <a:pt x="219620" y="211668"/>
                    <a:pt x="229394" y="211668"/>
                  </a:cubicBezTo>
                  <a:cubicBezTo>
                    <a:pt x="239169" y="211668"/>
                    <a:pt x="247121" y="219621"/>
                    <a:pt x="247121" y="229396"/>
                  </a:cubicBezTo>
                  <a:cubicBezTo>
                    <a:pt x="247121" y="239170"/>
                    <a:pt x="239168" y="247122"/>
                    <a:pt x="229394" y="247122"/>
                  </a:cubicBezTo>
                  <a:cubicBezTo>
                    <a:pt x="219620" y="247122"/>
                    <a:pt x="211668" y="239170"/>
                    <a:pt x="211668" y="229396"/>
                  </a:cubicBezTo>
                  <a:close/>
                  <a:moveTo>
                    <a:pt x="272778" y="431413"/>
                  </a:moveTo>
                  <a:cubicBezTo>
                    <a:pt x="275655" y="427408"/>
                    <a:pt x="278531" y="422857"/>
                    <a:pt x="281377" y="417673"/>
                  </a:cubicBezTo>
                  <a:cubicBezTo>
                    <a:pt x="283748" y="413353"/>
                    <a:pt x="282169" y="407929"/>
                    <a:pt x="277849" y="405556"/>
                  </a:cubicBezTo>
                  <a:cubicBezTo>
                    <a:pt x="273529" y="403183"/>
                    <a:pt x="268104" y="404762"/>
                    <a:pt x="265732" y="409084"/>
                  </a:cubicBezTo>
                  <a:cubicBezTo>
                    <a:pt x="260430" y="418739"/>
                    <a:pt x="250600" y="433704"/>
                    <a:pt x="238318" y="439002"/>
                  </a:cubicBezTo>
                  <a:lnTo>
                    <a:pt x="238318" y="321052"/>
                  </a:lnTo>
                  <a:cubicBezTo>
                    <a:pt x="256888" y="321397"/>
                    <a:pt x="275071" y="322812"/>
                    <a:pt x="292466" y="325209"/>
                  </a:cubicBezTo>
                  <a:cubicBezTo>
                    <a:pt x="289983" y="339116"/>
                    <a:pt x="286968" y="352316"/>
                    <a:pt x="283432" y="364487"/>
                  </a:cubicBezTo>
                  <a:cubicBezTo>
                    <a:pt x="282058" y="369220"/>
                    <a:pt x="284779" y="374171"/>
                    <a:pt x="289511" y="375546"/>
                  </a:cubicBezTo>
                  <a:cubicBezTo>
                    <a:pt x="294245" y="376922"/>
                    <a:pt x="299195" y="374200"/>
                    <a:pt x="300570" y="369467"/>
                  </a:cubicBezTo>
                  <a:cubicBezTo>
                    <a:pt x="304349" y="356461"/>
                    <a:pt x="307537" y="342581"/>
                    <a:pt x="310140" y="328034"/>
                  </a:cubicBezTo>
                  <a:cubicBezTo>
                    <a:pt x="325756" y="330879"/>
                    <a:pt x="340570" y="334542"/>
                    <a:pt x="354273" y="338947"/>
                  </a:cubicBezTo>
                  <a:cubicBezTo>
                    <a:pt x="335962" y="382591"/>
                    <a:pt x="307065" y="415930"/>
                    <a:pt x="272778" y="431413"/>
                  </a:cubicBezTo>
                  <a:close/>
                  <a:moveTo>
                    <a:pt x="320528" y="420284"/>
                  </a:moveTo>
                  <a:cubicBezTo>
                    <a:pt x="329710" y="411675"/>
                    <a:pt x="338338" y="401707"/>
                    <a:pt x="346269" y="390423"/>
                  </a:cubicBezTo>
                  <a:cubicBezTo>
                    <a:pt x="355988" y="376596"/>
                    <a:pt x="364299" y="361318"/>
                    <a:pt x="371115" y="344948"/>
                  </a:cubicBezTo>
                  <a:cubicBezTo>
                    <a:pt x="380709" y="348743"/>
                    <a:pt x="389584" y="352944"/>
                    <a:pt x="397609" y="357519"/>
                  </a:cubicBezTo>
                  <a:cubicBezTo>
                    <a:pt x="377334" y="384072"/>
                    <a:pt x="350934" y="405708"/>
                    <a:pt x="320528" y="420284"/>
                  </a:cubicBezTo>
                  <a:close/>
                  <a:moveTo>
                    <a:pt x="407871" y="342851"/>
                  </a:moveTo>
                  <a:cubicBezTo>
                    <a:pt x="398684" y="337521"/>
                    <a:pt x="388470" y="332656"/>
                    <a:pt x="377397" y="328300"/>
                  </a:cubicBezTo>
                  <a:cubicBezTo>
                    <a:pt x="386890" y="300423"/>
                    <a:pt x="392291" y="269927"/>
                    <a:pt x="393146" y="238319"/>
                  </a:cubicBezTo>
                  <a:lnTo>
                    <a:pt x="440740" y="238319"/>
                  </a:lnTo>
                  <a:cubicBezTo>
                    <a:pt x="439141" y="276658"/>
                    <a:pt x="427299" y="312395"/>
                    <a:pt x="407871" y="342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238;p28">
              <a:extLst>
                <a:ext uri="{FF2B5EF4-FFF2-40B4-BE49-F238E27FC236}">
                  <a16:creationId xmlns:a16="http://schemas.microsoft.com/office/drawing/2014/main" id="{51714096-8C61-FD9B-A66F-51E5E6F8E76F}"/>
                </a:ext>
              </a:extLst>
            </p:cNvPr>
            <p:cNvSpPr/>
            <p:nvPr/>
          </p:nvSpPr>
          <p:spPr>
            <a:xfrm>
              <a:off x="4350845" y="3454485"/>
              <a:ext cx="20084" cy="31943"/>
            </a:xfrm>
            <a:custGeom>
              <a:avLst/>
              <a:gdLst/>
              <a:ahLst/>
              <a:cxnLst/>
              <a:rect l="l" t="t" r="r" b="b"/>
              <a:pathLst>
                <a:path w="20084" h="31943" extrusionOk="0">
                  <a:moveTo>
                    <a:pt x="19934" y="21397"/>
                  </a:moveTo>
                  <a:cubicBezTo>
                    <a:pt x="19103" y="16896"/>
                    <a:pt x="18373" y="12304"/>
                    <a:pt x="17770" y="7750"/>
                  </a:cubicBezTo>
                  <a:cubicBezTo>
                    <a:pt x="17123" y="2864"/>
                    <a:pt x="12638" y="-566"/>
                    <a:pt x="7749" y="78"/>
                  </a:cubicBezTo>
                  <a:cubicBezTo>
                    <a:pt x="2865" y="726"/>
                    <a:pt x="-570" y="5212"/>
                    <a:pt x="79" y="10097"/>
                  </a:cubicBezTo>
                  <a:cubicBezTo>
                    <a:pt x="722" y="14951"/>
                    <a:pt x="1498" y="19843"/>
                    <a:pt x="2384" y="24639"/>
                  </a:cubicBezTo>
                  <a:cubicBezTo>
                    <a:pt x="3179" y="28938"/>
                    <a:pt x="6930" y="31944"/>
                    <a:pt x="11149" y="31944"/>
                  </a:cubicBezTo>
                  <a:cubicBezTo>
                    <a:pt x="11687" y="31944"/>
                    <a:pt x="12233" y="31895"/>
                    <a:pt x="12781" y="31794"/>
                  </a:cubicBezTo>
                  <a:cubicBezTo>
                    <a:pt x="17629" y="30898"/>
                    <a:pt x="20830" y="26242"/>
                    <a:pt x="19934" y="213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239;p28">
              <a:extLst>
                <a:ext uri="{FF2B5EF4-FFF2-40B4-BE49-F238E27FC236}">
                  <a16:creationId xmlns:a16="http://schemas.microsoft.com/office/drawing/2014/main" id="{5D98ECDB-52DE-5181-0501-098998F76F9E}"/>
                </a:ext>
              </a:extLst>
            </p:cNvPr>
            <p:cNvSpPr/>
            <p:nvPr/>
          </p:nvSpPr>
          <p:spPr>
            <a:xfrm>
              <a:off x="4363649" y="3508803"/>
              <a:ext cx="22837" cy="31225"/>
            </a:xfrm>
            <a:custGeom>
              <a:avLst/>
              <a:gdLst/>
              <a:ahLst/>
              <a:cxnLst/>
              <a:rect l="l" t="t" r="r" b="b"/>
              <a:pathLst>
                <a:path w="22837" h="31225" extrusionOk="0">
                  <a:moveTo>
                    <a:pt x="22191" y="18972"/>
                  </a:moveTo>
                  <a:cubicBezTo>
                    <a:pt x="20482" y="14721"/>
                    <a:pt x="18858" y="10365"/>
                    <a:pt x="17364" y="6023"/>
                  </a:cubicBezTo>
                  <a:cubicBezTo>
                    <a:pt x="15761" y="1364"/>
                    <a:pt x="10686" y="-1117"/>
                    <a:pt x="6022" y="489"/>
                  </a:cubicBezTo>
                  <a:cubicBezTo>
                    <a:pt x="1362" y="2093"/>
                    <a:pt x="-1116" y="7171"/>
                    <a:pt x="488" y="11831"/>
                  </a:cubicBezTo>
                  <a:cubicBezTo>
                    <a:pt x="2080" y="16458"/>
                    <a:pt x="3811" y="21100"/>
                    <a:pt x="5632" y="25629"/>
                  </a:cubicBezTo>
                  <a:cubicBezTo>
                    <a:pt x="7032" y="29110"/>
                    <a:pt x="10378" y="31226"/>
                    <a:pt x="13915" y="31226"/>
                  </a:cubicBezTo>
                  <a:cubicBezTo>
                    <a:pt x="15023" y="31226"/>
                    <a:pt x="16150" y="31018"/>
                    <a:pt x="17241" y="30580"/>
                  </a:cubicBezTo>
                  <a:cubicBezTo>
                    <a:pt x="21815" y="28742"/>
                    <a:pt x="24030" y="23543"/>
                    <a:pt x="22191" y="189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240;p28">
              <a:extLst>
                <a:ext uri="{FF2B5EF4-FFF2-40B4-BE49-F238E27FC236}">
                  <a16:creationId xmlns:a16="http://schemas.microsoft.com/office/drawing/2014/main" id="{314DA66E-4078-4156-05EA-43559A8578D2}"/>
                </a:ext>
              </a:extLst>
            </p:cNvPr>
            <p:cNvSpPr/>
            <p:nvPr/>
          </p:nvSpPr>
          <p:spPr>
            <a:xfrm>
              <a:off x="4371751" y="3291388"/>
              <a:ext cx="23894" cy="30807"/>
            </a:xfrm>
            <a:custGeom>
              <a:avLst/>
              <a:gdLst/>
              <a:ahLst/>
              <a:cxnLst/>
              <a:rect l="l" t="t" r="r" b="b"/>
              <a:pathLst>
                <a:path w="23894" h="30807" extrusionOk="0">
                  <a:moveTo>
                    <a:pt x="18945" y="936"/>
                  </a:moveTo>
                  <a:cubicBezTo>
                    <a:pt x="14536" y="-1259"/>
                    <a:pt x="9176" y="537"/>
                    <a:pt x="6979" y="4950"/>
                  </a:cubicBezTo>
                  <a:cubicBezTo>
                    <a:pt x="4795" y="9341"/>
                    <a:pt x="2696" y="13839"/>
                    <a:pt x="746" y="18316"/>
                  </a:cubicBezTo>
                  <a:cubicBezTo>
                    <a:pt x="-1224" y="22834"/>
                    <a:pt x="842" y="28093"/>
                    <a:pt x="5361" y="30062"/>
                  </a:cubicBezTo>
                  <a:cubicBezTo>
                    <a:pt x="6522" y="30568"/>
                    <a:pt x="7731" y="30807"/>
                    <a:pt x="8921" y="30807"/>
                  </a:cubicBezTo>
                  <a:cubicBezTo>
                    <a:pt x="12363" y="30807"/>
                    <a:pt x="15642" y="28803"/>
                    <a:pt x="17106" y="25447"/>
                  </a:cubicBezTo>
                  <a:cubicBezTo>
                    <a:pt x="18938" y="21245"/>
                    <a:pt x="20907" y="17024"/>
                    <a:pt x="22959" y="12901"/>
                  </a:cubicBezTo>
                  <a:cubicBezTo>
                    <a:pt x="25154" y="8490"/>
                    <a:pt x="23357" y="3133"/>
                    <a:pt x="18945" y="9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241;p28">
              <a:extLst>
                <a:ext uri="{FF2B5EF4-FFF2-40B4-BE49-F238E27FC236}">
                  <a16:creationId xmlns:a16="http://schemas.microsoft.com/office/drawing/2014/main" id="{9B9CDDFE-87FE-E3A5-534B-B2E6E5FB81B7}"/>
                </a:ext>
              </a:extLst>
            </p:cNvPr>
            <p:cNvSpPr/>
            <p:nvPr/>
          </p:nvSpPr>
          <p:spPr>
            <a:xfrm>
              <a:off x="4479264" y="3171415"/>
              <a:ext cx="30067" cy="25196"/>
            </a:xfrm>
            <a:custGeom>
              <a:avLst/>
              <a:gdLst/>
              <a:ahLst/>
              <a:cxnLst/>
              <a:rect l="l" t="t" r="r" b="b"/>
              <a:pathLst>
                <a:path w="30067" h="25196" extrusionOk="0">
                  <a:moveTo>
                    <a:pt x="28903" y="4520"/>
                  </a:moveTo>
                  <a:cubicBezTo>
                    <a:pt x="26470" y="232"/>
                    <a:pt x="21023" y="-1267"/>
                    <a:pt x="16737" y="1164"/>
                  </a:cubicBezTo>
                  <a:cubicBezTo>
                    <a:pt x="12492" y="3573"/>
                    <a:pt x="8251" y="6123"/>
                    <a:pt x="4135" y="8743"/>
                  </a:cubicBezTo>
                  <a:cubicBezTo>
                    <a:pt x="-23" y="11388"/>
                    <a:pt x="-1250" y="16904"/>
                    <a:pt x="1395" y="21063"/>
                  </a:cubicBezTo>
                  <a:cubicBezTo>
                    <a:pt x="3098" y="23735"/>
                    <a:pt x="5984" y="25196"/>
                    <a:pt x="8935" y="25196"/>
                  </a:cubicBezTo>
                  <a:cubicBezTo>
                    <a:pt x="10574" y="25196"/>
                    <a:pt x="12232" y="24745"/>
                    <a:pt x="13716" y="23800"/>
                  </a:cubicBezTo>
                  <a:cubicBezTo>
                    <a:pt x="17582" y="21342"/>
                    <a:pt x="21562" y="18947"/>
                    <a:pt x="25548" y="16686"/>
                  </a:cubicBezTo>
                  <a:cubicBezTo>
                    <a:pt x="29833" y="14253"/>
                    <a:pt x="31336" y="8806"/>
                    <a:pt x="28903" y="452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42;p28">
              <a:extLst>
                <a:ext uri="{FF2B5EF4-FFF2-40B4-BE49-F238E27FC236}">
                  <a16:creationId xmlns:a16="http://schemas.microsoft.com/office/drawing/2014/main" id="{062E22C8-0FB3-F5D0-7239-DD8785439A74}"/>
                </a:ext>
              </a:extLst>
            </p:cNvPr>
            <p:cNvSpPr/>
            <p:nvPr/>
          </p:nvSpPr>
          <p:spPr>
            <a:xfrm>
              <a:off x="4386954" y="3559489"/>
              <a:ext cx="25370" cy="29963"/>
            </a:xfrm>
            <a:custGeom>
              <a:avLst/>
              <a:gdLst/>
              <a:ahLst/>
              <a:cxnLst/>
              <a:rect l="l" t="t" r="r" b="b"/>
              <a:pathLst>
                <a:path w="25370" h="29963" extrusionOk="0">
                  <a:moveTo>
                    <a:pt x="23906" y="16143"/>
                  </a:moveTo>
                  <a:cubicBezTo>
                    <a:pt x="21395" y="12316"/>
                    <a:pt x="18945" y="8370"/>
                    <a:pt x="16624" y="4411"/>
                  </a:cubicBezTo>
                  <a:cubicBezTo>
                    <a:pt x="14130" y="159"/>
                    <a:pt x="8663" y="-1266"/>
                    <a:pt x="4410" y="1228"/>
                  </a:cubicBezTo>
                  <a:cubicBezTo>
                    <a:pt x="160" y="3722"/>
                    <a:pt x="-1266" y="9189"/>
                    <a:pt x="1228" y="13441"/>
                  </a:cubicBezTo>
                  <a:cubicBezTo>
                    <a:pt x="3701" y="17656"/>
                    <a:pt x="6311" y="21860"/>
                    <a:pt x="8985" y="25935"/>
                  </a:cubicBezTo>
                  <a:cubicBezTo>
                    <a:pt x="10699" y="28546"/>
                    <a:pt x="13548" y="29964"/>
                    <a:pt x="16454" y="29964"/>
                  </a:cubicBezTo>
                  <a:cubicBezTo>
                    <a:pt x="18134" y="29964"/>
                    <a:pt x="19833" y="29490"/>
                    <a:pt x="21342" y="28499"/>
                  </a:cubicBezTo>
                  <a:cubicBezTo>
                    <a:pt x="25462" y="25796"/>
                    <a:pt x="26610" y="20263"/>
                    <a:pt x="23906" y="161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3;p28">
              <a:extLst>
                <a:ext uri="{FF2B5EF4-FFF2-40B4-BE49-F238E27FC236}">
                  <a16:creationId xmlns:a16="http://schemas.microsoft.com/office/drawing/2014/main" id="{4578729D-88DD-DFF8-568F-163B451CF3D0}"/>
                </a:ext>
              </a:extLst>
            </p:cNvPr>
            <p:cNvSpPr/>
            <p:nvPr/>
          </p:nvSpPr>
          <p:spPr>
            <a:xfrm>
              <a:off x="4348402" y="3398703"/>
              <a:ext cx="18401" cy="32105"/>
            </a:xfrm>
            <a:custGeom>
              <a:avLst/>
              <a:gdLst/>
              <a:ahLst/>
              <a:cxnLst/>
              <a:rect l="l" t="t" r="r" b="b"/>
              <a:pathLst>
                <a:path w="18401" h="32105" extrusionOk="0">
                  <a:moveTo>
                    <a:pt x="10047" y="17"/>
                  </a:moveTo>
                  <a:cubicBezTo>
                    <a:pt x="5124" y="-285"/>
                    <a:pt x="887" y="3434"/>
                    <a:pt x="572" y="8353"/>
                  </a:cubicBezTo>
                  <a:cubicBezTo>
                    <a:pt x="260" y="13224"/>
                    <a:pt x="68" y="18172"/>
                    <a:pt x="1" y="23058"/>
                  </a:cubicBezTo>
                  <a:cubicBezTo>
                    <a:pt x="-68" y="27987"/>
                    <a:pt x="3871" y="32037"/>
                    <a:pt x="8800" y="32105"/>
                  </a:cubicBezTo>
                  <a:cubicBezTo>
                    <a:pt x="8841" y="32106"/>
                    <a:pt x="8883" y="32106"/>
                    <a:pt x="8926" y="32106"/>
                  </a:cubicBezTo>
                  <a:cubicBezTo>
                    <a:pt x="13797" y="32106"/>
                    <a:pt x="17778" y="28191"/>
                    <a:pt x="17846" y="23306"/>
                  </a:cubicBezTo>
                  <a:cubicBezTo>
                    <a:pt x="17910" y="18715"/>
                    <a:pt x="18090" y="14067"/>
                    <a:pt x="18383" y="9493"/>
                  </a:cubicBezTo>
                  <a:cubicBezTo>
                    <a:pt x="18698" y="4574"/>
                    <a:pt x="14965" y="332"/>
                    <a:pt x="10047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4;p28">
              <a:extLst>
                <a:ext uri="{FF2B5EF4-FFF2-40B4-BE49-F238E27FC236}">
                  <a16:creationId xmlns:a16="http://schemas.microsoft.com/office/drawing/2014/main" id="{8F2C3B72-E68E-60F7-A5B0-7A04677A7B5F}"/>
                </a:ext>
              </a:extLst>
            </p:cNvPr>
            <p:cNvSpPr/>
            <p:nvPr/>
          </p:nvSpPr>
          <p:spPr>
            <a:xfrm>
              <a:off x="4354652" y="3343627"/>
              <a:ext cx="21198" cy="31724"/>
            </a:xfrm>
            <a:custGeom>
              <a:avLst/>
              <a:gdLst/>
              <a:ahLst/>
              <a:cxnLst/>
              <a:rect l="l" t="t" r="r" b="b"/>
              <a:pathLst>
                <a:path w="21198" h="31724" extrusionOk="0">
                  <a:moveTo>
                    <a:pt x="14584" y="306"/>
                  </a:moveTo>
                  <a:cubicBezTo>
                    <a:pt x="9829" y="-967"/>
                    <a:pt x="4930" y="1852"/>
                    <a:pt x="3654" y="6613"/>
                  </a:cubicBezTo>
                  <a:cubicBezTo>
                    <a:pt x="2384" y="11348"/>
                    <a:pt x="1222" y="16165"/>
                    <a:pt x="201" y="20927"/>
                  </a:cubicBezTo>
                  <a:cubicBezTo>
                    <a:pt x="-834" y="25745"/>
                    <a:pt x="2234" y="30490"/>
                    <a:pt x="7053" y="31524"/>
                  </a:cubicBezTo>
                  <a:cubicBezTo>
                    <a:pt x="7684" y="31660"/>
                    <a:pt x="8313" y="31724"/>
                    <a:pt x="8934" y="31724"/>
                  </a:cubicBezTo>
                  <a:cubicBezTo>
                    <a:pt x="13051" y="31724"/>
                    <a:pt x="16751" y="28858"/>
                    <a:pt x="17650" y="24671"/>
                  </a:cubicBezTo>
                  <a:cubicBezTo>
                    <a:pt x="18609" y="20202"/>
                    <a:pt x="19700" y="15682"/>
                    <a:pt x="20892" y="11237"/>
                  </a:cubicBezTo>
                  <a:cubicBezTo>
                    <a:pt x="22169" y="6476"/>
                    <a:pt x="19344" y="1582"/>
                    <a:pt x="14584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5;p28">
              <a:extLst>
                <a:ext uri="{FF2B5EF4-FFF2-40B4-BE49-F238E27FC236}">
                  <a16:creationId xmlns:a16="http://schemas.microsoft.com/office/drawing/2014/main" id="{6C66E253-3D75-CF12-B46B-DF6F3B019E30}"/>
                </a:ext>
              </a:extLst>
            </p:cNvPr>
            <p:cNvSpPr/>
            <p:nvPr/>
          </p:nvSpPr>
          <p:spPr>
            <a:xfrm>
              <a:off x="4561053" y="3690509"/>
              <a:ext cx="31771" cy="21001"/>
            </a:xfrm>
            <a:custGeom>
              <a:avLst/>
              <a:gdLst/>
              <a:ahLst/>
              <a:cxnLst/>
              <a:rect l="l" t="t" r="r" b="b"/>
              <a:pathLst>
                <a:path w="31771" h="21001" extrusionOk="0">
                  <a:moveTo>
                    <a:pt x="24592" y="3326"/>
                  </a:moveTo>
                  <a:cubicBezTo>
                    <a:pt x="20098" y="2429"/>
                    <a:pt x="15563" y="1403"/>
                    <a:pt x="11116" y="276"/>
                  </a:cubicBezTo>
                  <a:cubicBezTo>
                    <a:pt x="6335" y="-937"/>
                    <a:pt x="1484" y="1960"/>
                    <a:pt x="275" y="6737"/>
                  </a:cubicBezTo>
                  <a:cubicBezTo>
                    <a:pt x="-935" y="11515"/>
                    <a:pt x="1958" y="16369"/>
                    <a:pt x="6736" y="17578"/>
                  </a:cubicBezTo>
                  <a:cubicBezTo>
                    <a:pt x="11476" y="18778"/>
                    <a:pt x="16309" y="19872"/>
                    <a:pt x="21100" y="20827"/>
                  </a:cubicBezTo>
                  <a:cubicBezTo>
                    <a:pt x="21689" y="20945"/>
                    <a:pt x="22276" y="21002"/>
                    <a:pt x="22856" y="21002"/>
                  </a:cubicBezTo>
                  <a:cubicBezTo>
                    <a:pt x="27024" y="21002"/>
                    <a:pt x="30750" y="18067"/>
                    <a:pt x="31598" y="13824"/>
                  </a:cubicBezTo>
                  <a:cubicBezTo>
                    <a:pt x="32561" y="8991"/>
                    <a:pt x="29426" y="4291"/>
                    <a:pt x="24592" y="33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6;p28">
              <a:extLst>
                <a:ext uri="{FF2B5EF4-FFF2-40B4-BE49-F238E27FC236}">
                  <a16:creationId xmlns:a16="http://schemas.microsoft.com/office/drawing/2014/main" id="{8BB24D1B-B5A6-D7C2-FC93-85A87951E6DC}"/>
                </a:ext>
              </a:extLst>
            </p:cNvPr>
            <p:cNvSpPr/>
            <p:nvPr/>
          </p:nvSpPr>
          <p:spPr>
            <a:xfrm>
              <a:off x="4399044" y="3244116"/>
              <a:ext cx="26319" cy="29346"/>
            </a:xfrm>
            <a:custGeom>
              <a:avLst/>
              <a:gdLst/>
              <a:ahLst/>
              <a:cxnLst/>
              <a:rect l="l" t="t" r="r" b="b"/>
              <a:pathLst>
                <a:path w="26319" h="29346" extrusionOk="0">
                  <a:moveTo>
                    <a:pt x="22867" y="1874"/>
                  </a:moveTo>
                  <a:cubicBezTo>
                    <a:pt x="18978" y="-1146"/>
                    <a:pt x="13369" y="-442"/>
                    <a:pt x="10345" y="3452"/>
                  </a:cubicBezTo>
                  <a:cubicBezTo>
                    <a:pt x="7345" y="7319"/>
                    <a:pt x="4404" y="11310"/>
                    <a:pt x="1608" y="15313"/>
                  </a:cubicBezTo>
                  <a:cubicBezTo>
                    <a:pt x="-1214" y="19353"/>
                    <a:pt x="-225" y="24915"/>
                    <a:pt x="3816" y="27738"/>
                  </a:cubicBezTo>
                  <a:cubicBezTo>
                    <a:pt x="5372" y="28825"/>
                    <a:pt x="7153" y="29346"/>
                    <a:pt x="8916" y="29346"/>
                  </a:cubicBezTo>
                  <a:cubicBezTo>
                    <a:pt x="11733" y="29346"/>
                    <a:pt x="14505" y="28016"/>
                    <a:pt x="16240" y="25532"/>
                  </a:cubicBezTo>
                  <a:cubicBezTo>
                    <a:pt x="18866" y="21773"/>
                    <a:pt x="21625" y="18026"/>
                    <a:pt x="24445" y="14395"/>
                  </a:cubicBezTo>
                  <a:cubicBezTo>
                    <a:pt x="27467" y="10502"/>
                    <a:pt x="26760" y="4896"/>
                    <a:pt x="22867" y="18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7;p28">
              <a:extLst>
                <a:ext uri="{FF2B5EF4-FFF2-40B4-BE49-F238E27FC236}">
                  <a16:creationId xmlns:a16="http://schemas.microsoft.com/office/drawing/2014/main" id="{515D5C33-0B0E-1928-1607-DC16BDD98CE8}"/>
                </a:ext>
              </a:extLst>
            </p:cNvPr>
            <p:cNvSpPr/>
            <p:nvPr/>
          </p:nvSpPr>
          <p:spPr>
            <a:xfrm>
              <a:off x="4529049" y="3148837"/>
              <a:ext cx="31296" cy="22644"/>
            </a:xfrm>
            <a:custGeom>
              <a:avLst/>
              <a:gdLst/>
              <a:ahLst/>
              <a:cxnLst/>
              <a:rect l="l" t="t" r="r" b="b"/>
              <a:pathLst>
                <a:path w="31296" h="22644" extrusionOk="0">
                  <a:moveTo>
                    <a:pt x="30850" y="6145"/>
                  </a:moveTo>
                  <a:cubicBezTo>
                    <a:pt x="29313" y="1462"/>
                    <a:pt x="24273" y="-1089"/>
                    <a:pt x="19588" y="447"/>
                  </a:cubicBezTo>
                  <a:cubicBezTo>
                    <a:pt x="14943" y="1971"/>
                    <a:pt x="10275" y="3634"/>
                    <a:pt x="5716" y="5393"/>
                  </a:cubicBezTo>
                  <a:cubicBezTo>
                    <a:pt x="1117" y="7166"/>
                    <a:pt x="-1173" y="12332"/>
                    <a:pt x="600" y="16930"/>
                  </a:cubicBezTo>
                  <a:cubicBezTo>
                    <a:pt x="1967" y="20472"/>
                    <a:pt x="5346" y="22644"/>
                    <a:pt x="8930" y="22644"/>
                  </a:cubicBezTo>
                  <a:cubicBezTo>
                    <a:pt x="9996" y="22644"/>
                    <a:pt x="11082" y="22452"/>
                    <a:pt x="12138" y="22045"/>
                  </a:cubicBezTo>
                  <a:cubicBezTo>
                    <a:pt x="16416" y="20396"/>
                    <a:pt x="20794" y="18835"/>
                    <a:pt x="25152" y="17406"/>
                  </a:cubicBezTo>
                  <a:cubicBezTo>
                    <a:pt x="29835" y="15869"/>
                    <a:pt x="32385" y="10828"/>
                    <a:pt x="30850" y="61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8;p28">
              <a:extLst>
                <a:ext uri="{FF2B5EF4-FFF2-40B4-BE49-F238E27FC236}">
                  <a16:creationId xmlns:a16="http://schemas.microsoft.com/office/drawing/2014/main" id="{0E13570E-63D4-F93D-D02A-BFB1F169741C}"/>
                </a:ext>
              </a:extLst>
            </p:cNvPr>
            <p:cNvSpPr/>
            <p:nvPr/>
          </p:nvSpPr>
          <p:spPr>
            <a:xfrm>
              <a:off x="4419789" y="3604600"/>
              <a:ext cx="27606" cy="28259"/>
            </a:xfrm>
            <a:custGeom>
              <a:avLst/>
              <a:gdLst/>
              <a:ahLst/>
              <a:cxnLst/>
              <a:rect l="l" t="t" r="r" b="b"/>
              <a:pathLst>
                <a:path w="27606" h="28259" extrusionOk="0">
                  <a:moveTo>
                    <a:pt x="25039" y="13073"/>
                  </a:moveTo>
                  <a:cubicBezTo>
                    <a:pt x="21823" y="9813"/>
                    <a:pt x="18643" y="6419"/>
                    <a:pt x="15587" y="2988"/>
                  </a:cubicBezTo>
                  <a:cubicBezTo>
                    <a:pt x="12310" y="-691"/>
                    <a:pt x="6670" y="-1018"/>
                    <a:pt x="2987" y="2261"/>
                  </a:cubicBezTo>
                  <a:cubicBezTo>
                    <a:pt x="-693" y="5539"/>
                    <a:pt x="-1017" y="11181"/>
                    <a:pt x="2262" y="14860"/>
                  </a:cubicBezTo>
                  <a:cubicBezTo>
                    <a:pt x="5516" y="18513"/>
                    <a:pt x="8902" y="22126"/>
                    <a:pt x="12326" y="25600"/>
                  </a:cubicBezTo>
                  <a:cubicBezTo>
                    <a:pt x="14073" y="27372"/>
                    <a:pt x="16377" y="28260"/>
                    <a:pt x="18683" y="28260"/>
                  </a:cubicBezTo>
                  <a:cubicBezTo>
                    <a:pt x="20944" y="28260"/>
                    <a:pt x="23209" y="27405"/>
                    <a:pt x="24947" y="25692"/>
                  </a:cubicBezTo>
                  <a:cubicBezTo>
                    <a:pt x="28457" y="22232"/>
                    <a:pt x="28497" y="16583"/>
                    <a:pt x="25039" y="130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9;p28">
              <a:extLst>
                <a:ext uri="{FF2B5EF4-FFF2-40B4-BE49-F238E27FC236}">
                  <a16:creationId xmlns:a16="http://schemas.microsoft.com/office/drawing/2014/main" id="{ED36703F-6A0D-30A9-0A58-C2058C8FFD52}"/>
                </a:ext>
              </a:extLst>
            </p:cNvPr>
            <p:cNvSpPr/>
            <p:nvPr/>
          </p:nvSpPr>
          <p:spPr>
            <a:xfrm>
              <a:off x="4451921" y="3627779"/>
              <a:ext cx="87503" cy="71148"/>
            </a:xfrm>
            <a:custGeom>
              <a:avLst/>
              <a:gdLst/>
              <a:ahLst/>
              <a:cxnLst/>
              <a:rect l="l" t="t" r="r" b="b"/>
              <a:pathLst>
                <a:path w="87503" h="71148" extrusionOk="0">
                  <a:moveTo>
                    <a:pt x="82027" y="50241"/>
                  </a:moveTo>
                  <a:cubicBezTo>
                    <a:pt x="77965" y="48538"/>
                    <a:pt x="73899" y="46710"/>
                    <a:pt x="69924" y="44811"/>
                  </a:cubicBezTo>
                  <a:cubicBezTo>
                    <a:pt x="70718" y="41864"/>
                    <a:pt x="71147" y="38769"/>
                    <a:pt x="71147" y="35575"/>
                  </a:cubicBezTo>
                  <a:cubicBezTo>
                    <a:pt x="71147" y="15959"/>
                    <a:pt x="55188" y="0"/>
                    <a:pt x="35572" y="0"/>
                  </a:cubicBezTo>
                  <a:cubicBezTo>
                    <a:pt x="15958" y="0"/>
                    <a:pt x="0" y="15959"/>
                    <a:pt x="0" y="35575"/>
                  </a:cubicBezTo>
                  <a:cubicBezTo>
                    <a:pt x="0" y="55190"/>
                    <a:pt x="15958" y="71148"/>
                    <a:pt x="35572" y="71148"/>
                  </a:cubicBezTo>
                  <a:cubicBezTo>
                    <a:pt x="45576" y="71148"/>
                    <a:pt x="54624" y="66991"/>
                    <a:pt x="61094" y="60321"/>
                  </a:cubicBezTo>
                  <a:cubicBezTo>
                    <a:pt x="61288" y="60433"/>
                    <a:pt x="61469" y="60559"/>
                    <a:pt x="61674" y="60658"/>
                  </a:cubicBezTo>
                  <a:cubicBezTo>
                    <a:pt x="66086" y="62775"/>
                    <a:pt x="70613" y="64810"/>
                    <a:pt x="75129" y="66703"/>
                  </a:cubicBezTo>
                  <a:cubicBezTo>
                    <a:pt x="76256" y="67175"/>
                    <a:pt x="77425" y="67399"/>
                    <a:pt x="78574" y="67399"/>
                  </a:cubicBezTo>
                  <a:cubicBezTo>
                    <a:pt x="82063" y="67399"/>
                    <a:pt x="85375" y="65341"/>
                    <a:pt x="86808" y="61922"/>
                  </a:cubicBezTo>
                  <a:cubicBezTo>
                    <a:pt x="88713" y="57374"/>
                    <a:pt x="86572" y="52145"/>
                    <a:pt x="82027" y="50241"/>
                  </a:cubicBezTo>
                  <a:close/>
                  <a:moveTo>
                    <a:pt x="35572" y="53301"/>
                  </a:moveTo>
                  <a:cubicBezTo>
                    <a:pt x="25798" y="53301"/>
                    <a:pt x="17847" y="45349"/>
                    <a:pt x="17847" y="35575"/>
                  </a:cubicBezTo>
                  <a:cubicBezTo>
                    <a:pt x="17847" y="25800"/>
                    <a:pt x="25799" y="17847"/>
                    <a:pt x="35572" y="17847"/>
                  </a:cubicBezTo>
                  <a:cubicBezTo>
                    <a:pt x="45348" y="17847"/>
                    <a:pt x="53300" y="25800"/>
                    <a:pt x="53300" y="35575"/>
                  </a:cubicBezTo>
                  <a:cubicBezTo>
                    <a:pt x="53300" y="45348"/>
                    <a:pt x="45348" y="53301"/>
                    <a:pt x="35572" y="533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50;p28">
              <a:extLst>
                <a:ext uri="{FF2B5EF4-FFF2-40B4-BE49-F238E27FC236}">
                  <a16:creationId xmlns:a16="http://schemas.microsoft.com/office/drawing/2014/main" id="{50F547DD-A12C-4BB2-695B-1DE3BBCA73EB}"/>
                </a:ext>
              </a:extLst>
            </p:cNvPr>
            <p:cNvSpPr/>
            <p:nvPr/>
          </p:nvSpPr>
          <p:spPr>
            <a:xfrm>
              <a:off x="4435365" y="3203603"/>
              <a:ext cx="28397" cy="27457"/>
            </a:xfrm>
            <a:custGeom>
              <a:avLst/>
              <a:gdLst/>
              <a:ahLst/>
              <a:cxnLst/>
              <a:rect l="l" t="t" r="r" b="b"/>
              <a:pathLst>
                <a:path w="28397" h="27457" extrusionOk="0">
                  <a:moveTo>
                    <a:pt x="26220" y="3083"/>
                  </a:moveTo>
                  <a:cubicBezTo>
                    <a:pt x="22992" y="-644"/>
                    <a:pt x="17357" y="-1048"/>
                    <a:pt x="13633" y="2178"/>
                  </a:cubicBezTo>
                  <a:cubicBezTo>
                    <a:pt x="9941" y="5374"/>
                    <a:pt x="6281" y="8708"/>
                    <a:pt x="2752" y="12090"/>
                  </a:cubicBezTo>
                  <a:cubicBezTo>
                    <a:pt x="-808" y="15499"/>
                    <a:pt x="-930" y="21148"/>
                    <a:pt x="2479" y="24707"/>
                  </a:cubicBezTo>
                  <a:cubicBezTo>
                    <a:pt x="4232" y="26537"/>
                    <a:pt x="6577" y="27458"/>
                    <a:pt x="8924" y="27458"/>
                  </a:cubicBezTo>
                  <a:cubicBezTo>
                    <a:pt x="11144" y="27458"/>
                    <a:pt x="13366" y="26635"/>
                    <a:pt x="15097" y="24978"/>
                  </a:cubicBezTo>
                  <a:cubicBezTo>
                    <a:pt x="18411" y="21802"/>
                    <a:pt x="21850" y="18672"/>
                    <a:pt x="25314" y="15670"/>
                  </a:cubicBezTo>
                  <a:cubicBezTo>
                    <a:pt x="29041" y="12444"/>
                    <a:pt x="29445" y="6808"/>
                    <a:pt x="26220" y="30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51;p28">
              <a:extLst>
                <a:ext uri="{FF2B5EF4-FFF2-40B4-BE49-F238E27FC236}">
                  <a16:creationId xmlns:a16="http://schemas.microsoft.com/office/drawing/2014/main" id="{C705423F-EEC8-B972-31A2-89E8FCD28AD6}"/>
                </a:ext>
              </a:extLst>
            </p:cNvPr>
            <p:cNvSpPr/>
            <p:nvPr/>
          </p:nvSpPr>
          <p:spPr>
            <a:xfrm>
              <a:off x="4582869" y="3107782"/>
              <a:ext cx="374289" cy="609193"/>
            </a:xfrm>
            <a:custGeom>
              <a:avLst/>
              <a:gdLst/>
              <a:ahLst/>
              <a:cxnLst/>
              <a:rect l="l" t="t" r="r" b="b"/>
              <a:pathLst>
                <a:path w="374289" h="609193" extrusionOk="0">
                  <a:moveTo>
                    <a:pt x="345542" y="283214"/>
                  </a:moveTo>
                  <a:cubicBezTo>
                    <a:pt x="337879" y="218685"/>
                    <a:pt x="309047" y="158967"/>
                    <a:pt x="262389" y="112308"/>
                  </a:cubicBezTo>
                  <a:cubicBezTo>
                    <a:pt x="215747" y="65667"/>
                    <a:pt x="156057" y="36841"/>
                    <a:pt x="91555" y="29163"/>
                  </a:cubicBezTo>
                  <a:cubicBezTo>
                    <a:pt x="88527" y="12598"/>
                    <a:pt x="73998" y="0"/>
                    <a:pt x="56572" y="0"/>
                  </a:cubicBezTo>
                  <a:cubicBezTo>
                    <a:pt x="39154" y="0"/>
                    <a:pt x="24630" y="12587"/>
                    <a:pt x="21593" y="29141"/>
                  </a:cubicBezTo>
                  <a:cubicBezTo>
                    <a:pt x="16872" y="29708"/>
                    <a:pt x="12109" y="30392"/>
                    <a:pt x="7428" y="31188"/>
                  </a:cubicBezTo>
                  <a:cubicBezTo>
                    <a:pt x="2570" y="32015"/>
                    <a:pt x="-698" y="36623"/>
                    <a:pt x="128" y="41481"/>
                  </a:cubicBezTo>
                  <a:cubicBezTo>
                    <a:pt x="868" y="45833"/>
                    <a:pt x="4643" y="48910"/>
                    <a:pt x="8914" y="48910"/>
                  </a:cubicBezTo>
                  <a:cubicBezTo>
                    <a:pt x="9411" y="48910"/>
                    <a:pt x="9915" y="48869"/>
                    <a:pt x="10422" y="48783"/>
                  </a:cubicBezTo>
                  <a:cubicBezTo>
                    <a:pt x="14541" y="48082"/>
                    <a:pt x="18726" y="47483"/>
                    <a:pt x="22884" y="46972"/>
                  </a:cubicBezTo>
                  <a:cubicBezTo>
                    <a:pt x="27647" y="61012"/>
                    <a:pt x="40945" y="71148"/>
                    <a:pt x="56573" y="71148"/>
                  </a:cubicBezTo>
                  <a:cubicBezTo>
                    <a:pt x="72199" y="71148"/>
                    <a:pt x="85494" y="61017"/>
                    <a:pt x="90261" y="46982"/>
                  </a:cubicBezTo>
                  <a:cubicBezTo>
                    <a:pt x="150482" y="54340"/>
                    <a:pt x="206193" y="81351"/>
                    <a:pt x="249771" y="124927"/>
                  </a:cubicBezTo>
                  <a:cubicBezTo>
                    <a:pt x="293316" y="168473"/>
                    <a:pt x="320319" y="224133"/>
                    <a:pt x="327701" y="284304"/>
                  </a:cubicBezTo>
                  <a:cubicBezTo>
                    <a:pt x="313462" y="288954"/>
                    <a:pt x="303144" y="302352"/>
                    <a:pt x="303144" y="318124"/>
                  </a:cubicBezTo>
                  <a:cubicBezTo>
                    <a:pt x="303144" y="333894"/>
                    <a:pt x="313462" y="347292"/>
                    <a:pt x="327701" y="351942"/>
                  </a:cubicBezTo>
                  <a:cubicBezTo>
                    <a:pt x="320319" y="412112"/>
                    <a:pt x="293316" y="467775"/>
                    <a:pt x="249771" y="511320"/>
                  </a:cubicBezTo>
                  <a:cubicBezTo>
                    <a:pt x="198164" y="562925"/>
                    <a:pt x="129553" y="591346"/>
                    <a:pt x="56572" y="591346"/>
                  </a:cubicBezTo>
                  <a:cubicBezTo>
                    <a:pt x="51977" y="591346"/>
                    <a:pt x="47326" y="591230"/>
                    <a:pt x="42750" y="591002"/>
                  </a:cubicBezTo>
                  <a:cubicBezTo>
                    <a:pt x="37814" y="590759"/>
                    <a:pt x="33638" y="594550"/>
                    <a:pt x="33393" y="599471"/>
                  </a:cubicBezTo>
                  <a:cubicBezTo>
                    <a:pt x="33149" y="604393"/>
                    <a:pt x="36941" y="608583"/>
                    <a:pt x="41862" y="608828"/>
                  </a:cubicBezTo>
                  <a:cubicBezTo>
                    <a:pt x="46733" y="609070"/>
                    <a:pt x="51683" y="609193"/>
                    <a:pt x="56572" y="609193"/>
                  </a:cubicBezTo>
                  <a:cubicBezTo>
                    <a:pt x="134320" y="609193"/>
                    <a:pt x="207413" y="578917"/>
                    <a:pt x="262389" y="523940"/>
                  </a:cubicBezTo>
                  <a:cubicBezTo>
                    <a:pt x="309047" y="477281"/>
                    <a:pt x="337878" y="417564"/>
                    <a:pt x="345542" y="353033"/>
                  </a:cubicBezTo>
                  <a:cubicBezTo>
                    <a:pt x="361903" y="349840"/>
                    <a:pt x="374290" y="335405"/>
                    <a:pt x="374290" y="318125"/>
                  </a:cubicBezTo>
                  <a:cubicBezTo>
                    <a:pt x="374290" y="300844"/>
                    <a:pt x="361903" y="286408"/>
                    <a:pt x="345542" y="283214"/>
                  </a:cubicBezTo>
                  <a:close/>
                  <a:moveTo>
                    <a:pt x="56572" y="53301"/>
                  </a:moveTo>
                  <a:cubicBezTo>
                    <a:pt x="46797" y="53301"/>
                    <a:pt x="38846" y="45348"/>
                    <a:pt x="38846" y="35574"/>
                  </a:cubicBezTo>
                  <a:cubicBezTo>
                    <a:pt x="38846" y="25799"/>
                    <a:pt x="46797" y="17847"/>
                    <a:pt x="56572" y="17847"/>
                  </a:cubicBezTo>
                  <a:cubicBezTo>
                    <a:pt x="66346" y="17847"/>
                    <a:pt x="74298" y="25800"/>
                    <a:pt x="74298" y="35574"/>
                  </a:cubicBezTo>
                  <a:cubicBezTo>
                    <a:pt x="74298" y="45348"/>
                    <a:pt x="66346" y="53301"/>
                    <a:pt x="56572" y="53301"/>
                  </a:cubicBezTo>
                  <a:close/>
                  <a:moveTo>
                    <a:pt x="338716" y="335851"/>
                  </a:moveTo>
                  <a:cubicBezTo>
                    <a:pt x="328942" y="335851"/>
                    <a:pt x="320990" y="327899"/>
                    <a:pt x="320990" y="318125"/>
                  </a:cubicBezTo>
                  <a:cubicBezTo>
                    <a:pt x="320990" y="308350"/>
                    <a:pt x="328942" y="300398"/>
                    <a:pt x="338716" y="300398"/>
                  </a:cubicBezTo>
                  <a:cubicBezTo>
                    <a:pt x="348491" y="300398"/>
                    <a:pt x="356442" y="308350"/>
                    <a:pt x="356442" y="318125"/>
                  </a:cubicBezTo>
                  <a:cubicBezTo>
                    <a:pt x="356442" y="327899"/>
                    <a:pt x="348491" y="335851"/>
                    <a:pt x="338716" y="3358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306;p24">
            <a:extLst>
              <a:ext uri="{FF2B5EF4-FFF2-40B4-BE49-F238E27FC236}">
                <a16:creationId xmlns:a16="http://schemas.microsoft.com/office/drawing/2014/main" id="{A97A58EB-95D5-1112-C152-A93113636EE6}"/>
              </a:ext>
            </a:extLst>
          </p:cNvPr>
          <p:cNvCxnSpPr>
            <a:stCxn id="291" idx="6"/>
            <a:endCxn id="289" idx="1"/>
          </p:cNvCxnSpPr>
          <p:nvPr/>
        </p:nvCxnSpPr>
        <p:spPr>
          <a:xfrm>
            <a:off x="5228400" y="2649388"/>
            <a:ext cx="999600" cy="1170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latin typeface="Times New Roman"/>
              </a:rPr>
              <a:t>Article 5 – Potential Risks of AI</a:t>
            </a:r>
            <a:endParaRPr lang="en-US" dirty="0">
              <a:latin typeface="Times New Roman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Times New Roman"/>
            </a:endParaRPr>
          </a:p>
        </p:txBody>
      </p:sp>
      <p:sp>
        <p:nvSpPr>
          <p:cNvPr id="41" name="Google Shape;275;p24">
            <a:extLst>
              <a:ext uri="{FF2B5EF4-FFF2-40B4-BE49-F238E27FC236}">
                <a16:creationId xmlns:a16="http://schemas.microsoft.com/office/drawing/2014/main" id="{9FAA5EFA-BDE0-C0E6-C561-91ADD4535805}"/>
              </a:ext>
            </a:extLst>
          </p:cNvPr>
          <p:cNvSpPr txBox="1"/>
          <p:nvPr/>
        </p:nvSpPr>
        <p:spPr>
          <a:xfrm>
            <a:off x="140671" y="1283381"/>
            <a:ext cx="3032177" cy="754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dk1"/>
                </a:solidFill>
                <a:ea typeface="Roboto"/>
                <a:sym typeface="Roboto"/>
              </a:rPr>
              <a:t>Risk from AI usage and maturity</a:t>
            </a:r>
            <a:endParaRPr lang="en-US" dirty="0">
              <a:solidFill>
                <a:schemeClr val="dk1"/>
              </a:solidFill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9" name="Google Shape;278;p24">
            <a:extLst>
              <a:ext uri="{FF2B5EF4-FFF2-40B4-BE49-F238E27FC236}">
                <a16:creationId xmlns:a16="http://schemas.microsoft.com/office/drawing/2014/main" id="{40893C7F-F73C-BA14-8D46-BBF9352EFE2B}"/>
              </a:ext>
            </a:extLst>
          </p:cNvPr>
          <p:cNvSpPr txBox="1"/>
          <p:nvPr/>
        </p:nvSpPr>
        <p:spPr>
          <a:xfrm>
            <a:off x="140671" y="2347281"/>
            <a:ext cx="2789486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dk1"/>
                </a:solidFill>
                <a:ea typeface="Roboto"/>
                <a:sym typeface="Roboto"/>
              </a:rPr>
              <a:t>Physical, psychological, societal, economic harm</a:t>
            </a:r>
            <a:endParaRPr lang="en-US" dirty="0">
              <a:solidFill>
                <a:schemeClr val="dk1"/>
              </a:solidFill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7" name="Google Shape;281;p24">
            <a:extLst>
              <a:ext uri="{FF2B5EF4-FFF2-40B4-BE49-F238E27FC236}">
                <a16:creationId xmlns:a16="http://schemas.microsoft.com/office/drawing/2014/main" id="{84B741EC-9892-5AC6-44A5-524FDF0125AA}"/>
              </a:ext>
            </a:extLst>
          </p:cNvPr>
          <p:cNvSpPr txBox="1"/>
          <p:nvPr/>
        </p:nvSpPr>
        <p:spPr>
          <a:xfrm>
            <a:off x="132842" y="3387467"/>
            <a:ext cx="3047835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dk1"/>
                </a:solidFill>
                <a:ea typeface="Roboto"/>
              </a:rPr>
              <a:t>Bias and discrimination in AI decision-making</a:t>
            </a:r>
            <a:endParaRPr lang="en-US" dirty="0">
              <a:solidFill>
                <a:schemeClr val="dk1"/>
              </a:solidFill>
            </a:endParaRPr>
          </a:p>
          <a:p>
            <a:endParaRPr lang="en" dirty="0">
              <a:solidFill>
                <a:schemeClr val="dk1"/>
              </a:solidFill>
              <a:ea typeface="Roboto"/>
            </a:endParaRPr>
          </a:p>
        </p:txBody>
      </p:sp>
      <p:sp>
        <p:nvSpPr>
          <p:cNvPr id="35" name="Google Shape;284;p24">
            <a:extLst>
              <a:ext uri="{FF2B5EF4-FFF2-40B4-BE49-F238E27FC236}">
                <a16:creationId xmlns:a16="http://schemas.microsoft.com/office/drawing/2014/main" id="{F1D0B589-3E87-69CD-EED9-1EF00B7C13DF}"/>
              </a:ext>
            </a:extLst>
          </p:cNvPr>
          <p:cNvSpPr txBox="1"/>
          <p:nvPr/>
        </p:nvSpPr>
        <p:spPr>
          <a:xfrm>
            <a:off x="6236255" y="1267722"/>
            <a:ext cx="21945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>
                <a:solidFill>
                  <a:schemeClr val="dk1"/>
                </a:solidFill>
                <a:ea typeface="Roboto"/>
                <a:sym typeface="Roboto"/>
              </a:rPr>
              <a:t>Public interest protection</a:t>
            </a:r>
            <a:endParaRPr lang="en-US">
              <a:solidFill>
                <a:schemeClr val="dk1"/>
              </a:solidFill>
              <a:ea typeface="Roboto"/>
              <a:sym typeface="Roboto"/>
            </a:endParaRPr>
          </a:p>
          <a:p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3" name="Google Shape;287;p24">
            <a:extLst>
              <a:ext uri="{FF2B5EF4-FFF2-40B4-BE49-F238E27FC236}">
                <a16:creationId xmlns:a16="http://schemas.microsoft.com/office/drawing/2014/main" id="{C42356DE-9FC2-4EA6-3F39-2429326A85FC}"/>
              </a:ext>
            </a:extLst>
          </p:cNvPr>
          <p:cNvSpPr txBox="1"/>
          <p:nvPr/>
        </p:nvSpPr>
        <p:spPr>
          <a:xfrm>
            <a:off x="6195614" y="2445026"/>
            <a:ext cx="3047835" cy="76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dk1"/>
                </a:solidFill>
                <a:ea typeface="Roboto"/>
                <a:sym typeface="Roboto"/>
              </a:rPr>
              <a:t>Risk mitigation and responsible use</a:t>
            </a:r>
            <a:endParaRPr lang="en-US" dirty="0">
              <a:solidFill>
                <a:schemeClr val="dk1"/>
              </a:solidFill>
              <a:sym typeface="Robo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1" name="Google Shape;290;p24">
            <a:extLst>
              <a:ext uri="{FF2B5EF4-FFF2-40B4-BE49-F238E27FC236}">
                <a16:creationId xmlns:a16="http://schemas.microsoft.com/office/drawing/2014/main" id="{282172EF-1C1A-DB3C-EDE8-0B57151DAEA8}"/>
              </a:ext>
            </a:extLst>
          </p:cNvPr>
          <p:cNvSpPr txBox="1"/>
          <p:nvPr/>
        </p:nvSpPr>
        <p:spPr>
          <a:xfrm>
            <a:off x="6306138" y="3504898"/>
            <a:ext cx="3329671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>
                <a:solidFill>
                  <a:schemeClr val="dk1"/>
                </a:solidFill>
                <a:ea typeface="Roboto"/>
                <a:sym typeface="Roboto"/>
              </a:rPr>
              <a:t>Loss of human oversight and accountability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3" name="Google Shape;291;p24">
            <a:extLst>
              <a:ext uri="{FF2B5EF4-FFF2-40B4-BE49-F238E27FC236}">
                <a16:creationId xmlns:a16="http://schemas.microsoft.com/office/drawing/2014/main" id="{81755B2B-D85E-A4D1-8166-8202E4C0AA17}"/>
              </a:ext>
            </a:extLst>
          </p:cNvPr>
          <p:cNvSpPr/>
          <p:nvPr/>
        </p:nvSpPr>
        <p:spPr>
          <a:xfrm>
            <a:off x="3915600" y="1992988"/>
            <a:ext cx="1312800" cy="131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292;p24">
            <a:extLst>
              <a:ext uri="{FF2B5EF4-FFF2-40B4-BE49-F238E27FC236}">
                <a16:creationId xmlns:a16="http://schemas.microsoft.com/office/drawing/2014/main" id="{B9605A0A-1B2C-8FA6-5E5F-1B0A05B8C372}"/>
              </a:ext>
            </a:extLst>
          </p:cNvPr>
          <p:cNvGrpSpPr/>
          <p:nvPr/>
        </p:nvGrpSpPr>
        <p:grpSpPr>
          <a:xfrm>
            <a:off x="4172931" y="2237999"/>
            <a:ext cx="796529" cy="731529"/>
            <a:chOff x="4172921" y="2238004"/>
            <a:chExt cx="376502" cy="346024"/>
          </a:xfrm>
        </p:grpSpPr>
        <p:sp>
          <p:nvSpPr>
            <p:cNvPr id="22" name="Google Shape;293;p24">
              <a:extLst>
                <a:ext uri="{FF2B5EF4-FFF2-40B4-BE49-F238E27FC236}">
                  <a16:creationId xmlns:a16="http://schemas.microsoft.com/office/drawing/2014/main" id="{50A54F5A-B00A-6426-EE72-F6288412E811}"/>
                </a:ext>
              </a:extLst>
            </p:cNvPr>
            <p:cNvSpPr/>
            <p:nvPr/>
          </p:nvSpPr>
          <p:spPr>
            <a:xfrm>
              <a:off x="4249597" y="2311119"/>
              <a:ext cx="230567" cy="272909"/>
            </a:xfrm>
            <a:custGeom>
              <a:avLst/>
              <a:gdLst/>
              <a:ahLst/>
              <a:cxnLst/>
              <a:rect l="l" t="t" r="r" b="b"/>
              <a:pathLst>
                <a:path w="8549" h="10119" extrusionOk="0">
                  <a:moveTo>
                    <a:pt x="4283" y="0"/>
                  </a:moveTo>
                  <a:cubicBezTo>
                    <a:pt x="4280" y="0"/>
                    <a:pt x="4277" y="0"/>
                    <a:pt x="4273" y="0"/>
                  </a:cubicBezTo>
                  <a:cubicBezTo>
                    <a:pt x="2118" y="0"/>
                    <a:pt x="361" y="1756"/>
                    <a:pt x="361" y="3913"/>
                  </a:cubicBezTo>
                  <a:lnTo>
                    <a:pt x="361" y="7481"/>
                  </a:lnTo>
                  <a:lnTo>
                    <a:pt x="18" y="9885"/>
                  </a:lnTo>
                  <a:cubicBezTo>
                    <a:pt x="0" y="10007"/>
                    <a:pt x="96" y="10118"/>
                    <a:pt x="221" y="10118"/>
                  </a:cubicBezTo>
                  <a:lnTo>
                    <a:pt x="8326" y="10118"/>
                  </a:lnTo>
                  <a:cubicBezTo>
                    <a:pt x="8453" y="10118"/>
                    <a:pt x="8549" y="10007"/>
                    <a:pt x="8529" y="9885"/>
                  </a:cubicBezTo>
                  <a:lnTo>
                    <a:pt x="8186" y="7481"/>
                  </a:lnTo>
                  <a:lnTo>
                    <a:pt x="8186" y="3913"/>
                  </a:lnTo>
                  <a:cubicBezTo>
                    <a:pt x="8184" y="3000"/>
                    <a:pt x="7863" y="2118"/>
                    <a:pt x="7280" y="1417"/>
                  </a:cubicBezTo>
                  <a:cubicBezTo>
                    <a:pt x="7240" y="1368"/>
                    <a:pt x="7182" y="1344"/>
                    <a:pt x="7123" y="1344"/>
                  </a:cubicBezTo>
                  <a:cubicBezTo>
                    <a:pt x="7077" y="1344"/>
                    <a:pt x="7030" y="1359"/>
                    <a:pt x="6992" y="1391"/>
                  </a:cubicBezTo>
                  <a:cubicBezTo>
                    <a:pt x="6904" y="1463"/>
                    <a:pt x="6891" y="1592"/>
                    <a:pt x="6966" y="1679"/>
                  </a:cubicBezTo>
                  <a:cubicBezTo>
                    <a:pt x="7487" y="2308"/>
                    <a:pt x="7774" y="3096"/>
                    <a:pt x="7776" y="3913"/>
                  </a:cubicBezTo>
                  <a:lnTo>
                    <a:pt x="7776" y="7289"/>
                  </a:lnTo>
                  <a:lnTo>
                    <a:pt x="3621" y="7289"/>
                  </a:lnTo>
                  <a:cubicBezTo>
                    <a:pt x="3511" y="7297"/>
                    <a:pt x="3428" y="7387"/>
                    <a:pt x="3428" y="7494"/>
                  </a:cubicBezTo>
                  <a:cubicBezTo>
                    <a:pt x="3428" y="7601"/>
                    <a:pt x="3511" y="7690"/>
                    <a:pt x="3621" y="7699"/>
                  </a:cubicBezTo>
                  <a:lnTo>
                    <a:pt x="7802" y="7699"/>
                  </a:lnTo>
                  <a:lnTo>
                    <a:pt x="7915" y="8487"/>
                  </a:lnTo>
                  <a:lnTo>
                    <a:pt x="5942" y="8487"/>
                  </a:lnTo>
                  <a:cubicBezTo>
                    <a:pt x="5830" y="8492"/>
                    <a:pt x="5743" y="8583"/>
                    <a:pt x="5743" y="8693"/>
                  </a:cubicBezTo>
                  <a:cubicBezTo>
                    <a:pt x="5743" y="8804"/>
                    <a:pt x="5830" y="8893"/>
                    <a:pt x="5942" y="8898"/>
                  </a:cubicBezTo>
                  <a:lnTo>
                    <a:pt x="7974" y="8898"/>
                  </a:lnTo>
                  <a:lnTo>
                    <a:pt x="8090" y="9708"/>
                  </a:lnTo>
                  <a:lnTo>
                    <a:pt x="457" y="9708"/>
                  </a:lnTo>
                  <a:lnTo>
                    <a:pt x="572" y="8898"/>
                  </a:lnTo>
                  <a:lnTo>
                    <a:pt x="2651" y="8898"/>
                  </a:lnTo>
                  <a:cubicBezTo>
                    <a:pt x="2762" y="8893"/>
                    <a:pt x="2850" y="8804"/>
                    <a:pt x="2850" y="8693"/>
                  </a:cubicBezTo>
                  <a:cubicBezTo>
                    <a:pt x="2850" y="8583"/>
                    <a:pt x="2762" y="8492"/>
                    <a:pt x="2651" y="8487"/>
                  </a:cubicBezTo>
                  <a:lnTo>
                    <a:pt x="631" y="8487"/>
                  </a:lnTo>
                  <a:lnTo>
                    <a:pt x="745" y="7699"/>
                  </a:lnTo>
                  <a:lnTo>
                    <a:pt x="2800" y="7699"/>
                  </a:lnTo>
                  <a:cubicBezTo>
                    <a:pt x="2907" y="7690"/>
                    <a:pt x="2990" y="7601"/>
                    <a:pt x="2990" y="7494"/>
                  </a:cubicBezTo>
                  <a:cubicBezTo>
                    <a:pt x="2990" y="7387"/>
                    <a:pt x="2907" y="7297"/>
                    <a:pt x="2800" y="7289"/>
                  </a:cubicBezTo>
                  <a:lnTo>
                    <a:pt x="771" y="7289"/>
                  </a:lnTo>
                  <a:lnTo>
                    <a:pt x="771" y="3913"/>
                  </a:lnTo>
                  <a:cubicBezTo>
                    <a:pt x="769" y="2581"/>
                    <a:pt x="1524" y="1363"/>
                    <a:pt x="2719" y="773"/>
                  </a:cubicBezTo>
                  <a:cubicBezTo>
                    <a:pt x="3210" y="531"/>
                    <a:pt x="3740" y="412"/>
                    <a:pt x="4267" y="412"/>
                  </a:cubicBezTo>
                  <a:cubicBezTo>
                    <a:pt x="5023" y="412"/>
                    <a:pt x="5774" y="656"/>
                    <a:pt x="6398" y="1133"/>
                  </a:cubicBezTo>
                  <a:cubicBezTo>
                    <a:pt x="6435" y="1162"/>
                    <a:pt x="6479" y="1176"/>
                    <a:pt x="6523" y="1176"/>
                  </a:cubicBezTo>
                  <a:cubicBezTo>
                    <a:pt x="6584" y="1176"/>
                    <a:pt x="6644" y="1149"/>
                    <a:pt x="6684" y="1096"/>
                  </a:cubicBezTo>
                  <a:cubicBezTo>
                    <a:pt x="6754" y="1005"/>
                    <a:pt x="6736" y="876"/>
                    <a:pt x="6647" y="808"/>
                  </a:cubicBezTo>
                  <a:cubicBezTo>
                    <a:pt x="5970" y="284"/>
                    <a:pt x="5138" y="0"/>
                    <a:pt x="4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4;p24">
              <a:extLst>
                <a:ext uri="{FF2B5EF4-FFF2-40B4-BE49-F238E27FC236}">
                  <a16:creationId xmlns:a16="http://schemas.microsoft.com/office/drawing/2014/main" id="{9A27B696-386E-8EAD-AF35-52C7F8526570}"/>
                </a:ext>
              </a:extLst>
            </p:cNvPr>
            <p:cNvSpPr/>
            <p:nvPr/>
          </p:nvSpPr>
          <p:spPr>
            <a:xfrm>
              <a:off x="4343345" y="2442517"/>
              <a:ext cx="44716" cy="43044"/>
            </a:xfrm>
            <a:custGeom>
              <a:avLst/>
              <a:gdLst/>
              <a:ahLst/>
              <a:cxnLst/>
              <a:rect l="l" t="t" r="r" b="b"/>
              <a:pathLst>
                <a:path w="1658" h="1596" extrusionOk="0">
                  <a:moveTo>
                    <a:pt x="797" y="414"/>
                  </a:moveTo>
                  <a:cubicBezTo>
                    <a:pt x="1140" y="414"/>
                    <a:pt x="1313" y="829"/>
                    <a:pt x="1070" y="1074"/>
                  </a:cubicBezTo>
                  <a:cubicBezTo>
                    <a:pt x="991" y="1152"/>
                    <a:pt x="895" y="1187"/>
                    <a:pt x="800" y="1187"/>
                  </a:cubicBezTo>
                  <a:cubicBezTo>
                    <a:pt x="601" y="1187"/>
                    <a:pt x="411" y="1033"/>
                    <a:pt x="411" y="801"/>
                  </a:cubicBezTo>
                  <a:cubicBezTo>
                    <a:pt x="411" y="587"/>
                    <a:pt x="583" y="414"/>
                    <a:pt x="797" y="414"/>
                  </a:cubicBezTo>
                  <a:close/>
                  <a:moveTo>
                    <a:pt x="803" y="0"/>
                  </a:moveTo>
                  <a:cubicBezTo>
                    <a:pt x="393" y="0"/>
                    <a:pt x="0" y="319"/>
                    <a:pt x="0" y="801"/>
                  </a:cubicBezTo>
                  <a:cubicBezTo>
                    <a:pt x="0" y="1240"/>
                    <a:pt x="356" y="1596"/>
                    <a:pt x="797" y="1596"/>
                  </a:cubicBezTo>
                  <a:cubicBezTo>
                    <a:pt x="1118" y="1596"/>
                    <a:pt x="1411" y="1403"/>
                    <a:pt x="1533" y="1104"/>
                  </a:cubicBezTo>
                  <a:cubicBezTo>
                    <a:pt x="1658" y="807"/>
                    <a:pt x="1588" y="465"/>
                    <a:pt x="1361" y="235"/>
                  </a:cubicBezTo>
                  <a:cubicBezTo>
                    <a:pt x="1198" y="73"/>
                    <a:pt x="999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5;p24">
              <a:extLst>
                <a:ext uri="{FF2B5EF4-FFF2-40B4-BE49-F238E27FC236}">
                  <a16:creationId xmlns:a16="http://schemas.microsoft.com/office/drawing/2014/main" id="{BC1EDB01-0936-AE5E-6D3B-A79154CBB1B4}"/>
                </a:ext>
              </a:extLst>
            </p:cNvPr>
            <p:cNvSpPr/>
            <p:nvPr/>
          </p:nvSpPr>
          <p:spPr>
            <a:xfrm>
              <a:off x="4343507" y="2351089"/>
              <a:ext cx="42720" cy="81072"/>
            </a:xfrm>
            <a:custGeom>
              <a:avLst/>
              <a:gdLst/>
              <a:ahLst/>
              <a:cxnLst/>
              <a:rect l="l" t="t" r="r" b="b"/>
              <a:pathLst>
                <a:path w="1584" h="3006" extrusionOk="0">
                  <a:moveTo>
                    <a:pt x="791" y="440"/>
                  </a:moveTo>
                  <a:cubicBezTo>
                    <a:pt x="992" y="440"/>
                    <a:pt x="1158" y="595"/>
                    <a:pt x="1173" y="793"/>
                  </a:cubicBezTo>
                  <a:lnTo>
                    <a:pt x="1173" y="2595"/>
                  </a:lnTo>
                  <a:lnTo>
                    <a:pt x="411" y="2595"/>
                  </a:lnTo>
                  <a:lnTo>
                    <a:pt x="411" y="793"/>
                  </a:lnTo>
                  <a:cubicBezTo>
                    <a:pt x="425" y="595"/>
                    <a:pt x="591" y="440"/>
                    <a:pt x="791" y="440"/>
                  </a:cubicBezTo>
                  <a:close/>
                  <a:moveTo>
                    <a:pt x="791" y="1"/>
                  </a:moveTo>
                  <a:cubicBezTo>
                    <a:pt x="355" y="1"/>
                    <a:pt x="1" y="357"/>
                    <a:pt x="1" y="793"/>
                  </a:cubicBezTo>
                  <a:lnTo>
                    <a:pt x="1" y="2800"/>
                  </a:lnTo>
                  <a:cubicBezTo>
                    <a:pt x="1" y="2913"/>
                    <a:pt x="93" y="3005"/>
                    <a:pt x="206" y="3005"/>
                  </a:cubicBezTo>
                  <a:lnTo>
                    <a:pt x="1379" y="3005"/>
                  </a:lnTo>
                  <a:cubicBezTo>
                    <a:pt x="1492" y="3005"/>
                    <a:pt x="1584" y="2913"/>
                    <a:pt x="1584" y="2800"/>
                  </a:cubicBezTo>
                  <a:lnTo>
                    <a:pt x="1584" y="793"/>
                  </a:lnTo>
                  <a:cubicBezTo>
                    <a:pt x="1584" y="357"/>
                    <a:pt x="1230" y="1"/>
                    <a:pt x="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6;p24">
              <a:extLst>
                <a:ext uri="{FF2B5EF4-FFF2-40B4-BE49-F238E27FC236}">
                  <a16:creationId xmlns:a16="http://schemas.microsoft.com/office/drawing/2014/main" id="{C8300C27-5FC6-3814-4EF6-817E9C200D91}"/>
                </a:ext>
              </a:extLst>
            </p:cNvPr>
            <p:cNvSpPr/>
            <p:nvPr/>
          </p:nvSpPr>
          <p:spPr>
            <a:xfrm>
              <a:off x="4358880" y="2238004"/>
              <a:ext cx="11112" cy="51405"/>
            </a:xfrm>
            <a:custGeom>
              <a:avLst/>
              <a:gdLst/>
              <a:ahLst/>
              <a:cxnLst/>
              <a:rect l="l" t="t" r="r" b="b"/>
              <a:pathLst>
                <a:path w="412" h="1906" extrusionOk="0">
                  <a:moveTo>
                    <a:pt x="206" y="0"/>
                  </a:moveTo>
                  <a:cubicBezTo>
                    <a:pt x="109" y="0"/>
                    <a:pt x="12" y="63"/>
                    <a:pt x="1" y="187"/>
                  </a:cubicBezTo>
                  <a:lnTo>
                    <a:pt x="1" y="1700"/>
                  </a:lnTo>
                  <a:cubicBezTo>
                    <a:pt x="1" y="1814"/>
                    <a:pt x="93" y="1905"/>
                    <a:pt x="206" y="1905"/>
                  </a:cubicBezTo>
                  <a:cubicBezTo>
                    <a:pt x="320" y="1905"/>
                    <a:pt x="411" y="1814"/>
                    <a:pt x="411" y="1700"/>
                  </a:cubicBezTo>
                  <a:lnTo>
                    <a:pt x="411" y="187"/>
                  </a:lnTo>
                  <a:cubicBezTo>
                    <a:pt x="400" y="63"/>
                    <a:pt x="303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7;p24">
              <a:extLst>
                <a:ext uri="{FF2B5EF4-FFF2-40B4-BE49-F238E27FC236}">
                  <a16:creationId xmlns:a16="http://schemas.microsoft.com/office/drawing/2014/main" id="{C4E20755-48D6-E162-922F-CA12A9968D21}"/>
                </a:ext>
              </a:extLst>
            </p:cNvPr>
            <p:cNvSpPr/>
            <p:nvPr/>
          </p:nvSpPr>
          <p:spPr>
            <a:xfrm>
              <a:off x="4454003" y="2284446"/>
              <a:ext cx="41183" cy="40077"/>
            </a:xfrm>
            <a:custGeom>
              <a:avLst/>
              <a:gdLst/>
              <a:ahLst/>
              <a:cxnLst/>
              <a:rect l="l" t="t" r="r" b="b"/>
              <a:pathLst>
                <a:path w="1527" h="1486" extrusionOk="0">
                  <a:moveTo>
                    <a:pt x="1302" y="1"/>
                  </a:moveTo>
                  <a:cubicBezTo>
                    <a:pt x="1249" y="1"/>
                    <a:pt x="1197" y="21"/>
                    <a:pt x="1157" y="61"/>
                  </a:cubicBezTo>
                  <a:lnTo>
                    <a:pt x="88" y="1131"/>
                  </a:lnTo>
                  <a:cubicBezTo>
                    <a:pt x="2" y="1210"/>
                    <a:pt x="0" y="1343"/>
                    <a:pt x="83" y="1426"/>
                  </a:cubicBezTo>
                  <a:cubicBezTo>
                    <a:pt x="123" y="1465"/>
                    <a:pt x="175" y="1485"/>
                    <a:pt x="227" y="1485"/>
                  </a:cubicBezTo>
                  <a:cubicBezTo>
                    <a:pt x="282" y="1485"/>
                    <a:pt x="337" y="1464"/>
                    <a:pt x="378" y="1421"/>
                  </a:cubicBezTo>
                  <a:lnTo>
                    <a:pt x="1448" y="352"/>
                  </a:lnTo>
                  <a:cubicBezTo>
                    <a:pt x="1526" y="271"/>
                    <a:pt x="1526" y="142"/>
                    <a:pt x="1448" y="61"/>
                  </a:cubicBezTo>
                  <a:cubicBezTo>
                    <a:pt x="1407" y="21"/>
                    <a:pt x="1354" y="1"/>
                    <a:pt x="1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8;p24">
              <a:extLst>
                <a:ext uri="{FF2B5EF4-FFF2-40B4-BE49-F238E27FC236}">
                  <a16:creationId xmlns:a16="http://schemas.microsoft.com/office/drawing/2014/main" id="{CD8AFBFD-DA15-E7E6-E578-315A1B413E6A}"/>
                </a:ext>
              </a:extLst>
            </p:cNvPr>
            <p:cNvSpPr/>
            <p:nvPr/>
          </p:nvSpPr>
          <p:spPr>
            <a:xfrm>
              <a:off x="4497856" y="2405865"/>
              <a:ext cx="51567" cy="11085"/>
            </a:xfrm>
            <a:custGeom>
              <a:avLst/>
              <a:gdLst/>
              <a:ahLst/>
              <a:cxnLst/>
              <a:rect l="l" t="t" r="r" b="b"/>
              <a:pathLst>
                <a:path w="1912" h="411" extrusionOk="0">
                  <a:moveTo>
                    <a:pt x="200" y="0"/>
                  </a:moveTo>
                  <a:cubicBezTo>
                    <a:pt x="90" y="5"/>
                    <a:pt x="1" y="94"/>
                    <a:pt x="1" y="206"/>
                  </a:cubicBezTo>
                  <a:cubicBezTo>
                    <a:pt x="1" y="315"/>
                    <a:pt x="90" y="406"/>
                    <a:pt x="200" y="411"/>
                  </a:cubicBezTo>
                  <a:lnTo>
                    <a:pt x="1713" y="411"/>
                  </a:lnTo>
                  <a:cubicBezTo>
                    <a:pt x="1824" y="406"/>
                    <a:pt x="1911" y="315"/>
                    <a:pt x="1911" y="206"/>
                  </a:cubicBezTo>
                  <a:cubicBezTo>
                    <a:pt x="1911" y="94"/>
                    <a:pt x="1824" y="5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9;p24">
              <a:extLst>
                <a:ext uri="{FF2B5EF4-FFF2-40B4-BE49-F238E27FC236}">
                  <a16:creationId xmlns:a16="http://schemas.microsoft.com/office/drawing/2014/main" id="{97A766FF-96EF-AC52-CCCC-806F92833076}"/>
                </a:ext>
              </a:extLst>
            </p:cNvPr>
            <p:cNvSpPr/>
            <p:nvPr/>
          </p:nvSpPr>
          <p:spPr>
            <a:xfrm>
              <a:off x="4227104" y="2284446"/>
              <a:ext cx="42370" cy="39943"/>
            </a:xfrm>
            <a:custGeom>
              <a:avLst/>
              <a:gdLst/>
              <a:ahLst/>
              <a:cxnLst/>
              <a:rect l="l" t="t" r="r" b="b"/>
              <a:pathLst>
                <a:path w="1571" h="1481" extrusionOk="0">
                  <a:moveTo>
                    <a:pt x="226" y="1"/>
                  </a:moveTo>
                  <a:cubicBezTo>
                    <a:pt x="174" y="1"/>
                    <a:pt x="121" y="21"/>
                    <a:pt x="81" y="61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1151" y="1421"/>
                  </a:lnTo>
                  <a:cubicBezTo>
                    <a:pt x="1190" y="1459"/>
                    <a:pt x="1240" y="1480"/>
                    <a:pt x="1295" y="1480"/>
                  </a:cubicBezTo>
                  <a:cubicBezTo>
                    <a:pt x="1478" y="1480"/>
                    <a:pt x="1570" y="1260"/>
                    <a:pt x="1441" y="1131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0;p24">
              <a:extLst>
                <a:ext uri="{FF2B5EF4-FFF2-40B4-BE49-F238E27FC236}">
                  <a16:creationId xmlns:a16="http://schemas.microsoft.com/office/drawing/2014/main" id="{3FE3EB88-422A-F58C-6B97-7ED93732E61C}"/>
                </a:ext>
              </a:extLst>
            </p:cNvPr>
            <p:cNvSpPr/>
            <p:nvPr/>
          </p:nvSpPr>
          <p:spPr>
            <a:xfrm>
              <a:off x="4172921" y="2405865"/>
              <a:ext cx="51486" cy="11085"/>
            </a:xfrm>
            <a:custGeom>
              <a:avLst/>
              <a:gdLst/>
              <a:ahLst/>
              <a:cxnLst/>
              <a:rect l="l" t="t" r="r" b="b"/>
              <a:pathLst>
                <a:path w="1909" h="411" extrusionOk="0">
                  <a:moveTo>
                    <a:pt x="197" y="0"/>
                  </a:moveTo>
                  <a:cubicBezTo>
                    <a:pt x="88" y="5"/>
                    <a:pt x="0" y="94"/>
                    <a:pt x="0" y="206"/>
                  </a:cubicBezTo>
                  <a:cubicBezTo>
                    <a:pt x="0" y="315"/>
                    <a:pt x="88" y="406"/>
                    <a:pt x="197" y="411"/>
                  </a:cubicBezTo>
                  <a:lnTo>
                    <a:pt x="1710" y="411"/>
                  </a:lnTo>
                  <a:cubicBezTo>
                    <a:pt x="1821" y="406"/>
                    <a:pt x="1909" y="315"/>
                    <a:pt x="1909" y="206"/>
                  </a:cubicBezTo>
                  <a:cubicBezTo>
                    <a:pt x="1909" y="94"/>
                    <a:pt x="1821" y="5"/>
                    <a:pt x="1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Google Shape;301;p24">
            <a:extLst>
              <a:ext uri="{FF2B5EF4-FFF2-40B4-BE49-F238E27FC236}">
                <a16:creationId xmlns:a16="http://schemas.microsoft.com/office/drawing/2014/main" id="{91A441F5-9116-5C31-D213-A82AF3B69997}"/>
              </a:ext>
            </a:extLst>
          </p:cNvPr>
          <p:cNvCxnSpPr>
            <a:stCxn id="291" idx="2"/>
            <a:endCxn id="274" idx="3"/>
          </p:cNvCxnSpPr>
          <p:nvPr/>
        </p:nvCxnSpPr>
        <p:spPr>
          <a:xfrm rot="10800000">
            <a:off x="2914500" y="1480588"/>
            <a:ext cx="1001100" cy="1168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302;p24">
            <a:extLst>
              <a:ext uri="{FF2B5EF4-FFF2-40B4-BE49-F238E27FC236}">
                <a16:creationId xmlns:a16="http://schemas.microsoft.com/office/drawing/2014/main" id="{C4981CB2-2596-5027-F328-334A9B9AA478}"/>
              </a:ext>
            </a:extLst>
          </p:cNvPr>
          <p:cNvCxnSpPr>
            <a:stCxn id="291" idx="6"/>
            <a:endCxn id="283" idx="1"/>
          </p:cNvCxnSpPr>
          <p:nvPr/>
        </p:nvCxnSpPr>
        <p:spPr>
          <a:xfrm rot="10800000" flipH="1">
            <a:off x="5228400" y="1480588"/>
            <a:ext cx="999600" cy="11688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303;p24">
            <a:extLst>
              <a:ext uri="{FF2B5EF4-FFF2-40B4-BE49-F238E27FC236}">
                <a16:creationId xmlns:a16="http://schemas.microsoft.com/office/drawing/2014/main" id="{9322705D-7986-0311-FF07-DAD35ADD85C2}"/>
              </a:ext>
            </a:extLst>
          </p:cNvPr>
          <p:cNvCxnSpPr>
            <a:stCxn id="291" idx="2"/>
            <a:endCxn id="277" idx="3"/>
          </p:cNvCxnSpPr>
          <p:nvPr/>
        </p:nvCxnSpPr>
        <p:spPr>
          <a:xfrm flipH="1">
            <a:off x="2914500" y="2649388"/>
            <a:ext cx="1001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304;p24">
            <a:extLst>
              <a:ext uri="{FF2B5EF4-FFF2-40B4-BE49-F238E27FC236}">
                <a16:creationId xmlns:a16="http://schemas.microsoft.com/office/drawing/2014/main" id="{EEBD31C7-A343-255F-0B62-55F059E24294}"/>
              </a:ext>
            </a:extLst>
          </p:cNvPr>
          <p:cNvCxnSpPr>
            <a:stCxn id="291" idx="6"/>
            <a:endCxn id="286" idx="1"/>
          </p:cNvCxnSpPr>
          <p:nvPr/>
        </p:nvCxnSpPr>
        <p:spPr>
          <a:xfrm>
            <a:off x="5228400" y="2649388"/>
            <a:ext cx="9996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05;p24">
            <a:extLst>
              <a:ext uri="{FF2B5EF4-FFF2-40B4-BE49-F238E27FC236}">
                <a16:creationId xmlns:a16="http://schemas.microsoft.com/office/drawing/2014/main" id="{9F736D84-8788-6241-E71B-D3373736595D}"/>
              </a:ext>
            </a:extLst>
          </p:cNvPr>
          <p:cNvCxnSpPr>
            <a:stCxn id="291" idx="2"/>
            <a:endCxn id="280" idx="3"/>
          </p:cNvCxnSpPr>
          <p:nvPr/>
        </p:nvCxnSpPr>
        <p:spPr>
          <a:xfrm flipH="1">
            <a:off x="2914500" y="2649388"/>
            <a:ext cx="1001100" cy="1170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38"/>
          <p:cNvSpPr txBox="1"/>
          <p:nvPr/>
        </p:nvSpPr>
        <p:spPr>
          <a:xfrm>
            <a:off x="715622" y="1187975"/>
            <a:ext cx="8025906" cy="81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14999"/>
              </a:lnSpc>
            </a:pPr>
            <a:r>
              <a:rPr lang="en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As we stand at the forefront of a rapidly evolving technological era, it is essential to ensure that progress is both responsible and inclusive. The European Union's approach to AI sets a global benchmark through:</a:t>
            </a:r>
            <a:endParaRPr lang="en-US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>
        <p:nvSpPr>
          <p:cNvPr id="2425" name="Google Shape;2425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dirty="0">
                <a:latin typeface="Times New Roman"/>
              </a:rPr>
              <a:t>Conclusion</a:t>
            </a:r>
            <a:endParaRPr lang="en-US" sz="2400" dirty="0">
              <a:latin typeface="Times New Roman"/>
            </a:endParaRPr>
          </a:p>
        </p:txBody>
      </p:sp>
      <p:sp>
        <p:nvSpPr>
          <p:cNvPr id="2426" name="Google Shape;2426;p38"/>
          <p:cNvSpPr txBox="1"/>
          <p:nvPr/>
        </p:nvSpPr>
        <p:spPr>
          <a:xfrm>
            <a:off x="1118610" y="1901749"/>
            <a:ext cx="7510220" cy="66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A </a:t>
            </a:r>
            <a:r>
              <a:rPr lang="en" b="1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balanced AI framework</a:t>
            </a:r>
            <a:r>
              <a:rPr lang="en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 that prioritizes safety, ethics, and human rights.</a:t>
            </a:r>
            <a:endParaRPr lang="en-US" dirty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>
        <p:nvSpPr>
          <p:cNvPr id="2427" name="Google Shape;2427;p38"/>
          <p:cNvSpPr txBox="1"/>
          <p:nvPr/>
        </p:nvSpPr>
        <p:spPr>
          <a:xfrm>
            <a:off x="1118610" y="3439817"/>
            <a:ext cx="7643309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The </a:t>
            </a:r>
            <a:r>
              <a:rPr lang="en" b="1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encouragement of innovation</a:t>
            </a:r>
            <a:r>
              <a:rPr lang="en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, empowering businesses and researchers to thrive.</a:t>
            </a:r>
            <a:endParaRPr lang="en-US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>
        <p:nvSpPr>
          <p:cNvPr id="2429" name="Google Shape;2429;p38"/>
          <p:cNvSpPr txBox="1"/>
          <p:nvPr/>
        </p:nvSpPr>
        <p:spPr>
          <a:xfrm>
            <a:off x="1121823" y="4195578"/>
            <a:ext cx="7839028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  <a:latin typeface="Times New Roman"/>
                <a:ea typeface="Inter"/>
                <a:cs typeface="Times New Roman"/>
                <a:sym typeface="Inter"/>
              </a:rPr>
              <a:t>A solid </a:t>
            </a:r>
            <a:r>
              <a:rPr lang="en" b="1" dirty="0">
                <a:solidFill>
                  <a:schemeClr val="bg1"/>
                </a:solidFill>
                <a:latin typeface="Times New Roman"/>
                <a:ea typeface="Inter"/>
                <a:cs typeface="Times New Roman"/>
                <a:sym typeface="Inter"/>
              </a:rPr>
              <a:t>foundation for AI governance</a:t>
            </a:r>
            <a:r>
              <a:rPr lang="en" dirty="0">
                <a:solidFill>
                  <a:schemeClr val="bg1"/>
                </a:solidFill>
                <a:latin typeface="Times New Roman"/>
                <a:ea typeface="Inter"/>
                <a:cs typeface="Times New Roman"/>
                <a:sym typeface="Inter"/>
              </a:rPr>
              <a:t> that ensures long-term trust and accountability.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430" name="Google Shape;2430;p38"/>
          <p:cNvSpPr txBox="1"/>
          <p:nvPr/>
        </p:nvSpPr>
        <p:spPr>
          <a:xfrm>
            <a:off x="1118610" y="2670783"/>
            <a:ext cx="6680371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Harmonized EU rules</a:t>
            </a:r>
            <a:r>
              <a:rPr lang="en" dirty="0">
                <a:solidFill>
                  <a:schemeClr val="lt1"/>
                </a:solidFill>
                <a:latin typeface="Times New Roman"/>
                <a:ea typeface="Inter"/>
                <a:cs typeface="Times New Roman"/>
                <a:sym typeface="Inter"/>
              </a:rPr>
              <a:t> that provide consistency and legal certainty across member states.</a:t>
            </a:r>
            <a:endParaRPr lang="en-US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  <p:sp>
        <p:nvSpPr>
          <p:cNvPr id="2433" name="Google Shape;2433;p38"/>
          <p:cNvSpPr/>
          <p:nvPr/>
        </p:nvSpPr>
        <p:spPr>
          <a:xfrm>
            <a:off x="681920" y="2004649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Inter"/>
                <a:cs typeface="Times New Roman"/>
                <a:sym typeface="Inter"/>
              </a:rPr>
              <a:t>01</a:t>
            </a:r>
            <a:endParaRPr sz="1300" b="1">
              <a:solidFill>
                <a:schemeClr val="dk1"/>
              </a:solidFill>
              <a:latin typeface="Times New Roman"/>
              <a:ea typeface="Inter"/>
              <a:cs typeface="Times New Roman"/>
              <a:sym typeface="Inter"/>
            </a:endParaRPr>
          </a:p>
        </p:txBody>
      </p:sp>
      <p:sp>
        <p:nvSpPr>
          <p:cNvPr id="2434" name="Google Shape;2434;p38"/>
          <p:cNvSpPr/>
          <p:nvPr/>
        </p:nvSpPr>
        <p:spPr>
          <a:xfrm>
            <a:off x="682344" y="4306307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Times New Roman"/>
                <a:ea typeface="Inter"/>
                <a:cs typeface="Times New Roman"/>
                <a:sym typeface="Inter"/>
              </a:rPr>
              <a:t>04</a:t>
            </a:r>
            <a:endParaRPr sz="1300" b="1" dirty="0">
              <a:solidFill>
                <a:schemeClr val="dk1"/>
              </a:solidFill>
              <a:latin typeface="Times New Roman"/>
              <a:ea typeface="Inter"/>
              <a:cs typeface="Times New Roman"/>
              <a:sym typeface="Inter"/>
            </a:endParaRPr>
          </a:p>
        </p:txBody>
      </p:sp>
      <p:sp>
        <p:nvSpPr>
          <p:cNvPr id="2435" name="Google Shape;2435;p38"/>
          <p:cNvSpPr/>
          <p:nvPr/>
        </p:nvSpPr>
        <p:spPr>
          <a:xfrm>
            <a:off x="681920" y="2773683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Inter"/>
                <a:cs typeface="Times New Roman"/>
                <a:sym typeface="Inter"/>
              </a:rPr>
              <a:t>02</a:t>
            </a:r>
            <a:endParaRPr sz="1300" b="1">
              <a:solidFill>
                <a:schemeClr val="dk1"/>
              </a:solidFill>
              <a:latin typeface="Times New Roman"/>
              <a:ea typeface="Inter"/>
              <a:cs typeface="Times New Roman"/>
              <a:sym typeface="Inter"/>
            </a:endParaRPr>
          </a:p>
        </p:txBody>
      </p:sp>
      <p:sp>
        <p:nvSpPr>
          <p:cNvPr id="2437" name="Google Shape;2437;p38"/>
          <p:cNvSpPr/>
          <p:nvPr/>
        </p:nvSpPr>
        <p:spPr>
          <a:xfrm>
            <a:off x="681920" y="3541667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Inter"/>
                <a:cs typeface="Times New Roman"/>
                <a:sym typeface="Inter"/>
              </a:rPr>
              <a:t>03</a:t>
            </a:r>
            <a:endParaRPr sz="1300" b="1">
              <a:solidFill>
                <a:schemeClr val="dk1"/>
              </a:solidFill>
              <a:latin typeface="Times New Roman"/>
              <a:ea typeface="Inter"/>
              <a:cs typeface="Times New Roman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Infographics by Slidesgo">
  <a:themeElements>
    <a:clrScheme name="Simple Light">
      <a:dk1>
        <a:srgbClr val="000000"/>
      </a:dk1>
      <a:lt1>
        <a:srgbClr val="FFFFFF"/>
      </a:lt1>
      <a:dk2>
        <a:srgbClr val="C8D3E5"/>
      </a:dk2>
      <a:lt2>
        <a:srgbClr val="16205A"/>
      </a:lt2>
      <a:accent1>
        <a:srgbClr val="0070FA"/>
      </a:accent1>
      <a:accent2>
        <a:srgbClr val="259CF4"/>
      </a:accent2>
      <a:accent3>
        <a:srgbClr val="18E4A2"/>
      </a:accent3>
      <a:accent4>
        <a:srgbClr val="FEB95F"/>
      </a:accent4>
      <a:accent5>
        <a:srgbClr val="EEA9F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AI Tech Infographics by Slidesgo</vt:lpstr>
      <vt:lpstr>Slidesgo Final Pages</vt:lpstr>
      <vt:lpstr>Understanding the EU AI Regulation Act: Articles 1–5  </vt:lpstr>
      <vt:lpstr>Article 1 – Purpose of the Regulation</vt:lpstr>
      <vt:lpstr>Article 2 – Application and Values </vt:lpstr>
      <vt:lpstr>Article 3 – Uniform Protection and Avoiding Fragmentation </vt:lpstr>
      <vt:lpstr>Article 4 – Benefits of AI Technology </vt:lpstr>
      <vt:lpstr>Article 5 – Potential Risks of AI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324</cp:revision>
  <dcterms:modified xsi:type="dcterms:W3CDTF">2025-04-11T17:15:25Z</dcterms:modified>
</cp:coreProperties>
</file>