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4F197-1599-1AD0-5778-4F999BC5FC56}" v="504" dt="2023-08-27T07:05:12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14453-DE4A-446C-AF85-534D9B0BA45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A92935-8147-4E2C-B5F7-86C52FA0C43C}">
      <dgm:prSet/>
      <dgm:spPr/>
      <dgm:t>
        <a:bodyPr/>
        <a:lstStyle/>
        <a:p>
          <a:pPr rtl="0"/>
          <a:r>
            <a:rPr lang="en-US" b="0" i="0" dirty="0"/>
            <a:t>1)</a:t>
          </a:r>
          <a:r>
            <a:rPr lang="en-US" b="0" i="0" dirty="0">
              <a:latin typeface="Century Gothic" panose="020B0502020202020204"/>
            </a:rPr>
            <a:t>Plotting Reflection</a:t>
          </a:r>
          <a:r>
            <a:rPr lang="en-US" b="0" i="0" dirty="0"/>
            <a:t> Coefficient</a:t>
          </a:r>
          <a:endParaRPr lang="en-US" dirty="0"/>
        </a:p>
      </dgm:t>
    </dgm:pt>
    <dgm:pt modelId="{EFD64D8F-4D50-4094-BA03-C274C4CF2287}" type="parTrans" cxnId="{D4717009-F578-4BF4-BCA3-1DE2E39C03D4}">
      <dgm:prSet/>
      <dgm:spPr/>
      <dgm:t>
        <a:bodyPr/>
        <a:lstStyle/>
        <a:p>
          <a:endParaRPr lang="en-US"/>
        </a:p>
      </dgm:t>
    </dgm:pt>
    <dgm:pt modelId="{99A8755E-5266-4D4D-8D08-60E06AFD2C6C}" type="sibTrans" cxnId="{D4717009-F578-4BF4-BCA3-1DE2E39C03D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7FE3B90-4E9E-4C01-B232-B7B053F2B488}">
      <dgm:prSet/>
      <dgm:spPr/>
      <dgm:t>
        <a:bodyPr/>
        <a:lstStyle/>
        <a:p>
          <a:pPr rtl="0"/>
          <a:r>
            <a:rPr lang="en-US" b="0" i="0" dirty="0"/>
            <a:t>2)</a:t>
          </a:r>
          <a:r>
            <a:rPr lang="en-US" b="0" i="0" dirty="0">
              <a:latin typeface="Century Gothic" panose="020B0502020202020204"/>
            </a:rPr>
            <a:t>Plotting</a:t>
          </a:r>
          <a:r>
            <a:rPr lang="en-US" b="0" i="0" dirty="0"/>
            <a:t> Radiation Pattern</a:t>
          </a:r>
          <a:endParaRPr lang="en-US" dirty="0"/>
        </a:p>
      </dgm:t>
    </dgm:pt>
    <dgm:pt modelId="{5189CF93-867C-4906-BE91-7B45EBCCF925}" type="parTrans" cxnId="{8AA774C0-F75F-4D9A-9078-C83136B401D8}">
      <dgm:prSet/>
      <dgm:spPr/>
      <dgm:t>
        <a:bodyPr/>
        <a:lstStyle/>
        <a:p>
          <a:endParaRPr lang="en-US"/>
        </a:p>
      </dgm:t>
    </dgm:pt>
    <dgm:pt modelId="{A6DE12E5-32F9-4B8F-B270-731E5CF77AA1}" type="sibTrans" cxnId="{8AA774C0-F75F-4D9A-9078-C83136B401D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9C1171A-7A07-403E-AC5C-E821773B7E54}">
      <dgm:prSet/>
      <dgm:spPr/>
      <dgm:t>
        <a:bodyPr/>
        <a:lstStyle/>
        <a:p>
          <a:r>
            <a:rPr lang="en-US" b="0" i="0" dirty="0"/>
            <a:t>3)</a:t>
          </a:r>
          <a:r>
            <a:rPr lang="en-US" b="0" i="0" dirty="0">
              <a:latin typeface="Century Gothic" panose="020B0502020202020204"/>
            </a:rPr>
            <a:t>Plotting</a:t>
          </a:r>
          <a:r>
            <a:rPr lang="en-US" b="0" i="0" dirty="0"/>
            <a:t> for Antenna Radiation Efficiency </a:t>
          </a:r>
          <a:endParaRPr lang="en-US" dirty="0"/>
        </a:p>
      </dgm:t>
    </dgm:pt>
    <dgm:pt modelId="{EEBB4182-7681-4363-A82D-AA8A7DF7B6DA}" type="parTrans" cxnId="{82C43BCD-8511-4D5E-A495-7D2510EAEFF8}">
      <dgm:prSet/>
      <dgm:spPr/>
      <dgm:t>
        <a:bodyPr/>
        <a:lstStyle/>
        <a:p>
          <a:endParaRPr lang="en-US"/>
        </a:p>
      </dgm:t>
    </dgm:pt>
    <dgm:pt modelId="{CA3BACF5-35BF-4F98-A678-C573EB4A3B50}" type="sibTrans" cxnId="{82C43BCD-8511-4D5E-A495-7D2510EAEFF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9367C1F-DE41-4053-9EC9-C1DF9E39C9D4}">
      <dgm:prSet/>
      <dgm:spPr/>
      <dgm:t>
        <a:bodyPr/>
        <a:lstStyle/>
        <a:p>
          <a:r>
            <a:rPr lang="en-US" b="0" i="0" dirty="0"/>
            <a:t>4)</a:t>
          </a:r>
          <a:r>
            <a:rPr lang="en-US" b="0" i="0" dirty="0">
              <a:latin typeface="Century Gothic" panose="020B0502020202020204"/>
            </a:rPr>
            <a:t>Plotting</a:t>
          </a:r>
          <a:r>
            <a:rPr lang="en-US" b="0" i="0" dirty="0"/>
            <a:t>  Current Density Distribution in Antenna </a:t>
          </a:r>
          <a:endParaRPr lang="en-US" dirty="0"/>
        </a:p>
      </dgm:t>
    </dgm:pt>
    <dgm:pt modelId="{B58DA8B2-6E5F-4175-A646-4DFF2F01FA04}" type="parTrans" cxnId="{7BC6D0B6-2C52-4B2C-8FC8-19AB67156568}">
      <dgm:prSet/>
      <dgm:spPr/>
      <dgm:t>
        <a:bodyPr/>
        <a:lstStyle/>
        <a:p>
          <a:endParaRPr lang="en-US"/>
        </a:p>
      </dgm:t>
    </dgm:pt>
    <dgm:pt modelId="{5E81B6D7-C1C2-4BF1-B992-B9B054786A68}" type="sibTrans" cxnId="{7BC6D0B6-2C52-4B2C-8FC8-19AB6715656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79322A4-2A7F-41BB-A1FC-2A1B4FE72736}">
      <dgm:prSet/>
      <dgm:spPr/>
      <dgm:t>
        <a:bodyPr/>
        <a:lstStyle/>
        <a:p>
          <a:r>
            <a:rPr lang="en-US" b="0" i="0" dirty="0"/>
            <a:t>5) COMPARISON WITH EXISTING MICROSTRIP PATCH ANTENNAS FOR 5G</a:t>
          </a:r>
          <a:endParaRPr lang="en-US" dirty="0"/>
        </a:p>
      </dgm:t>
    </dgm:pt>
    <dgm:pt modelId="{75F6FD51-9B25-445D-BFBD-3329D15E55E2}" type="parTrans" cxnId="{2D81A9C8-4952-42D1-A364-C37EC5E80AD5}">
      <dgm:prSet/>
      <dgm:spPr/>
      <dgm:t>
        <a:bodyPr/>
        <a:lstStyle/>
        <a:p>
          <a:endParaRPr lang="en-US"/>
        </a:p>
      </dgm:t>
    </dgm:pt>
    <dgm:pt modelId="{71217099-67FF-42E9-B651-F232E3638771}" type="sibTrans" cxnId="{2D81A9C8-4952-42D1-A364-C37EC5E80AD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586F4F9-CD8E-4712-8259-D8763A62AEAC}" type="pres">
      <dgm:prSet presAssocID="{24C14453-DE4A-446C-AF85-534D9B0BA45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B62DCD-AF3C-4B15-9F28-ED57700DCF7F}" type="pres">
      <dgm:prSet presAssocID="{2EA92935-8147-4E2C-B5F7-86C52FA0C43C}" presName="compositeNode" presStyleCnt="0">
        <dgm:presLayoutVars>
          <dgm:bulletEnabled val="1"/>
        </dgm:presLayoutVars>
      </dgm:prSet>
      <dgm:spPr/>
    </dgm:pt>
    <dgm:pt modelId="{77C91610-8617-44E5-941F-1AB8449CA18A}" type="pres">
      <dgm:prSet presAssocID="{2EA92935-8147-4E2C-B5F7-86C52FA0C43C}" presName="bgRect" presStyleLbl="bgAccFollowNode1" presStyleIdx="0" presStyleCnt="5"/>
      <dgm:spPr/>
      <dgm:t>
        <a:bodyPr/>
        <a:lstStyle/>
        <a:p>
          <a:endParaRPr lang="en-US"/>
        </a:p>
      </dgm:t>
    </dgm:pt>
    <dgm:pt modelId="{0B619152-645B-4E82-9F7F-5FD4E9EB746D}" type="pres">
      <dgm:prSet presAssocID="{99A8755E-5266-4D4D-8D08-60E06AFD2C6C}" presName="sibTransNodeCircle" presStyleLbl="alignNode1" presStyleIdx="0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DAE6FDFB-83C8-4010-93D9-2F6929E7349F}" type="pres">
      <dgm:prSet presAssocID="{2EA92935-8147-4E2C-B5F7-86C52FA0C43C}" presName="bottomLine" presStyleLbl="alignNode1" presStyleIdx="1" presStyleCnt="10">
        <dgm:presLayoutVars/>
      </dgm:prSet>
      <dgm:spPr/>
    </dgm:pt>
    <dgm:pt modelId="{7DD65711-967F-4368-9D10-BDB65B7D0277}" type="pres">
      <dgm:prSet presAssocID="{2EA92935-8147-4E2C-B5F7-86C52FA0C43C}" presName="nodeText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F0103-40A9-42F8-A06A-D385DDA7547D}" type="pres">
      <dgm:prSet presAssocID="{99A8755E-5266-4D4D-8D08-60E06AFD2C6C}" presName="sibTrans" presStyleCnt="0"/>
      <dgm:spPr/>
    </dgm:pt>
    <dgm:pt modelId="{4A88B9AC-593B-484C-A8A9-977E7D9F7169}" type="pres">
      <dgm:prSet presAssocID="{B7FE3B90-4E9E-4C01-B232-B7B053F2B488}" presName="compositeNode" presStyleCnt="0">
        <dgm:presLayoutVars>
          <dgm:bulletEnabled val="1"/>
        </dgm:presLayoutVars>
      </dgm:prSet>
      <dgm:spPr/>
    </dgm:pt>
    <dgm:pt modelId="{1D16490F-9A51-47AA-AF90-FE81955BD580}" type="pres">
      <dgm:prSet presAssocID="{B7FE3B90-4E9E-4C01-B232-B7B053F2B488}" presName="bgRect" presStyleLbl="bgAccFollowNode1" presStyleIdx="1" presStyleCnt="5"/>
      <dgm:spPr/>
      <dgm:t>
        <a:bodyPr/>
        <a:lstStyle/>
        <a:p>
          <a:endParaRPr lang="en-US"/>
        </a:p>
      </dgm:t>
    </dgm:pt>
    <dgm:pt modelId="{81FB8C71-0A46-4BE2-9C45-DC35D2DB351D}" type="pres">
      <dgm:prSet presAssocID="{A6DE12E5-32F9-4B8F-B270-731E5CF77AA1}" presName="sibTransNodeCircle" presStyleLbl="alignNode1" presStyleIdx="2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510ED9D2-84E2-412E-8AB8-C6CBF9FD819F}" type="pres">
      <dgm:prSet presAssocID="{B7FE3B90-4E9E-4C01-B232-B7B053F2B488}" presName="bottomLine" presStyleLbl="alignNode1" presStyleIdx="3" presStyleCnt="10">
        <dgm:presLayoutVars/>
      </dgm:prSet>
      <dgm:spPr/>
    </dgm:pt>
    <dgm:pt modelId="{F700FAC1-221C-42BA-8A58-B90F8BAE63C8}" type="pres">
      <dgm:prSet presAssocID="{B7FE3B90-4E9E-4C01-B232-B7B053F2B488}" presName="nodeText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B413-27AD-4BDF-8E1D-C0E164E46E51}" type="pres">
      <dgm:prSet presAssocID="{A6DE12E5-32F9-4B8F-B270-731E5CF77AA1}" presName="sibTrans" presStyleCnt="0"/>
      <dgm:spPr/>
    </dgm:pt>
    <dgm:pt modelId="{62C87ACF-C80A-4108-8186-45F9281EBAAC}" type="pres">
      <dgm:prSet presAssocID="{69C1171A-7A07-403E-AC5C-E821773B7E54}" presName="compositeNode" presStyleCnt="0">
        <dgm:presLayoutVars>
          <dgm:bulletEnabled val="1"/>
        </dgm:presLayoutVars>
      </dgm:prSet>
      <dgm:spPr/>
    </dgm:pt>
    <dgm:pt modelId="{5AEFA3EC-CB80-43CB-8730-3F504A644922}" type="pres">
      <dgm:prSet presAssocID="{69C1171A-7A07-403E-AC5C-E821773B7E54}" presName="bgRect" presStyleLbl="bgAccFollowNode1" presStyleIdx="2" presStyleCnt="5"/>
      <dgm:spPr/>
      <dgm:t>
        <a:bodyPr/>
        <a:lstStyle/>
        <a:p>
          <a:endParaRPr lang="en-US"/>
        </a:p>
      </dgm:t>
    </dgm:pt>
    <dgm:pt modelId="{2490638C-3853-454F-B518-9DD7596AFE42}" type="pres">
      <dgm:prSet presAssocID="{CA3BACF5-35BF-4F98-A678-C573EB4A3B50}" presName="sibTransNodeCircle" presStyleLbl="alignNode1" presStyleIdx="4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F74292C9-E2DE-416B-86BC-BAEEAE870D3F}" type="pres">
      <dgm:prSet presAssocID="{69C1171A-7A07-403E-AC5C-E821773B7E54}" presName="bottomLine" presStyleLbl="alignNode1" presStyleIdx="5" presStyleCnt="10">
        <dgm:presLayoutVars/>
      </dgm:prSet>
      <dgm:spPr/>
    </dgm:pt>
    <dgm:pt modelId="{26A7C453-E554-47B0-AE60-B40AA14D543F}" type="pres">
      <dgm:prSet presAssocID="{69C1171A-7A07-403E-AC5C-E821773B7E54}" presName="nodeText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4CCD5-CE48-4DC8-B1B9-6CC9AB74F465}" type="pres">
      <dgm:prSet presAssocID="{CA3BACF5-35BF-4F98-A678-C573EB4A3B50}" presName="sibTrans" presStyleCnt="0"/>
      <dgm:spPr/>
    </dgm:pt>
    <dgm:pt modelId="{E0F1E67D-F8D9-4D07-B0DC-65B60FED4365}" type="pres">
      <dgm:prSet presAssocID="{E9367C1F-DE41-4053-9EC9-C1DF9E39C9D4}" presName="compositeNode" presStyleCnt="0">
        <dgm:presLayoutVars>
          <dgm:bulletEnabled val="1"/>
        </dgm:presLayoutVars>
      </dgm:prSet>
      <dgm:spPr/>
    </dgm:pt>
    <dgm:pt modelId="{643F0A38-EF4A-4419-8775-1703642BF1AA}" type="pres">
      <dgm:prSet presAssocID="{E9367C1F-DE41-4053-9EC9-C1DF9E39C9D4}" presName="bgRect" presStyleLbl="bgAccFollowNode1" presStyleIdx="3" presStyleCnt="5"/>
      <dgm:spPr/>
      <dgm:t>
        <a:bodyPr/>
        <a:lstStyle/>
        <a:p>
          <a:endParaRPr lang="en-US"/>
        </a:p>
      </dgm:t>
    </dgm:pt>
    <dgm:pt modelId="{12EC32A0-F3E3-4045-9047-D6B35DB440E1}" type="pres">
      <dgm:prSet presAssocID="{5E81B6D7-C1C2-4BF1-B992-B9B054786A68}" presName="sibTransNodeCircle" presStyleLbl="alignNode1" presStyleIdx="6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3E67D291-A34E-48B5-A89A-D30147FA71CF}" type="pres">
      <dgm:prSet presAssocID="{E9367C1F-DE41-4053-9EC9-C1DF9E39C9D4}" presName="bottomLine" presStyleLbl="alignNode1" presStyleIdx="7" presStyleCnt="10">
        <dgm:presLayoutVars/>
      </dgm:prSet>
      <dgm:spPr/>
    </dgm:pt>
    <dgm:pt modelId="{B37B2C89-745C-4B5F-8519-1913171EE37A}" type="pres">
      <dgm:prSet presAssocID="{E9367C1F-DE41-4053-9EC9-C1DF9E39C9D4}" presName="nodeText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5FDD0-50CE-41C5-B1F5-FAED65F74B85}" type="pres">
      <dgm:prSet presAssocID="{5E81B6D7-C1C2-4BF1-B992-B9B054786A68}" presName="sibTrans" presStyleCnt="0"/>
      <dgm:spPr/>
    </dgm:pt>
    <dgm:pt modelId="{F38E62B4-FFD2-4F3D-9415-2BD75F8AB286}" type="pres">
      <dgm:prSet presAssocID="{779322A4-2A7F-41BB-A1FC-2A1B4FE72736}" presName="compositeNode" presStyleCnt="0">
        <dgm:presLayoutVars>
          <dgm:bulletEnabled val="1"/>
        </dgm:presLayoutVars>
      </dgm:prSet>
      <dgm:spPr/>
    </dgm:pt>
    <dgm:pt modelId="{4E69FEDB-B1C6-42CF-BF75-4220C81F28EE}" type="pres">
      <dgm:prSet presAssocID="{779322A4-2A7F-41BB-A1FC-2A1B4FE72736}" presName="bgRect" presStyleLbl="bgAccFollowNode1" presStyleIdx="4" presStyleCnt="5"/>
      <dgm:spPr/>
      <dgm:t>
        <a:bodyPr/>
        <a:lstStyle/>
        <a:p>
          <a:endParaRPr lang="en-US"/>
        </a:p>
      </dgm:t>
    </dgm:pt>
    <dgm:pt modelId="{EFAB05A2-046D-4463-8DC4-6FCCD823D130}" type="pres">
      <dgm:prSet presAssocID="{71217099-67FF-42E9-B651-F232E3638771}" presName="sibTransNodeCircle" presStyleLbl="alignNode1" presStyleIdx="8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BCA2226-AB32-4450-BB2E-9D4D71CDAFE5}" type="pres">
      <dgm:prSet presAssocID="{779322A4-2A7F-41BB-A1FC-2A1B4FE72736}" presName="bottomLine" presStyleLbl="alignNode1" presStyleIdx="9" presStyleCnt="10">
        <dgm:presLayoutVars/>
      </dgm:prSet>
      <dgm:spPr/>
    </dgm:pt>
    <dgm:pt modelId="{6C9C496B-26EE-4CF3-A2A4-8A8FDF55ABEA}" type="pres">
      <dgm:prSet presAssocID="{779322A4-2A7F-41BB-A1FC-2A1B4FE72736}" presName="nodeText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C43BCD-8511-4D5E-A495-7D2510EAEFF8}" srcId="{24C14453-DE4A-446C-AF85-534D9B0BA45A}" destId="{69C1171A-7A07-403E-AC5C-E821773B7E54}" srcOrd="2" destOrd="0" parTransId="{EEBB4182-7681-4363-A82D-AA8A7DF7B6DA}" sibTransId="{CA3BACF5-35BF-4F98-A678-C573EB4A3B50}"/>
    <dgm:cxn modelId="{1408292F-51BB-4E2B-88F7-13F4416907B1}" type="presOf" srcId="{779322A4-2A7F-41BB-A1FC-2A1B4FE72736}" destId="{6C9C496B-26EE-4CF3-A2A4-8A8FDF55ABEA}" srcOrd="1" destOrd="0" presId="urn:microsoft.com/office/officeart/2016/7/layout/BasicLinearProcessNumbered"/>
    <dgm:cxn modelId="{0A07F7DE-BCFA-4A03-91D5-3002A33020F4}" type="presOf" srcId="{A6DE12E5-32F9-4B8F-B270-731E5CF77AA1}" destId="{81FB8C71-0A46-4BE2-9C45-DC35D2DB351D}" srcOrd="0" destOrd="0" presId="urn:microsoft.com/office/officeart/2016/7/layout/BasicLinearProcessNumbered"/>
    <dgm:cxn modelId="{C9FEE49C-CCCD-4A37-88E8-FF04033038AE}" type="presOf" srcId="{99A8755E-5266-4D4D-8D08-60E06AFD2C6C}" destId="{0B619152-645B-4E82-9F7F-5FD4E9EB746D}" srcOrd="0" destOrd="0" presId="urn:microsoft.com/office/officeart/2016/7/layout/BasicLinearProcessNumbered"/>
    <dgm:cxn modelId="{0EC13B41-575D-429D-9ED6-5EA395ADDB2D}" type="presOf" srcId="{69C1171A-7A07-403E-AC5C-E821773B7E54}" destId="{5AEFA3EC-CB80-43CB-8730-3F504A644922}" srcOrd="0" destOrd="0" presId="urn:microsoft.com/office/officeart/2016/7/layout/BasicLinearProcessNumbered"/>
    <dgm:cxn modelId="{18D1758A-38D5-43B6-B3C4-BB35B7A4114B}" type="presOf" srcId="{CA3BACF5-35BF-4F98-A678-C573EB4A3B50}" destId="{2490638C-3853-454F-B518-9DD7596AFE42}" srcOrd="0" destOrd="0" presId="urn:microsoft.com/office/officeart/2016/7/layout/BasicLinearProcessNumbered"/>
    <dgm:cxn modelId="{1B5DF087-2B1A-412C-906F-02D0C4E6E9DF}" type="presOf" srcId="{E9367C1F-DE41-4053-9EC9-C1DF9E39C9D4}" destId="{B37B2C89-745C-4B5F-8519-1913171EE37A}" srcOrd="1" destOrd="0" presId="urn:microsoft.com/office/officeart/2016/7/layout/BasicLinearProcessNumbered"/>
    <dgm:cxn modelId="{733F44B0-0E9C-4E2B-A01D-E5B452FEA50E}" type="presOf" srcId="{B7FE3B90-4E9E-4C01-B232-B7B053F2B488}" destId="{1D16490F-9A51-47AA-AF90-FE81955BD580}" srcOrd="0" destOrd="0" presId="urn:microsoft.com/office/officeart/2016/7/layout/BasicLinearProcessNumbered"/>
    <dgm:cxn modelId="{7BC6D0B6-2C52-4B2C-8FC8-19AB67156568}" srcId="{24C14453-DE4A-446C-AF85-534D9B0BA45A}" destId="{E9367C1F-DE41-4053-9EC9-C1DF9E39C9D4}" srcOrd="3" destOrd="0" parTransId="{B58DA8B2-6E5F-4175-A646-4DFF2F01FA04}" sibTransId="{5E81B6D7-C1C2-4BF1-B992-B9B054786A68}"/>
    <dgm:cxn modelId="{2D81A9C8-4952-42D1-A364-C37EC5E80AD5}" srcId="{24C14453-DE4A-446C-AF85-534D9B0BA45A}" destId="{779322A4-2A7F-41BB-A1FC-2A1B4FE72736}" srcOrd="4" destOrd="0" parTransId="{75F6FD51-9B25-445D-BFBD-3329D15E55E2}" sibTransId="{71217099-67FF-42E9-B651-F232E3638771}"/>
    <dgm:cxn modelId="{32248AFE-C6D2-4B69-89E5-F1A4DB8C5781}" type="presOf" srcId="{5E81B6D7-C1C2-4BF1-B992-B9B054786A68}" destId="{12EC32A0-F3E3-4045-9047-D6B35DB440E1}" srcOrd="0" destOrd="0" presId="urn:microsoft.com/office/officeart/2016/7/layout/BasicLinearProcessNumbered"/>
    <dgm:cxn modelId="{193FD4E1-7D10-4F34-AD24-8BECA097B0D4}" type="presOf" srcId="{2EA92935-8147-4E2C-B5F7-86C52FA0C43C}" destId="{7DD65711-967F-4368-9D10-BDB65B7D0277}" srcOrd="1" destOrd="0" presId="urn:microsoft.com/office/officeart/2016/7/layout/BasicLinearProcessNumbered"/>
    <dgm:cxn modelId="{17C1BA4B-EFD7-4828-A54F-60AE171B2818}" type="presOf" srcId="{E9367C1F-DE41-4053-9EC9-C1DF9E39C9D4}" destId="{643F0A38-EF4A-4419-8775-1703642BF1AA}" srcOrd="0" destOrd="0" presId="urn:microsoft.com/office/officeart/2016/7/layout/BasicLinearProcessNumbered"/>
    <dgm:cxn modelId="{3602457A-EDFF-4346-84DA-4336085EEF74}" type="presOf" srcId="{69C1171A-7A07-403E-AC5C-E821773B7E54}" destId="{26A7C453-E554-47B0-AE60-B40AA14D543F}" srcOrd="1" destOrd="0" presId="urn:microsoft.com/office/officeart/2016/7/layout/BasicLinearProcessNumbered"/>
    <dgm:cxn modelId="{5221F61A-0597-4597-80FC-3E394496C0E8}" type="presOf" srcId="{B7FE3B90-4E9E-4C01-B232-B7B053F2B488}" destId="{F700FAC1-221C-42BA-8A58-B90F8BAE63C8}" srcOrd="1" destOrd="0" presId="urn:microsoft.com/office/officeart/2016/7/layout/BasicLinearProcessNumbered"/>
    <dgm:cxn modelId="{8AA774C0-F75F-4D9A-9078-C83136B401D8}" srcId="{24C14453-DE4A-446C-AF85-534D9B0BA45A}" destId="{B7FE3B90-4E9E-4C01-B232-B7B053F2B488}" srcOrd="1" destOrd="0" parTransId="{5189CF93-867C-4906-BE91-7B45EBCCF925}" sibTransId="{A6DE12E5-32F9-4B8F-B270-731E5CF77AA1}"/>
    <dgm:cxn modelId="{5C2883B9-4CEF-4C62-A9F1-38708719A407}" type="presOf" srcId="{71217099-67FF-42E9-B651-F232E3638771}" destId="{EFAB05A2-046D-4463-8DC4-6FCCD823D130}" srcOrd="0" destOrd="0" presId="urn:microsoft.com/office/officeart/2016/7/layout/BasicLinearProcessNumbered"/>
    <dgm:cxn modelId="{E56820D2-6B7F-4E77-A8DF-63C759770931}" type="presOf" srcId="{779322A4-2A7F-41BB-A1FC-2A1B4FE72736}" destId="{4E69FEDB-B1C6-42CF-BF75-4220C81F28EE}" srcOrd="0" destOrd="0" presId="urn:microsoft.com/office/officeart/2016/7/layout/BasicLinearProcessNumbered"/>
    <dgm:cxn modelId="{1A2B812F-7D51-45C9-BFE0-842FBC40E41C}" type="presOf" srcId="{24C14453-DE4A-446C-AF85-534D9B0BA45A}" destId="{5586F4F9-CD8E-4712-8259-D8763A62AEAC}" srcOrd="0" destOrd="0" presId="urn:microsoft.com/office/officeart/2016/7/layout/BasicLinearProcessNumbered"/>
    <dgm:cxn modelId="{D4717009-F578-4BF4-BCA3-1DE2E39C03D4}" srcId="{24C14453-DE4A-446C-AF85-534D9B0BA45A}" destId="{2EA92935-8147-4E2C-B5F7-86C52FA0C43C}" srcOrd="0" destOrd="0" parTransId="{EFD64D8F-4D50-4094-BA03-C274C4CF2287}" sibTransId="{99A8755E-5266-4D4D-8D08-60E06AFD2C6C}"/>
    <dgm:cxn modelId="{F136B50E-0EFC-4742-9658-823E8488DB89}" type="presOf" srcId="{2EA92935-8147-4E2C-B5F7-86C52FA0C43C}" destId="{77C91610-8617-44E5-941F-1AB8449CA18A}" srcOrd="0" destOrd="0" presId="urn:microsoft.com/office/officeart/2016/7/layout/BasicLinearProcessNumbered"/>
    <dgm:cxn modelId="{5BEA6658-A365-4809-8FB6-AACE73C9BA9D}" type="presParOf" srcId="{5586F4F9-CD8E-4712-8259-D8763A62AEAC}" destId="{26B62DCD-AF3C-4B15-9F28-ED57700DCF7F}" srcOrd="0" destOrd="0" presId="urn:microsoft.com/office/officeart/2016/7/layout/BasicLinearProcessNumbered"/>
    <dgm:cxn modelId="{ADA5BC66-E7F0-4AA3-98F0-60ECF9E2FF55}" type="presParOf" srcId="{26B62DCD-AF3C-4B15-9F28-ED57700DCF7F}" destId="{77C91610-8617-44E5-941F-1AB8449CA18A}" srcOrd="0" destOrd="0" presId="urn:microsoft.com/office/officeart/2016/7/layout/BasicLinearProcessNumbered"/>
    <dgm:cxn modelId="{FDB0EB30-238C-4723-8323-16C714EFB7FA}" type="presParOf" srcId="{26B62DCD-AF3C-4B15-9F28-ED57700DCF7F}" destId="{0B619152-645B-4E82-9F7F-5FD4E9EB746D}" srcOrd="1" destOrd="0" presId="urn:microsoft.com/office/officeart/2016/7/layout/BasicLinearProcessNumbered"/>
    <dgm:cxn modelId="{626FE7FB-B6BA-4306-ACD7-2E2C9F487FA7}" type="presParOf" srcId="{26B62DCD-AF3C-4B15-9F28-ED57700DCF7F}" destId="{DAE6FDFB-83C8-4010-93D9-2F6929E7349F}" srcOrd="2" destOrd="0" presId="urn:microsoft.com/office/officeart/2016/7/layout/BasicLinearProcessNumbered"/>
    <dgm:cxn modelId="{371BC88C-A45A-4404-8FEA-4E560BDCFE92}" type="presParOf" srcId="{26B62DCD-AF3C-4B15-9F28-ED57700DCF7F}" destId="{7DD65711-967F-4368-9D10-BDB65B7D0277}" srcOrd="3" destOrd="0" presId="urn:microsoft.com/office/officeart/2016/7/layout/BasicLinearProcessNumbered"/>
    <dgm:cxn modelId="{5D3C36AE-74F9-4276-BB75-AA013CAEFF99}" type="presParOf" srcId="{5586F4F9-CD8E-4712-8259-D8763A62AEAC}" destId="{F87F0103-40A9-42F8-A06A-D385DDA7547D}" srcOrd="1" destOrd="0" presId="urn:microsoft.com/office/officeart/2016/7/layout/BasicLinearProcessNumbered"/>
    <dgm:cxn modelId="{59049449-BE74-4C59-BB43-060AE0747702}" type="presParOf" srcId="{5586F4F9-CD8E-4712-8259-D8763A62AEAC}" destId="{4A88B9AC-593B-484C-A8A9-977E7D9F7169}" srcOrd="2" destOrd="0" presId="urn:microsoft.com/office/officeart/2016/7/layout/BasicLinearProcessNumbered"/>
    <dgm:cxn modelId="{2C6EB223-5987-4372-9B32-C9381046D279}" type="presParOf" srcId="{4A88B9AC-593B-484C-A8A9-977E7D9F7169}" destId="{1D16490F-9A51-47AA-AF90-FE81955BD580}" srcOrd="0" destOrd="0" presId="urn:microsoft.com/office/officeart/2016/7/layout/BasicLinearProcessNumbered"/>
    <dgm:cxn modelId="{4A6E91FA-402C-40ED-A27E-37A172E2BE27}" type="presParOf" srcId="{4A88B9AC-593B-484C-A8A9-977E7D9F7169}" destId="{81FB8C71-0A46-4BE2-9C45-DC35D2DB351D}" srcOrd="1" destOrd="0" presId="urn:microsoft.com/office/officeart/2016/7/layout/BasicLinearProcessNumbered"/>
    <dgm:cxn modelId="{BDACF327-1056-4C1F-95B8-25FCBC481A1A}" type="presParOf" srcId="{4A88B9AC-593B-484C-A8A9-977E7D9F7169}" destId="{510ED9D2-84E2-412E-8AB8-C6CBF9FD819F}" srcOrd="2" destOrd="0" presId="urn:microsoft.com/office/officeart/2016/7/layout/BasicLinearProcessNumbered"/>
    <dgm:cxn modelId="{88498345-D801-4F9D-AC24-66FC21106CEE}" type="presParOf" srcId="{4A88B9AC-593B-484C-A8A9-977E7D9F7169}" destId="{F700FAC1-221C-42BA-8A58-B90F8BAE63C8}" srcOrd="3" destOrd="0" presId="urn:microsoft.com/office/officeart/2016/7/layout/BasicLinearProcessNumbered"/>
    <dgm:cxn modelId="{4BA7EDE2-49C1-4C4E-8906-8058CC9F4A80}" type="presParOf" srcId="{5586F4F9-CD8E-4712-8259-D8763A62AEAC}" destId="{D7B0B413-27AD-4BDF-8E1D-C0E164E46E51}" srcOrd="3" destOrd="0" presId="urn:microsoft.com/office/officeart/2016/7/layout/BasicLinearProcessNumbered"/>
    <dgm:cxn modelId="{86DA9022-BFCC-42BB-99C0-A2DC8FD6F92C}" type="presParOf" srcId="{5586F4F9-CD8E-4712-8259-D8763A62AEAC}" destId="{62C87ACF-C80A-4108-8186-45F9281EBAAC}" srcOrd="4" destOrd="0" presId="urn:microsoft.com/office/officeart/2016/7/layout/BasicLinearProcessNumbered"/>
    <dgm:cxn modelId="{0C8D369A-A536-450C-9E03-E0BB34ADBFD9}" type="presParOf" srcId="{62C87ACF-C80A-4108-8186-45F9281EBAAC}" destId="{5AEFA3EC-CB80-43CB-8730-3F504A644922}" srcOrd="0" destOrd="0" presId="urn:microsoft.com/office/officeart/2016/7/layout/BasicLinearProcessNumbered"/>
    <dgm:cxn modelId="{965A4E72-86B1-436D-82AD-2900A5F259D6}" type="presParOf" srcId="{62C87ACF-C80A-4108-8186-45F9281EBAAC}" destId="{2490638C-3853-454F-B518-9DD7596AFE42}" srcOrd="1" destOrd="0" presId="urn:microsoft.com/office/officeart/2016/7/layout/BasicLinearProcessNumbered"/>
    <dgm:cxn modelId="{D20FD16D-B41C-41D1-89E2-0F2061101A5B}" type="presParOf" srcId="{62C87ACF-C80A-4108-8186-45F9281EBAAC}" destId="{F74292C9-E2DE-416B-86BC-BAEEAE870D3F}" srcOrd="2" destOrd="0" presId="urn:microsoft.com/office/officeart/2016/7/layout/BasicLinearProcessNumbered"/>
    <dgm:cxn modelId="{A699988F-7A97-4ED7-A9BE-A01EE39C5237}" type="presParOf" srcId="{62C87ACF-C80A-4108-8186-45F9281EBAAC}" destId="{26A7C453-E554-47B0-AE60-B40AA14D543F}" srcOrd="3" destOrd="0" presId="urn:microsoft.com/office/officeart/2016/7/layout/BasicLinearProcessNumbered"/>
    <dgm:cxn modelId="{BC3A9682-74D1-46AD-A1A3-895BE8FAD015}" type="presParOf" srcId="{5586F4F9-CD8E-4712-8259-D8763A62AEAC}" destId="{B414CCD5-CE48-4DC8-B1B9-6CC9AB74F465}" srcOrd="5" destOrd="0" presId="urn:microsoft.com/office/officeart/2016/7/layout/BasicLinearProcessNumbered"/>
    <dgm:cxn modelId="{F3776EA4-1A21-4BAF-80E7-79826FE1D8E8}" type="presParOf" srcId="{5586F4F9-CD8E-4712-8259-D8763A62AEAC}" destId="{E0F1E67D-F8D9-4D07-B0DC-65B60FED4365}" srcOrd="6" destOrd="0" presId="urn:microsoft.com/office/officeart/2016/7/layout/BasicLinearProcessNumbered"/>
    <dgm:cxn modelId="{778EE37E-3F69-4618-9A28-BD33BF760091}" type="presParOf" srcId="{E0F1E67D-F8D9-4D07-B0DC-65B60FED4365}" destId="{643F0A38-EF4A-4419-8775-1703642BF1AA}" srcOrd="0" destOrd="0" presId="urn:microsoft.com/office/officeart/2016/7/layout/BasicLinearProcessNumbered"/>
    <dgm:cxn modelId="{BDA53A5C-C226-4ED7-AC51-7181A0034459}" type="presParOf" srcId="{E0F1E67D-F8D9-4D07-B0DC-65B60FED4365}" destId="{12EC32A0-F3E3-4045-9047-D6B35DB440E1}" srcOrd="1" destOrd="0" presId="urn:microsoft.com/office/officeart/2016/7/layout/BasicLinearProcessNumbered"/>
    <dgm:cxn modelId="{0BB820B5-4571-4C7C-AB5A-9794BE9D6DCB}" type="presParOf" srcId="{E0F1E67D-F8D9-4D07-B0DC-65B60FED4365}" destId="{3E67D291-A34E-48B5-A89A-D30147FA71CF}" srcOrd="2" destOrd="0" presId="urn:microsoft.com/office/officeart/2016/7/layout/BasicLinearProcessNumbered"/>
    <dgm:cxn modelId="{8B0C9E9D-B312-4496-B203-A33DBF311650}" type="presParOf" srcId="{E0F1E67D-F8D9-4D07-B0DC-65B60FED4365}" destId="{B37B2C89-745C-4B5F-8519-1913171EE37A}" srcOrd="3" destOrd="0" presId="urn:microsoft.com/office/officeart/2016/7/layout/BasicLinearProcessNumbered"/>
    <dgm:cxn modelId="{6DA1C59E-7B91-4999-BFE5-EC517D524747}" type="presParOf" srcId="{5586F4F9-CD8E-4712-8259-D8763A62AEAC}" destId="{2B65FDD0-50CE-41C5-B1F5-FAED65F74B85}" srcOrd="7" destOrd="0" presId="urn:microsoft.com/office/officeart/2016/7/layout/BasicLinearProcessNumbered"/>
    <dgm:cxn modelId="{E3B936A6-98EE-409A-894F-DE9EFC84AA78}" type="presParOf" srcId="{5586F4F9-CD8E-4712-8259-D8763A62AEAC}" destId="{F38E62B4-FFD2-4F3D-9415-2BD75F8AB286}" srcOrd="8" destOrd="0" presId="urn:microsoft.com/office/officeart/2016/7/layout/BasicLinearProcessNumbered"/>
    <dgm:cxn modelId="{BCE8661D-31D0-4122-BE7D-50DBD6AA7624}" type="presParOf" srcId="{F38E62B4-FFD2-4F3D-9415-2BD75F8AB286}" destId="{4E69FEDB-B1C6-42CF-BF75-4220C81F28EE}" srcOrd="0" destOrd="0" presId="urn:microsoft.com/office/officeart/2016/7/layout/BasicLinearProcessNumbered"/>
    <dgm:cxn modelId="{A0A448FC-1CD8-4956-A13C-C92C2599973F}" type="presParOf" srcId="{F38E62B4-FFD2-4F3D-9415-2BD75F8AB286}" destId="{EFAB05A2-046D-4463-8DC4-6FCCD823D130}" srcOrd="1" destOrd="0" presId="urn:microsoft.com/office/officeart/2016/7/layout/BasicLinearProcessNumbered"/>
    <dgm:cxn modelId="{8F6C0507-C280-46AA-80F3-E327D7AB4F27}" type="presParOf" srcId="{F38E62B4-FFD2-4F3D-9415-2BD75F8AB286}" destId="{EBCA2226-AB32-4450-BB2E-9D4D71CDAFE5}" srcOrd="2" destOrd="0" presId="urn:microsoft.com/office/officeart/2016/7/layout/BasicLinearProcessNumbered"/>
    <dgm:cxn modelId="{48C05AAF-38CB-4C12-9E15-B24B10D45614}" type="presParOf" srcId="{F38E62B4-FFD2-4F3D-9415-2BD75F8AB286}" destId="{6C9C496B-26EE-4CF3-A2A4-8A8FDF55ABE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91610-8617-44E5-941F-1AB8449CA18A}">
      <dsp:nvSpPr>
        <dsp:cNvPr id="0" name=""/>
        <dsp:cNvSpPr/>
      </dsp:nvSpPr>
      <dsp:spPr>
        <a:xfrm>
          <a:off x="3779" y="934004"/>
          <a:ext cx="2046538" cy="28651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56" tIns="330200" rIns="159556" bIns="33020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1)</a:t>
          </a:r>
          <a:r>
            <a:rPr lang="en-US" sz="1500" b="0" i="0" kern="1200" dirty="0">
              <a:latin typeface="Century Gothic" panose="020B0502020202020204"/>
            </a:rPr>
            <a:t>Plotting Reflection</a:t>
          </a:r>
          <a:r>
            <a:rPr lang="en-US" sz="1500" b="0" i="0" kern="1200" dirty="0"/>
            <a:t> Coefficient</a:t>
          </a:r>
          <a:endParaRPr lang="en-US" sz="1500" kern="1200" dirty="0"/>
        </a:p>
      </dsp:txBody>
      <dsp:txXfrm>
        <a:off x="3779" y="2022762"/>
        <a:ext cx="2046538" cy="1719092"/>
      </dsp:txXfrm>
    </dsp:sp>
    <dsp:sp modelId="{0B619152-645B-4E82-9F7F-5FD4E9EB746D}">
      <dsp:nvSpPr>
        <dsp:cNvPr id="0" name=""/>
        <dsp:cNvSpPr/>
      </dsp:nvSpPr>
      <dsp:spPr>
        <a:xfrm>
          <a:off x="597276" y="1220519"/>
          <a:ext cx="859546" cy="8595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14" tIns="12700" rIns="67014" bIns="1270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1</a:t>
          </a:r>
        </a:p>
      </dsp:txBody>
      <dsp:txXfrm>
        <a:off x="723154" y="1346397"/>
        <a:ext cx="607790" cy="607790"/>
      </dsp:txXfrm>
    </dsp:sp>
    <dsp:sp modelId="{DAE6FDFB-83C8-4010-93D9-2F6929E7349F}">
      <dsp:nvSpPr>
        <dsp:cNvPr id="0" name=""/>
        <dsp:cNvSpPr/>
      </dsp:nvSpPr>
      <dsp:spPr>
        <a:xfrm>
          <a:off x="3779" y="3799086"/>
          <a:ext cx="2046538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6490F-9A51-47AA-AF90-FE81955BD580}">
      <dsp:nvSpPr>
        <dsp:cNvPr id="0" name=""/>
        <dsp:cNvSpPr/>
      </dsp:nvSpPr>
      <dsp:spPr>
        <a:xfrm>
          <a:off x="2254972" y="934004"/>
          <a:ext cx="2046538" cy="286515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56" tIns="330200" rIns="159556" bIns="33020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2)</a:t>
          </a:r>
          <a:r>
            <a:rPr lang="en-US" sz="1500" b="0" i="0" kern="1200" dirty="0">
              <a:latin typeface="Century Gothic" panose="020B0502020202020204"/>
            </a:rPr>
            <a:t>Plotting</a:t>
          </a:r>
          <a:r>
            <a:rPr lang="en-US" sz="1500" b="0" i="0" kern="1200" dirty="0"/>
            <a:t> Radiation Pattern</a:t>
          </a:r>
          <a:endParaRPr lang="en-US" sz="1500" kern="1200" dirty="0"/>
        </a:p>
      </dsp:txBody>
      <dsp:txXfrm>
        <a:off x="2254972" y="2022762"/>
        <a:ext cx="2046538" cy="1719092"/>
      </dsp:txXfrm>
    </dsp:sp>
    <dsp:sp modelId="{81FB8C71-0A46-4BE2-9C45-DC35D2DB351D}">
      <dsp:nvSpPr>
        <dsp:cNvPr id="0" name=""/>
        <dsp:cNvSpPr/>
      </dsp:nvSpPr>
      <dsp:spPr>
        <a:xfrm>
          <a:off x="2848468" y="1220519"/>
          <a:ext cx="859546" cy="8595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14" tIns="12700" rIns="67014" bIns="1270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2</a:t>
          </a:r>
        </a:p>
      </dsp:txBody>
      <dsp:txXfrm>
        <a:off x="2974346" y="1346397"/>
        <a:ext cx="607790" cy="607790"/>
      </dsp:txXfrm>
    </dsp:sp>
    <dsp:sp modelId="{510ED9D2-84E2-412E-8AB8-C6CBF9FD819F}">
      <dsp:nvSpPr>
        <dsp:cNvPr id="0" name=""/>
        <dsp:cNvSpPr/>
      </dsp:nvSpPr>
      <dsp:spPr>
        <a:xfrm>
          <a:off x="2254972" y="3799086"/>
          <a:ext cx="204653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FA3EC-CB80-43CB-8730-3F504A644922}">
      <dsp:nvSpPr>
        <dsp:cNvPr id="0" name=""/>
        <dsp:cNvSpPr/>
      </dsp:nvSpPr>
      <dsp:spPr>
        <a:xfrm>
          <a:off x="4506165" y="934004"/>
          <a:ext cx="2046538" cy="286515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56" tIns="330200" rIns="159556" bIns="3302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3)</a:t>
          </a:r>
          <a:r>
            <a:rPr lang="en-US" sz="1500" b="0" i="0" kern="1200" dirty="0">
              <a:latin typeface="Century Gothic" panose="020B0502020202020204"/>
            </a:rPr>
            <a:t>Plotting</a:t>
          </a:r>
          <a:r>
            <a:rPr lang="en-US" sz="1500" b="0" i="0" kern="1200" dirty="0"/>
            <a:t> for Antenna Radiation Efficiency </a:t>
          </a:r>
          <a:endParaRPr lang="en-US" sz="1500" kern="1200" dirty="0"/>
        </a:p>
      </dsp:txBody>
      <dsp:txXfrm>
        <a:off x="4506165" y="2022762"/>
        <a:ext cx="2046538" cy="1719092"/>
      </dsp:txXfrm>
    </dsp:sp>
    <dsp:sp modelId="{2490638C-3853-454F-B518-9DD7596AFE42}">
      <dsp:nvSpPr>
        <dsp:cNvPr id="0" name=""/>
        <dsp:cNvSpPr/>
      </dsp:nvSpPr>
      <dsp:spPr>
        <a:xfrm>
          <a:off x="5099661" y="1220519"/>
          <a:ext cx="859546" cy="8595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14" tIns="12700" rIns="67014" bIns="1270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3</a:t>
          </a:r>
        </a:p>
      </dsp:txBody>
      <dsp:txXfrm>
        <a:off x="5225539" y="1346397"/>
        <a:ext cx="607790" cy="607790"/>
      </dsp:txXfrm>
    </dsp:sp>
    <dsp:sp modelId="{F74292C9-E2DE-416B-86BC-BAEEAE870D3F}">
      <dsp:nvSpPr>
        <dsp:cNvPr id="0" name=""/>
        <dsp:cNvSpPr/>
      </dsp:nvSpPr>
      <dsp:spPr>
        <a:xfrm>
          <a:off x="4506165" y="3799086"/>
          <a:ext cx="204653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F0A38-EF4A-4419-8775-1703642BF1AA}">
      <dsp:nvSpPr>
        <dsp:cNvPr id="0" name=""/>
        <dsp:cNvSpPr/>
      </dsp:nvSpPr>
      <dsp:spPr>
        <a:xfrm>
          <a:off x="6757357" y="934004"/>
          <a:ext cx="2046538" cy="28651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56" tIns="330200" rIns="159556" bIns="3302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4)</a:t>
          </a:r>
          <a:r>
            <a:rPr lang="en-US" sz="1500" b="0" i="0" kern="1200" dirty="0">
              <a:latin typeface="Century Gothic" panose="020B0502020202020204"/>
            </a:rPr>
            <a:t>Plotting</a:t>
          </a:r>
          <a:r>
            <a:rPr lang="en-US" sz="1500" b="0" i="0" kern="1200" dirty="0"/>
            <a:t>  Current Density Distribution in Antenna </a:t>
          </a:r>
          <a:endParaRPr lang="en-US" sz="1500" kern="1200" dirty="0"/>
        </a:p>
      </dsp:txBody>
      <dsp:txXfrm>
        <a:off x="6757357" y="2022762"/>
        <a:ext cx="2046538" cy="1719092"/>
      </dsp:txXfrm>
    </dsp:sp>
    <dsp:sp modelId="{12EC32A0-F3E3-4045-9047-D6B35DB440E1}">
      <dsp:nvSpPr>
        <dsp:cNvPr id="0" name=""/>
        <dsp:cNvSpPr/>
      </dsp:nvSpPr>
      <dsp:spPr>
        <a:xfrm>
          <a:off x="7350853" y="1220519"/>
          <a:ext cx="859546" cy="8595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14" tIns="12700" rIns="67014" bIns="1270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4</a:t>
          </a:r>
        </a:p>
      </dsp:txBody>
      <dsp:txXfrm>
        <a:off x="7476731" y="1346397"/>
        <a:ext cx="607790" cy="607790"/>
      </dsp:txXfrm>
    </dsp:sp>
    <dsp:sp modelId="{3E67D291-A34E-48B5-A89A-D30147FA71CF}">
      <dsp:nvSpPr>
        <dsp:cNvPr id="0" name=""/>
        <dsp:cNvSpPr/>
      </dsp:nvSpPr>
      <dsp:spPr>
        <a:xfrm>
          <a:off x="6757357" y="3799086"/>
          <a:ext cx="2046538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9FEDB-B1C6-42CF-BF75-4220C81F28EE}">
      <dsp:nvSpPr>
        <dsp:cNvPr id="0" name=""/>
        <dsp:cNvSpPr/>
      </dsp:nvSpPr>
      <dsp:spPr>
        <a:xfrm>
          <a:off x="9008550" y="934004"/>
          <a:ext cx="2046538" cy="286515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56" tIns="330200" rIns="159556" bIns="3302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/>
            <a:t>5) COMPARISON WITH EXISTING MICROSTRIP PATCH ANTENNAS FOR 5G</a:t>
          </a:r>
          <a:endParaRPr lang="en-US" sz="1500" kern="1200" dirty="0"/>
        </a:p>
      </dsp:txBody>
      <dsp:txXfrm>
        <a:off x="9008550" y="2022762"/>
        <a:ext cx="2046538" cy="1719092"/>
      </dsp:txXfrm>
    </dsp:sp>
    <dsp:sp modelId="{EFAB05A2-046D-4463-8DC4-6FCCD823D130}">
      <dsp:nvSpPr>
        <dsp:cNvPr id="0" name=""/>
        <dsp:cNvSpPr/>
      </dsp:nvSpPr>
      <dsp:spPr>
        <a:xfrm>
          <a:off x="9602046" y="1220519"/>
          <a:ext cx="859546" cy="8595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14" tIns="12700" rIns="67014" bIns="1270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5</a:t>
          </a:r>
        </a:p>
      </dsp:txBody>
      <dsp:txXfrm>
        <a:off x="9727924" y="1346397"/>
        <a:ext cx="607790" cy="607790"/>
      </dsp:txXfrm>
    </dsp:sp>
    <dsp:sp modelId="{EBCA2226-AB32-4450-BB2E-9D4D71CDAFE5}">
      <dsp:nvSpPr>
        <dsp:cNvPr id="0" name=""/>
        <dsp:cNvSpPr/>
      </dsp:nvSpPr>
      <dsp:spPr>
        <a:xfrm>
          <a:off x="9008550" y="3799086"/>
          <a:ext cx="2046538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3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1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6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25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1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2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1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7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0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9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53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atellite dish and satellite antenna&#10;&#10;Description automatically generated">
            <a:extLst>
              <a:ext uri="{FF2B5EF4-FFF2-40B4-BE49-F238E27FC236}">
                <a16:creationId xmlns:a16="http://schemas.microsoft.com/office/drawing/2014/main" id="{CE6FBAB4-ADC8-CAC5-033B-13F6FA4AC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3" r="16328"/>
          <a:stretch/>
        </p:blipFill>
        <p:spPr>
          <a:xfrm>
            <a:off x="5224242" y="1096772"/>
            <a:ext cx="6503180" cy="5761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036" y="734820"/>
            <a:ext cx="5765505" cy="3097797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ea typeface="+mj-lt"/>
                <a:cs typeface="+mj-lt"/>
              </a:rPr>
              <a:t>Design and Implementation of </a:t>
            </a:r>
            <a:r>
              <a:rPr lang="en-US" sz="4400" dirty="0" err="1">
                <a:ea typeface="+mj-lt"/>
                <a:cs typeface="+mj-lt"/>
              </a:rPr>
              <a:t>Microstrip</a:t>
            </a:r>
            <a:r>
              <a:rPr lang="en-US" sz="4400" dirty="0">
                <a:ea typeface="+mj-lt"/>
                <a:cs typeface="+mj-lt"/>
              </a:rPr>
              <a:t> Patch Antenna for 5G </a:t>
            </a:r>
            <a:r>
              <a:rPr lang="en-US" sz="4400" dirty="0" smtClean="0">
                <a:ea typeface="+mj-lt"/>
                <a:cs typeface="+mj-lt"/>
              </a:rPr>
              <a:t>Applications</a:t>
            </a:r>
            <a:r>
              <a:rPr lang="en-US" sz="4400" dirty="0">
                <a:ea typeface="+mj-lt"/>
                <a:cs typeface="+mj-lt"/>
              </a:rPr>
              <a:t> 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2" cy="1408791"/>
          </a:xfrm>
        </p:spPr>
        <p:txBody>
          <a:bodyPr>
            <a:noAutofit/>
          </a:bodyPr>
          <a:lstStyle/>
          <a:p>
            <a:r>
              <a:rPr lang="en-US" sz="3200" b="1" dirty="0"/>
              <a:t>Project Update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8E1F-4F4E-80B1-C040-B9FB839E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Presented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9B3D-D3E2-A8FD-3A36-F7FD7A1D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1)Sandipa Chowdhury </a:t>
            </a:r>
          </a:p>
          <a:p>
            <a:pPr marL="0" indent="0">
              <a:buNone/>
            </a:pPr>
            <a:r>
              <a:rPr lang="en-US" sz="2400" dirty="0"/>
              <a:t>ID:1806168</a:t>
            </a:r>
          </a:p>
          <a:p>
            <a:pPr marL="0" indent="0">
              <a:buNone/>
            </a:pPr>
            <a:r>
              <a:rPr lang="en-US" sz="2400" dirty="0"/>
              <a:t>2)</a:t>
            </a:r>
            <a:r>
              <a:rPr lang="en-US" sz="2400" dirty="0" err="1"/>
              <a:t>Tusher</a:t>
            </a:r>
            <a:r>
              <a:rPr lang="en-US" sz="2400" dirty="0"/>
              <a:t> Karmakar</a:t>
            </a:r>
          </a:p>
          <a:p>
            <a:pPr marL="0" indent="0">
              <a:buNone/>
            </a:pPr>
            <a:r>
              <a:rPr lang="en-US" sz="2400" dirty="0"/>
              <a:t>ID:1806174</a:t>
            </a:r>
          </a:p>
          <a:p>
            <a:pPr marL="0" indent="0">
              <a:buNone/>
            </a:pPr>
            <a:r>
              <a:rPr lang="en-US" sz="2400" dirty="0"/>
              <a:t>3)Alamgir Hossain</a:t>
            </a:r>
          </a:p>
          <a:p>
            <a:pPr marL="0" indent="0">
              <a:buNone/>
            </a:pPr>
            <a:r>
              <a:rPr lang="en-US" sz="2400" dirty="0"/>
              <a:t>ID:1806186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524A27-B6C0-41EA-ABCB-AA2E61FC0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17">
            <a:extLst>
              <a:ext uri="{FF2B5EF4-FFF2-40B4-BE49-F238E27FC236}">
                <a16:creationId xmlns:a16="http://schemas.microsoft.com/office/drawing/2014/main" id="{F3FCE8DC-E7A6-4A8F-BB57-A87EC4B84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satellite dish and satellite antenna&#10;&#10;Description automatically generated">
            <a:extLst>
              <a:ext uri="{FF2B5EF4-FFF2-40B4-BE49-F238E27FC236}">
                <a16:creationId xmlns:a16="http://schemas.microsoft.com/office/drawing/2014/main" id="{2E7C6F31-7273-4EC2-B61F-2C9B3B456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3" r="23948" b="1"/>
          <a:stretch/>
        </p:blipFill>
        <p:spPr>
          <a:xfrm>
            <a:off x="7410517" y="1258529"/>
            <a:ext cx="3832042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FB9D-A1F4-AE0B-83BF-BAABE77A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93" y="195877"/>
            <a:ext cx="6987692" cy="770410"/>
          </a:xfrm>
        </p:spPr>
        <p:txBody>
          <a:bodyPr>
            <a:normAutofit/>
          </a:bodyPr>
          <a:lstStyle/>
          <a:p>
            <a:r>
              <a:rPr lang="en-US" dirty="0"/>
              <a:t>Schematic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89F2D9-DF91-7408-DB79-7E9B75B60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522" y="1097659"/>
            <a:ext cx="10139947" cy="4975931"/>
          </a:xfrm>
        </p:spPr>
      </p:pic>
    </p:spTree>
    <p:extLst>
      <p:ext uri="{BB962C8B-B14F-4D97-AF65-F5344CB8AC3E}">
        <p14:creationId xmlns:p14="http://schemas.microsoft.com/office/powerpoint/2010/main" val="367648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442E-187D-543E-571F-7C042C8D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034" y="550045"/>
            <a:ext cx="9627860" cy="748945"/>
          </a:xfrm>
        </p:spPr>
        <p:txBody>
          <a:bodyPr>
            <a:noAutofit/>
          </a:bodyPr>
          <a:lstStyle/>
          <a:p>
            <a:r>
              <a:rPr lang="en-US" sz="4400" dirty="0"/>
              <a:t>Parameters Details and values </a:t>
            </a:r>
          </a:p>
        </p:txBody>
      </p:sp>
      <p:pic>
        <p:nvPicPr>
          <p:cNvPr id="4" name="Content Placeholder 3" descr="A table with text and symbols&#10;&#10;Description automatically generated">
            <a:extLst>
              <a:ext uri="{FF2B5EF4-FFF2-40B4-BE49-F238E27FC236}">
                <a16:creationId xmlns:a16="http://schemas.microsoft.com/office/drawing/2014/main" id="{FD3CABC0-4E15-7010-D955-74C863AC3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79" y="1518926"/>
            <a:ext cx="9375492" cy="5087039"/>
          </a:xfrm>
        </p:spPr>
      </p:pic>
    </p:spTree>
    <p:extLst>
      <p:ext uri="{BB962C8B-B14F-4D97-AF65-F5344CB8AC3E}">
        <p14:creationId xmlns:p14="http://schemas.microsoft.com/office/powerpoint/2010/main" val="352817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014D-FD2A-AC55-0E38-366C3301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614440"/>
            <a:ext cx="10338651" cy="867001"/>
          </a:xfrm>
        </p:spPr>
        <p:txBody>
          <a:bodyPr>
            <a:noAutofit/>
          </a:bodyPr>
          <a:lstStyle/>
          <a:p>
            <a:r>
              <a:rPr lang="en-US" sz="5400" dirty="0"/>
              <a:t>S Parameter Plot</a:t>
            </a:r>
          </a:p>
        </p:txBody>
      </p:sp>
      <p:pic>
        <p:nvPicPr>
          <p:cNvPr id="4" name="Content Placeholder 3" descr="A graph with red lines&#10;&#10;Description automatically generated">
            <a:extLst>
              <a:ext uri="{FF2B5EF4-FFF2-40B4-BE49-F238E27FC236}">
                <a16:creationId xmlns:a16="http://schemas.microsoft.com/office/drawing/2014/main" id="{C578E9E5-C151-70A1-5E17-73E0D7F4E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1484295"/>
            <a:ext cx="10081073" cy="4631587"/>
          </a:xfrm>
        </p:spPr>
      </p:pic>
    </p:spTree>
    <p:extLst>
      <p:ext uri="{BB962C8B-B14F-4D97-AF65-F5344CB8AC3E}">
        <p14:creationId xmlns:p14="http://schemas.microsoft.com/office/powerpoint/2010/main" val="117583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2B39-412D-D5B4-8831-5D8BFD7E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Future Tasks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BF35E3B-C2C6-C14C-30B3-7B5359C26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13480"/>
              </p:ext>
            </p:extLst>
          </p:nvPr>
        </p:nvGraphicFramePr>
        <p:xfrm>
          <a:off x="565149" y="1769415"/>
          <a:ext cx="11058869" cy="473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11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CD02-5D1C-DB5C-00F0-7883A3E0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292" y="1500342"/>
            <a:ext cx="8920294" cy="45623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          </a:t>
            </a:r>
            <a:r>
              <a:rPr lang="en-US" sz="4800" dirty="0"/>
              <a:t> </a:t>
            </a:r>
            <a:r>
              <a:rPr lang="en-US" sz="9600" dirty="0"/>
              <a:t>Thank You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1403140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Design and Implementation of Microstrip Patch Antenna for 5G Applications </vt:lpstr>
      <vt:lpstr>Presented By</vt:lpstr>
      <vt:lpstr>Schematic Design</vt:lpstr>
      <vt:lpstr>Parameters Details and values </vt:lpstr>
      <vt:lpstr>S Parameter Plot</vt:lpstr>
      <vt:lpstr>Future 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SANDIP</cp:lastModifiedBy>
  <cp:revision>180</cp:revision>
  <dcterms:created xsi:type="dcterms:W3CDTF">2023-08-27T06:24:26Z</dcterms:created>
  <dcterms:modified xsi:type="dcterms:W3CDTF">2023-08-27T07:08:14Z</dcterms:modified>
</cp:coreProperties>
</file>