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80" r:id="rId3"/>
    <p:sldId id="324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86380" autoAdjust="0"/>
  </p:normalViewPr>
  <p:slideViewPr>
    <p:cSldViewPr>
      <p:cViewPr varScale="1">
        <p:scale>
          <a:sx n="82" d="100"/>
          <a:sy n="82" d="100"/>
        </p:scale>
        <p:origin x="79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C33-3357-4FCB-B2AE-83D5A1ECF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B7FA3-716E-425B-892E-03B90103B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CC5F-A1FD-436A-B738-F4968914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54AB-DA7D-4F41-9D1E-3D6D902D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75A0-7E4A-458B-81FF-E7E3B8D8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0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8356-4940-45F3-8246-F7938CC7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49072-6A45-4ADA-997C-7E5452BE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BB70-F38C-4091-ABAB-9E6D1296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0DC44-66FB-465C-854A-670DD227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39AA-84EC-4AD8-B826-CC08E868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0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279E8-1F94-487D-91C2-5BFA1EEC2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95429-0785-49B1-A6A7-EDFC90ABF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1FBA-D01E-45C7-B53C-1FA6DA4F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E8B38-7B40-4BCA-9175-6C9F1595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B765-5336-4BCC-AEE3-635A6938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49C5-E92F-4727-92D3-D184814C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1E30-7888-4F8A-92B4-D8A8FC4C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42D6-9878-40A8-83BC-9BEE46B2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D125-9083-4368-B721-B09B97B9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0564E-9F71-4520-8EE0-6047EAFB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9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C978-E632-42F8-B094-91D16932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0587C-7C2B-483D-8E0C-76F032DC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AD77-2205-40C2-9795-4FFF0A42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E81D-A31C-49CE-B69C-20CBAACF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A2618-CA5B-4C00-BF55-4E6C2F7F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7F1C-5F62-4A2E-9D42-81E82ABE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2996-9D4D-4BA9-BE55-C01AB6DF4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8203C-8DA4-43DE-92B5-D7F6C991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FD778-7DA8-44D4-85B2-1F90B027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FF0A7-C898-4975-9D7E-AE06DD7C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5008-D89D-45FB-96C4-27196A9F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CDFB-356E-4BD8-9A1A-BF620397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4110-6FD2-41B6-85D4-409C6E1B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A9179-2E75-4503-96C6-5A1445053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7706B-A534-4E97-AFEB-9BF9E35E6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93AB5-E6AC-42C3-8E27-AE574D58D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4207F-BE69-4F05-984E-85FF8775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FA750-33E1-49E4-BEC9-4C22BADE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E0B11-5ED9-4212-9EAE-862BEE1A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1E63-96D2-4E17-B9B8-24E311B3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DFE82-1267-4444-BC28-8EE56FC2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8930C-B548-4D55-8AAF-E09DE061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D8BA7-1B8C-4E0D-BB31-FC26A33B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BAE3-BC14-4D28-A236-124D9F84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BD65B-08E4-48E1-AFC9-64CC7C3A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4F071-51D7-43C9-8578-6BB2DB60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1552-A959-41DD-AD0C-67EF53C5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A30B6-9D58-4E66-8196-B1FB3080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1C8A8-304B-4347-B2BE-2C9CA1DA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8CCA2-0AE9-49F0-95AD-6E88F0D2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DFA96-9011-4CE9-9A59-D20213F8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DC823-ED87-49D7-84B3-41FB4AB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2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BB35-4391-4536-A9E4-51E40AFC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5851A-6C72-4740-8EC7-C1606F2F2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B87F8-6087-49B7-A318-65646B5EC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D77A0-6842-499E-A5E1-C165B14D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1BA10-8729-433F-8A01-1683E6A2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1F7CB-B417-4028-88AC-9A598D64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77E70-E141-4F29-8043-1E8AC72D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99D7-B3A7-463C-8196-17206EAE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AE28E-D5AE-425A-A952-1A277DCAB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56D50-85B3-46FD-B734-704EFAFF2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26CA-4CA4-41CD-B2BD-8BA8E8C43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125" y="1180144"/>
            <a:ext cx="5021750" cy="911264"/>
          </a:xfrm>
        </p:spPr>
        <p:txBody>
          <a:bodyPr>
            <a:noAutofit/>
          </a:bodyPr>
          <a:lstStyle/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KCS301 - Data Structure</a:t>
            </a:r>
            <a:b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uptu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51470"/>
            <a:ext cx="864096" cy="8640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2156" y="98658"/>
            <a:ext cx="7495672" cy="67710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KIET Group of Institutions, Delhi-NCR Ghaziabad </a:t>
            </a:r>
          </a:p>
          <a:p>
            <a:pPr algn="ctr"/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affiliated to DR. APJ Abdul </a:t>
            </a:r>
            <a:r>
              <a:rPr lang="en-I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Kalam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Technical University, Lucknow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9864" y="3443265"/>
            <a:ext cx="428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2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3799" y="3791560"/>
            <a:ext cx="39323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Khatter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5852" y="2217807"/>
            <a:ext cx="6572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23</a:t>
            </a:r>
            <a:br>
              <a:rPr lang="en-IN" sz="20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operations on Queue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FEF692A-B522-47B6-A4CE-7554FB173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B81858FF-8B51-4685-AAC1-D0C3B90FF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FDBB24-7D01-4971-BAC3-FB85CCEF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622"/>
            <a:ext cx="7886700" cy="32635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3DAD52-300D-42E9-A147-78D85AAF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61" y="6818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86A62-D191-44A8-A084-91F755671949}"/>
              </a:ext>
            </a:extLst>
          </p:cNvPr>
          <p:cNvSpPr/>
          <p:nvPr/>
        </p:nvSpPr>
        <p:spPr>
          <a:xfrm>
            <a:off x="4788024" y="1599642"/>
            <a:ext cx="2736304" cy="1944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black Board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1874"/>
            <a:ext cx="9144000" cy="10001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IN" sz="54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1" dirty="0">
              <a:solidFill>
                <a:srgbClr val="A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1F241-7872-4666-AA5B-D329041EB4D0}"/>
              </a:ext>
            </a:extLst>
          </p:cNvPr>
          <p:cNvSpPr/>
          <p:nvPr/>
        </p:nvSpPr>
        <p:spPr>
          <a:xfrm>
            <a:off x="2533799" y="3791560"/>
            <a:ext cx="39323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Khatter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A3F45CB4-7510-4E9A-91EA-48A4E6C16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085" y="0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E623E9-6E64-4884-B36F-D00174F54BED}"/>
              </a:ext>
            </a:extLst>
          </p:cNvPr>
          <p:cNvSpPr/>
          <p:nvPr/>
        </p:nvSpPr>
        <p:spPr>
          <a:xfrm>
            <a:off x="1285852" y="2217807"/>
            <a:ext cx="6572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 – 24</a:t>
            </a:r>
            <a:br>
              <a:rPr lang="en-IN" sz="20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 using Array</a:t>
            </a:r>
          </a:p>
        </p:txBody>
      </p:sp>
    </p:spTree>
    <p:extLst>
      <p:ext uri="{BB962C8B-B14F-4D97-AF65-F5344CB8AC3E}">
        <p14:creationId xmlns:p14="http://schemas.microsoft.com/office/powerpoint/2010/main" val="327682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57</Words>
  <Application>Microsoft Office PowerPoint</Application>
  <PresentationFormat>On-screen Show (16:9)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B.Tech CS KCS301 - Data Structure </vt:lpstr>
      <vt:lpstr>Today’s Content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SESSION</dc:title>
  <dc:creator>MOCK STUDIO</dc:creator>
  <cp:lastModifiedBy>Harsh Khatter</cp:lastModifiedBy>
  <cp:revision>193</cp:revision>
  <dcterms:created xsi:type="dcterms:W3CDTF">2020-05-02T05:01:07Z</dcterms:created>
  <dcterms:modified xsi:type="dcterms:W3CDTF">2021-10-28T23:15:10Z</dcterms:modified>
</cp:coreProperties>
</file>