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sldIdLst>
    <p:sldId id="256" r:id="rId2"/>
    <p:sldId id="280" r:id="rId3"/>
    <p:sldId id="324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86380" autoAdjust="0"/>
  </p:normalViewPr>
  <p:slideViewPr>
    <p:cSldViewPr>
      <p:cViewPr varScale="1">
        <p:scale>
          <a:sx n="82" d="100"/>
          <a:sy n="82" d="100"/>
        </p:scale>
        <p:origin x="798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228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7C33-3357-4FCB-B2AE-83D5A1ECF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B7FA3-716E-425B-892E-03B90103B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ACC5F-A1FD-436A-B738-F49689142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2FB9-40A8-429F-9BED-99C104933144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D54AB-DA7D-4F41-9D1E-3D6D902D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C75A0-7E4A-458B-81FF-E7E3B8D87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1DEC-074E-4357-8566-3A50EF546D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0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18356-4940-45F3-8246-F7938CC7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49072-6A45-4ADA-997C-7E5452BE5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ABB70-F38C-4091-ABAB-9E6D12960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2FB9-40A8-429F-9BED-99C104933144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0DC44-66FB-465C-854A-670DD227C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039AA-84EC-4AD8-B826-CC08E8685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1DEC-074E-4357-8566-3A50EF546D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0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2279E8-1F94-487D-91C2-5BFA1EEC2F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95429-0785-49B1-A6A7-EDFC90ABF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61FBA-D01E-45C7-B53C-1FA6DA4FD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2FB9-40A8-429F-9BED-99C104933144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E8B38-7B40-4BCA-9175-6C9F15958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6B765-5336-4BCC-AEE3-635A6938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1DEC-074E-4357-8566-3A50EF546D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49C5-E92F-4727-92D3-D184814C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71E30-7888-4F8A-92B4-D8A8FC4CF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E42D6-9878-40A8-83BC-9BEE46B27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2FB9-40A8-429F-9BED-99C104933144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8D125-9083-4368-B721-B09B97B9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0564E-9F71-4520-8EE0-6047EAFB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1DEC-074E-4357-8566-3A50EF546D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9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C978-E632-42F8-B094-91D169327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0587C-7C2B-483D-8E0C-76F032DCC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AD77-2205-40C2-9795-4FFF0A42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2FB9-40A8-429F-9BED-99C104933144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7E81D-A31C-49CE-B69C-20CBAACFE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A2618-CA5B-4C00-BF55-4E6C2F7F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1DEC-074E-4357-8566-3A50EF546D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4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47F1C-5F62-4A2E-9D42-81E82ABE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2996-9D4D-4BA9-BE55-C01AB6DF4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8203C-8DA4-43DE-92B5-D7F6C9918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FD778-7DA8-44D4-85B2-1F90B027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2FB9-40A8-429F-9BED-99C104933144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FF0A7-C898-4975-9D7E-AE06DD7C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D5008-D89D-45FB-96C4-27196A9F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1DEC-074E-4357-8566-3A50EF546D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4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CDFB-356E-4BD8-9A1A-BF6203970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74110-6FD2-41B6-85D4-409C6E1BF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A9179-2E75-4503-96C6-5A1445053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7706B-A534-4E97-AFEB-9BF9E35E6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093AB5-E6AC-42C3-8E27-AE574D58D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24207F-BE69-4F05-984E-85FF8775A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2FB9-40A8-429F-9BED-99C104933144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5FA750-33E1-49E4-BEC9-4C22BADEE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FE0B11-5ED9-4212-9EAE-862BEE1A1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1DEC-074E-4357-8566-3A50EF546D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5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91E63-96D2-4E17-B9B8-24E311B3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DFE82-1267-4444-BC28-8EE56FC25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2FB9-40A8-429F-9BED-99C104933144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8930C-B548-4D55-8AAF-E09DE0617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D8BA7-1B8C-4E0D-BB31-FC26A33B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1DEC-074E-4357-8566-3A50EF546D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1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45BAE3-BC14-4D28-A236-124D9F84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2FB9-40A8-429F-9BED-99C104933144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ABD65B-08E4-48E1-AFC9-64CC7C3A5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4F071-51D7-43C9-8578-6BB2DB603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1DEC-074E-4357-8566-3A50EF546D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02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F1552-A959-41DD-AD0C-67EF53C5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A30B6-9D58-4E66-8196-B1FB3080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1C8A8-304B-4347-B2BE-2C9CA1DA1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8CCA2-0AE9-49F0-95AD-6E88F0D24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2FB9-40A8-429F-9BED-99C104933144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DFA96-9011-4CE9-9A59-D20213F8B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DC823-ED87-49D7-84B3-41FB4ABD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1DEC-074E-4357-8566-3A50EF546D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2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BB35-4391-4536-A9E4-51E40AFC7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35851A-6C72-4740-8EC7-C1606F2F2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B87F8-6087-49B7-A318-65646B5EC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D77A0-6842-499E-A5E1-C165B14D3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2FB9-40A8-429F-9BED-99C104933144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1BA10-8729-433F-8A01-1683E6A2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1F7CB-B417-4028-88AC-9A598D64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1DEC-074E-4357-8566-3A50EF546D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4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E77E70-E141-4F29-8043-1E8AC72D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299D7-B3A7-463C-8196-17206EAEC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AE28E-D5AE-425A-A952-1A277DCAB4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D2FB9-40A8-429F-9BED-99C104933144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56D50-85B3-46FD-B734-704EFAFF2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526CA-4CA4-41CD-B2BD-8BA8E8C43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71DEC-074E-4357-8566-3A50EF546D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4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1125" y="1180144"/>
            <a:ext cx="5021750" cy="911264"/>
          </a:xfrm>
        </p:spPr>
        <p:txBody>
          <a:bodyPr>
            <a:noAutofit/>
          </a:bodyPr>
          <a:lstStyle/>
          <a:p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</a:t>
            </a:r>
            <a:b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KCS301 - Data Structure</a:t>
            </a:r>
            <a:b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uptu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51470"/>
            <a:ext cx="864096" cy="86409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52156" y="98658"/>
            <a:ext cx="7495672" cy="677100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KIET Group of Institutions, Delhi-NCR Ghaziabad </a:t>
            </a:r>
          </a:p>
          <a:p>
            <a:pPr algn="ctr"/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affiliated to DR. APJ Abdul </a:t>
            </a:r>
            <a:r>
              <a:rPr lang="en-I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Kalam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Technical University, Lucknow 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09864" y="3443265"/>
            <a:ext cx="4286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IN" sz="1200" b="1" dirty="0">
                <a:solidFill>
                  <a:srgbClr val="A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33799" y="3791560"/>
            <a:ext cx="39323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Harsh Khatter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1285852" y="2217807"/>
            <a:ext cx="65722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– 26</a:t>
            </a:r>
            <a:br>
              <a:rPr lang="en-IN" sz="2000" b="1" dirty="0">
                <a:solidFill>
                  <a:srgbClr val="A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  Types</a:t>
            </a:r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0FEF692A-B522-47B6-A4CE-7554FB173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2083"/>
            <a:ext cx="1021277" cy="86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ee the source image">
            <a:extLst>
              <a:ext uri="{FF2B5EF4-FFF2-40B4-BE49-F238E27FC236}">
                <a16:creationId xmlns:a16="http://schemas.microsoft.com/office/drawing/2014/main" id="{B81858FF-8B51-4685-AAC1-D0C3B90FF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2083"/>
            <a:ext cx="1021277" cy="86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4FDBB24-7D01-4971-BAC3-FB85CCEF0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9622"/>
            <a:ext cx="7886700" cy="32635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Queue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Queue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ended Queue - Deque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Queue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 and disadvantage of each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03DAD52-300D-42E9-A147-78D85AAFB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61" y="6818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Today’s Content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886A62-D191-44A8-A084-91F755671949}"/>
              </a:ext>
            </a:extLst>
          </p:cNvPr>
          <p:cNvSpPr/>
          <p:nvPr/>
        </p:nvSpPr>
        <p:spPr>
          <a:xfrm>
            <a:off x="6156176" y="1851670"/>
            <a:ext cx="2736304" cy="19442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black Board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65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1874"/>
            <a:ext cx="9144000" cy="100013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IN" sz="5400" b="1" dirty="0">
                <a:solidFill>
                  <a:srgbClr val="A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5400" b="1" dirty="0">
              <a:solidFill>
                <a:srgbClr val="A2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81F241-7872-4666-AA5B-D329041EB4D0}"/>
              </a:ext>
            </a:extLst>
          </p:cNvPr>
          <p:cNvSpPr/>
          <p:nvPr/>
        </p:nvSpPr>
        <p:spPr>
          <a:xfrm>
            <a:off x="2533799" y="3791560"/>
            <a:ext cx="39323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Harsh Khatter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  <p:pic>
        <p:nvPicPr>
          <p:cNvPr id="5" name="Picture 4" descr="See the source image">
            <a:extLst>
              <a:ext uri="{FF2B5EF4-FFF2-40B4-BE49-F238E27FC236}">
                <a16:creationId xmlns:a16="http://schemas.microsoft.com/office/drawing/2014/main" id="{A3F45CB4-7510-4E9A-91EA-48A4E6C16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085" y="0"/>
            <a:ext cx="1021277" cy="86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7E623E9-6E64-4884-B36F-D00174F54BED}"/>
              </a:ext>
            </a:extLst>
          </p:cNvPr>
          <p:cNvSpPr/>
          <p:nvPr/>
        </p:nvSpPr>
        <p:spPr>
          <a:xfrm>
            <a:off x="1285852" y="2217807"/>
            <a:ext cx="65722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 – 27</a:t>
            </a:r>
            <a:br>
              <a:rPr lang="en-IN" sz="2000" b="1" dirty="0">
                <a:solidFill>
                  <a:srgbClr val="A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>
                <a:solidFill>
                  <a:srgbClr val="A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 and </a:t>
            </a:r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Recursion </a:t>
            </a:r>
          </a:p>
        </p:txBody>
      </p:sp>
    </p:spTree>
    <p:extLst>
      <p:ext uri="{BB962C8B-B14F-4D97-AF65-F5344CB8AC3E}">
        <p14:creationId xmlns:p14="http://schemas.microsoft.com/office/powerpoint/2010/main" val="3276823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1635</TotalTime>
  <Words>72</Words>
  <Application>Microsoft Office PowerPoint</Application>
  <PresentationFormat>On-screen Show (16:9)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B.Tech CS KCS301 - Data Structure </vt:lpstr>
      <vt:lpstr>Today’s Content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SESSION</dc:title>
  <dc:creator>MOCK STUDIO</dc:creator>
  <cp:lastModifiedBy>Harsh Khatter</cp:lastModifiedBy>
  <cp:revision>192</cp:revision>
  <dcterms:created xsi:type="dcterms:W3CDTF">2020-05-02T05:01:07Z</dcterms:created>
  <dcterms:modified xsi:type="dcterms:W3CDTF">2021-10-28T23:19:21Z</dcterms:modified>
</cp:coreProperties>
</file>