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327" r:id="rId3"/>
    <p:sldId id="280" r:id="rId4"/>
    <p:sldId id="329" r:id="rId5"/>
    <p:sldId id="403" r:id="rId6"/>
    <p:sldId id="406" r:id="rId7"/>
    <p:sldId id="407" r:id="rId8"/>
    <p:sldId id="408" r:id="rId9"/>
    <p:sldId id="409" r:id="rId10"/>
    <p:sldId id="404" r:id="rId11"/>
    <p:sldId id="405" r:id="rId12"/>
    <p:sldId id="330" r:id="rId13"/>
    <p:sldId id="412" r:id="rId14"/>
    <p:sldId id="410" r:id="rId15"/>
    <p:sldId id="411" r:id="rId16"/>
    <p:sldId id="413" r:id="rId17"/>
    <p:sldId id="414" r:id="rId18"/>
    <p:sldId id="415" r:id="rId19"/>
    <p:sldId id="416" r:id="rId20"/>
    <p:sldId id="401" r:id="rId21"/>
    <p:sldId id="397" r:id="rId22"/>
    <p:sldId id="32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86380" autoAdjust="0"/>
  </p:normalViewPr>
  <p:slideViewPr>
    <p:cSldViewPr>
      <p:cViewPr varScale="1">
        <p:scale>
          <a:sx n="86" d="100"/>
          <a:sy n="86" d="100"/>
        </p:scale>
        <p:origin x="68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C33-3357-4FCB-B2AE-83D5A1ECF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7FA3-716E-425B-892E-03B90103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CC5F-A1FD-436A-B738-F4968914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54AB-DA7D-4F41-9D1E-3D6D902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75A0-7E4A-458B-81FF-E7E3B8D8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8356-4940-45F3-8246-F7938CC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9072-6A45-4ADA-997C-7E5452BE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BB70-F38C-4091-ABAB-9E6D1296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DC44-66FB-465C-854A-670DD22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9AA-84EC-4AD8-B826-CC08E86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279E8-1F94-487D-91C2-5BFA1EEC2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95429-0785-49B1-A6A7-EDFC90AB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FBA-D01E-45C7-B53C-1FA6DA4F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8B38-7B40-4BCA-9175-6C9F1595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B765-5336-4BCC-AEE3-635A6938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49C5-E92F-4727-92D3-D184814C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E30-7888-4F8A-92B4-D8A8FC4C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42D6-9878-40A8-83BC-9BEE46B2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D125-9083-4368-B721-B09B97B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564E-9F71-4520-8EE0-6047EAF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978-E632-42F8-B094-91D16932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587C-7C2B-483D-8E0C-76F032DC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AD77-2205-40C2-9795-4FFF0A42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E81D-A31C-49CE-B69C-20CBAAC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2618-CA5B-4C00-BF55-4E6C2F7F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7F1C-5F62-4A2E-9D42-81E82AB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2996-9D4D-4BA9-BE55-C01AB6DF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203C-8DA4-43DE-92B5-D7F6C991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D778-7DA8-44D4-85B2-1F90B027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F0A7-C898-4975-9D7E-AE06DD7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5008-D89D-45FB-96C4-27196A9F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CDFB-356E-4BD8-9A1A-BF620397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4110-6FD2-41B6-85D4-409C6E1B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9179-2E75-4503-96C6-5A144505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7706B-A534-4E97-AFEB-9BF9E35E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93AB5-E6AC-42C3-8E27-AE574D58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4207F-BE69-4F05-984E-85FF8775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FA750-33E1-49E4-BEC9-4C22BAD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E0B11-5ED9-4212-9EAE-862BEE1A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1E63-96D2-4E17-B9B8-24E311B3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DFE82-1267-4444-BC28-8EE56FC2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8930C-B548-4D55-8AAF-E09DE06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8BA7-1B8C-4E0D-BB31-FC26A33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BAE3-BC14-4D28-A236-124D9F84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D65B-08E4-48E1-AFC9-64CC7C3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F071-51D7-43C9-8578-6BB2DB60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1552-A959-41DD-AD0C-67EF53C5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30B6-9D58-4E66-8196-B1FB3080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C8A8-304B-4347-B2BE-2C9CA1DA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8CCA2-0AE9-49F0-95AD-6E88F0D2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FA96-9011-4CE9-9A59-D20213F8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DC823-ED87-49D7-84B3-41FB4AB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B35-4391-4536-A9E4-51E40AF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5851A-6C72-4740-8EC7-C1606F2F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87F8-6087-49B7-A318-65646B5E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77A0-6842-499E-A5E1-C165B14D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BA10-8729-433F-8A01-1683E6A2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F7CB-B417-4028-88AC-9A598D6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77E70-E141-4F29-8043-1E8AC72D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99D7-B3A7-463C-8196-17206EAE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E28E-D5AE-425A-A952-1A277DCAB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6D50-85B3-46FD-B734-704EFAFF2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6CA-4CA4-41CD-B2BD-8BA8E8C4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125" y="1180144"/>
            <a:ext cx="5021750" cy="911264"/>
          </a:xfrm>
        </p:spPr>
        <p:txBody>
          <a:bodyPr>
            <a:no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KCS301 - Data Structure</a:t>
            </a:r>
            <a:b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uptu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51470"/>
            <a:ext cx="864096" cy="8640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2156" y="98658"/>
            <a:ext cx="7495672" cy="67710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 Ghaziabad </a:t>
            </a:r>
          </a:p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DR. APJ Abdul </a:t>
            </a:r>
            <a:r>
              <a:rPr lang="en-I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Kalam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Technical University, Lucknow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9864" y="3443265"/>
            <a:ext cx="428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2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799" y="3791560"/>
            <a:ext cx="39323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Khatter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2217807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27</a:t>
            </a:r>
            <a:b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and Recursion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FEF692A-B522-47B6-A4CE-7554FB17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14" y="987574"/>
            <a:ext cx="8587358" cy="32635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uses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 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infinite loop occurs with iteration if the loop condition test never becomes false and Infinite looping uses CPU cycles repeatedly.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iteration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condition fails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consumes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memory.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makes the </a:t>
            </a:r>
            <a:r>
              <a:rPr lang="en-US" sz="2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longer</a:t>
            </a:r>
            <a:endParaRPr lang="en-US" sz="24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44365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14" y="987574"/>
            <a:ext cx="8587358" cy="32635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uses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 recursion </a:t>
            </a: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if the recursion step does not reduce the problem in a manner that converges on some condition (</a:t>
            </a:r>
            <a:r>
              <a:rPr lang="en-US" sz="2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 case</a:t>
            </a: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Infinite recursion can crash the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terminates when 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recognized.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is usually </a:t>
            </a:r>
            <a:r>
              <a:rPr lang="en-US" sz="2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 than iteration</a:t>
            </a: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due to the overhead of maintaining the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makes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smaller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uses </a:t>
            </a:r>
            <a:r>
              <a:rPr lang="en-US" sz="2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memory than iteration</a:t>
            </a: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541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58676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8B6108-A343-4694-AFF7-FD8B8AC0D99B}"/>
              </a:ext>
            </a:extLst>
          </p:cNvPr>
          <p:cNvSpPr/>
          <p:nvPr/>
        </p:nvSpPr>
        <p:spPr>
          <a:xfrm>
            <a:off x="827584" y="2859782"/>
            <a:ext cx="8136904" cy="12897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iteration does not use the 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it's 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than recursion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2FDB82-AB85-410E-993C-30C56258EE47}"/>
              </a:ext>
            </a:extLst>
          </p:cNvPr>
          <p:cNvSpPr/>
          <p:nvPr/>
        </p:nvSpPr>
        <p:spPr>
          <a:xfrm>
            <a:off x="179512" y="1131590"/>
            <a:ext cx="8228778" cy="15327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is usually </a:t>
            </a:r>
            <a:r>
              <a:rPr lang="en-US" sz="28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 than iteration</a:t>
            </a:r>
            <a:r>
              <a:rPr lang="en-US" sz="28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due to the overhead of maintaining the stack.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D398C5-C96C-4098-AD06-F63361D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541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Stack ???</a:t>
            </a:r>
          </a:p>
        </p:txBody>
      </p:sp>
    </p:spTree>
    <p:extLst>
      <p:ext uri="{BB962C8B-B14F-4D97-AF65-F5344CB8AC3E}">
        <p14:creationId xmlns:p14="http://schemas.microsoft.com/office/powerpoint/2010/main" val="172125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A497-EBCA-4682-9AA8-46780A19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9097-3AFE-4D83-BBCE-F4A51609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Recursion in Action: factorial(n) &#10;factorial (5) = 5 x factorial (4) &#10;= 5 x (4 x factorial (3)) &#10;= 5 x (4 x (3 x factorial...">
            <a:extLst>
              <a:ext uri="{FF2B5EF4-FFF2-40B4-BE49-F238E27FC236}">
                <a16:creationId xmlns:a16="http://schemas.microsoft.com/office/drawing/2014/main" id="{EE08C4BD-FF07-456C-8A24-694E53EAC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 bwMode="auto">
          <a:xfrm>
            <a:off x="188491" y="51469"/>
            <a:ext cx="7693159" cy="458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8396651A-CC8D-4708-8F70-786240F7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8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DA36-1E94-4D12-9CF0-2F1CD1A5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1C08E-546A-44B3-B0A5-7273BC19231D}"/>
              </a:ext>
            </a:extLst>
          </p:cNvPr>
          <p:cNvSpPr/>
          <p:nvPr/>
        </p:nvSpPr>
        <p:spPr>
          <a:xfrm>
            <a:off x="5436096" y="3075806"/>
            <a:ext cx="1728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3BE1AD-7B6A-4387-BA28-91018DA08D24}"/>
              </a:ext>
            </a:extLst>
          </p:cNvPr>
          <p:cNvGrpSpPr/>
          <p:nvPr/>
        </p:nvGrpSpPr>
        <p:grpSpPr>
          <a:xfrm>
            <a:off x="2483768" y="504568"/>
            <a:ext cx="6336704" cy="4155414"/>
            <a:chOff x="1403648" y="273268"/>
            <a:chExt cx="6336704" cy="4155414"/>
          </a:xfrm>
        </p:grpSpPr>
        <p:pic>
          <p:nvPicPr>
            <p:cNvPr id="7" name="Picture 2" descr="Recursion in C - javatpoint">
              <a:extLst>
                <a:ext uri="{FF2B5EF4-FFF2-40B4-BE49-F238E27FC236}">
                  <a16:creationId xmlns:a16="http://schemas.microsoft.com/office/drawing/2014/main" id="{539B6FED-8C8F-4DEC-9AF4-6DFE9BC8F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73268"/>
              <a:ext cx="6336704" cy="415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A15223-ABF7-49D7-9961-78957541D508}"/>
                </a:ext>
              </a:extLst>
            </p:cNvPr>
            <p:cNvSpPr/>
            <p:nvPr/>
          </p:nvSpPr>
          <p:spPr>
            <a:xfrm>
              <a:off x="5436096" y="3102591"/>
              <a:ext cx="172819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Recursion: Factorial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4B12058-9FCD-4965-B662-2316CEBF8786}"/>
              </a:ext>
            </a:extLst>
          </p:cNvPr>
          <p:cNvSpPr/>
          <p:nvPr/>
        </p:nvSpPr>
        <p:spPr>
          <a:xfrm>
            <a:off x="179512" y="1369219"/>
            <a:ext cx="1529258" cy="196467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311A119-6FF8-42E9-8924-EE39496ABE32}"/>
              </a:ext>
            </a:extLst>
          </p:cNvPr>
          <p:cNvSpPr/>
          <p:nvPr/>
        </p:nvSpPr>
        <p:spPr>
          <a:xfrm>
            <a:off x="162422" y="1831214"/>
            <a:ext cx="1529258" cy="196467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0FBC76C-F331-40EB-8546-E8606E8BD0BC}"/>
              </a:ext>
            </a:extLst>
          </p:cNvPr>
          <p:cNvSpPr/>
          <p:nvPr/>
        </p:nvSpPr>
        <p:spPr>
          <a:xfrm>
            <a:off x="179512" y="2335270"/>
            <a:ext cx="1529258" cy="196467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CF40346-DA60-44D1-A1A4-A7BF6D85BE13}"/>
              </a:ext>
            </a:extLst>
          </p:cNvPr>
          <p:cNvSpPr/>
          <p:nvPr/>
        </p:nvSpPr>
        <p:spPr>
          <a:xfrm>
            <a:off x="179512" y="2911334"/>
            <a:ext cx="1529258" cy="196467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DA36-1E94-4D12-9CF0-2F1CD1A5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Bigger problem can be divided into similar smaller (sub) problems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on dividing until we reach to the smallest sub problem (BASE CASE) for which the solution is easy to find or known.</a:t>
            </a:r>
            <a:endParaRPr lang="en-IN" sz="28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to apply Recursion</a:t>
            </a:r>
          </a:p>
        </p:txBody>
      </p:sp>
    </p:spTree>
    <p:extLst>
      <p:ext uri="{BB962C8B-B14F-4D97-AF65-F5344CB8AC3E}">
        <p14:creationId xmlns:p14="http://schemas.microsoft.com/office/powerpoint/2010/main" val="33770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689"/>
            <a:ext cx="7886700" cy="3263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Linear/Direct Recursion:</a:t>
            </a:r>
          </a:p>
          <a:p>
            <a:pPr marL="3429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function calls itself from within itself. </a:t>
            </a:r>
          </a:p>
          <a:p>
            <a:pPr marL="800100" lvl="1" indent="-4572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Recursion:</a:t>
            </a:r>
          </a:p>
          <a:p>
            <a:pPr marL="342900" lvl="1" indent="0">
              <a:buNone/>
            </a:pPr>
            <a:r>
              <a:rPr lang="en-US" sz="25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function calls itself from more than one function call 	one another mutually. </a:t>
            </a:r>
            <a:endParaRPr lang="en-IN" sz="25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  <p:pic>
        <p:nvPicPr>
          <p:cNvPr id="13316" name="Picture 4" descr="Types of Recursions - GeeksforGeeks">
            <a:extLst>
              <a:ext uri="{FF2B5EF4-FFF2-40B4-BE49-F238E27FC236}">
                <a16:creationId xmlns:a16="http://schemas.microsoft.com/office/drawing/2014/main" id="{851D3D7A-49F2-4D9F-9F19-0B9354A3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77" y="3507854"/>
            <a:ext cx="2743027" cy="15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images.slideplayer.com/24/7256372/slides/slide_24.jpg">
            <a:extLst>
              <a:ext uri="{FF2B5EF4-FFF2-40B4-BE49-F238E27FC236}">
                <a16:creationId xmlns:a16="http://schemas.microsoft.com/office/drawing/2014/main" id="{DEE887B2-9411-46D3-AA78-C9A300AE3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1199" r="4851" b="9931"/>
          <a:stretch/>
        </p:blipFill>
        <p:spPr bwMode="auto">
          <a:xfrm>
            <a:off x="3707904" y="987574"/>
            <a:ext cx="5237885" cy="3555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0" y="984315"/>
            <a:ext cx="7886700" cy="36998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 Recursion:</a:t>
            </a:r>
          </a:p>
          <a:p>
            <a:pPr marL="3429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function is called the tail-recursive if the function makes recursive calling itself, and that recursive call is the last statement executes by the function. </a:t>
            </a:r>
          </a:p>
          <a:p>
            <a:pPr marL="342900" lvl="1" indent="0" algn="just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there is no function or statement is left to call the recursive function.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sz="31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1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</p:spTree>
    <p:extLst>
      <p:ext uri="{BB962C8B-B14F-4D97-AF65-F5344CB8AC3E}">
        <p14:creationId xmlns:p14="http://schemas.microsoft.com/office/powerpoint/2010/main" val="204815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0" y="984315"/>
            <a:ext cx="7886700" cy="369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Non Tail/ Head  Recursion:</a:t>
            </a:r>
          </a:p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 will be the first statement in the function. </a:t>
            </a:r>
          </a:p>
          <a:p>
            <a:pPr algn="just"/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there should be no statement or operation is called before the recursive calls. 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 recursive does not perform any operation at the time of recursive calling. 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Instead, all operations are done at the return time.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</p:spTree>
    <p:extLst>
      <p:ext uri="{BB962C8B-B14F-4D97-AF65-F5344CB8AC3E}">
        <p14:creationId xmlns:p14="http://schemas.microsoft.com/office/powerpoint/2010/main" val="188683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0" y="984315"/>
            <a:ext cx="7886700" cy="369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Tree Recursion:</a:t>
            </a:r>
          </a:p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 in the function is in parts: Left &amp; Right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rec(n-1), rec(n+1) </a:t>
            </a: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  <p:pic>
        <p:nvPicPr>
          <p:cNvPr id="16386" name="Picture 2" descr="https://www.cs.cornell.edu/courses/cs3110/2012sp/lectures/lec20-master/images/lec19-diagram1.png">
            <a:extLst>
              <a:ext uri="{FF2B5EF4-FFF2-40B4-BE49-F238E27FC236}">
                <a16:creationId xmlns:a16="http://schemas.microsoft.com/office/drawing/2014/main" id="{9D7EF03E-8968-479C-9183-9388DE37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4" y="2586955"/>
            <a:ext cx="73723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2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7614"/>
            <a:ext cx="7886700" cy="2975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Queue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Ended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lvl="1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each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72173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30D-D019-4BA2-82BE-0BCF68F6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C892-51A8-48B3-90A1-E3AF0470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10F9EB8-2F98-4054-9CE3-A7699611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7507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8374EE73-D079-441A-9BC8-FE523E3A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1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B724-4D2D-42FD-8632-2D9B5D84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 Outcome</a:t>
            </a:r>
            <a:endParaRPr lang="en-IN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7614-15ED-4938-A6A5-AB546173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69219"/>
            <a:ext cx="8568952" cy="3263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is able to: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Understand the concept of Recursion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Know the steps involved in Recursion</a:t>
            </a:r>
          </a:p>
          <a:p>
            <a:pPr lvl="1"/>
            <a:r>
              <a:rPr lang="en-US" sz="2400" dirty="0">
                <a:solidFill>
                  <a:srgbClr val="A2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the iterative and recursive approach 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How recursion is using Stack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Understand the types of recursion</a:t>
            </a:r>
          </a:p>
          <a:p>
            <a:pPr marL="342900" lvl="1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951335B1-B1A5-4A86-AFC8-7335227A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0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1874"/>
            <a:ext cx="9144000" cy="10001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5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1F241-7872-4666-AA5B-D329041EB4D0}"/>
              </a:ext>
            </a:extLst>
          </p:cNvPr>
          <p:cNvSpPr/>
          <p:nvPr/>
        </p:nvSpPr>
        <p:spPr>
          <a:xfrm>
            <a:off x="2533799" y="3791560"/>
            <a:ext cx="39323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Khatter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A3F45CB4-7510-4E9A-91EA-48A4E6C1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85" y="0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E623E9-6E64-4884-B36F-D00174F54BED}"/>
              </a:ext>
            </a:extLst>
          </p:cNvPr>
          <p:cNvSpPr/>
          <p:nvPr/>
        </p:nvSpPr>
        <p:spPr>
          <a:xfrm>
            <a:off x="1285852" y="2217807"/>
            <a:ext cx="657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– 28</a:t>
            </a:r>
            <a:b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Examples</a:t>
            </a:r>
          </a:p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Based Problems </a:t>
            </a:r>
          </a:p>
        </p:txBody>
      </p:sp>
    </p:spTree>
    <p:extLst>
      <p:ext uri="{BB962C8B-B14F-4D97-AF65-F5344CB8AC3E}">
        <p14:creationId xmlns:p14="http://schemas.microsoft.com/office/powerpoint/2010/main" val="32768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622"/>
            <a:ext cx="7886700" cy="32635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Iteration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Iteration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recursion,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recursion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Recursion (Time/Space Tradeoff)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recursion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Content</a:t>
            </a:r>
          </a:p>
        </p:txBody>
      </p:sp>
    </p:spTree>
    <p:extLst>
      <p:ext uri="{BB962C8B-B14F-4D97-AF65-F5344CB8AC3E}">
        <p14:creationId xmlns:p14="http://schemas.microsoft.com/office/powerpoint/2010/main" val="42096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06" y="1275606"/>
            <a:ext cx="8587358" cy="326350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repeatedly executing the task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names of the students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sum of values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values of list items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Iteration</a:t>
            </a:r>
          </a:p>
        </p:txBody>
      </p:sp>
    </p:spTree>
    <p:extLst>
      <p:ext uri="{BB962C8B-B14F-4D97-AF65-F5344CB8AC3E}">
        <p14:creationId xmlns:p14="http://schemas.microsoft.com/office/powerpoint/2010/main" val="346210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14" y="987574"/>
            <a:ext cx="8587358" cy="326350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repeatedly execute the set of instructions. 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when a loop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executes until the controlling condition becomes false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a statement in a function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itself repeatedly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and Recursion</a:t>
            </a:r>
          </a:p>
        </p:txBody>
      </p:sp>
    </p:spTree>
    <p:extLst>
      <p:ext uri="{BB962C8B-B14F-4D97-AF65-F5344CB8AC3E}">
        <p14:creationId xmlns:p14="http://schemas.microsoft.com/office/powerpoint/2010/main" val="161003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8C520D-4394-43E7-A62F-773E9CC49DF1}"/>
              </a:ext>
            </a:extLst>
          </p:cNvPr>
          <p:cNvSpPr txBox="1">
            <a:spLocks/>
          </p:cNvSpPr>
          <p:nvPr/>
        </p:nvSpPr>
        <p:spPr>
          <a:xfrm>
            <a:off x="395536" y="267494"/>
            <a:ext cx="8136904" cy="229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3966DAE3-D02C-4CFF-84B3-DF1AB220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779BE5A-8807-4585-A2BC-188E46E2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13379D3-F455-4889-9FED-7004F794C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"/>
          <a:stretch/>
        </p:blipFill>
        <p:spPr bwMode="auto">
          <a:xfrm>
            <a:off x="35615" y="2763"/>
            <a:ext cx="9072889" cy="40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EDE946-F568-4BE3-B79F-80EDDC24F051}"/>
              </a:ext>
            </a:extLst>
          </p:cNvPr>
          <p:cNvSpPr/>
          <p:nvPr/>
        </p:nvSpPr>
        <p:spPr>
          <a:xfrm>
            <a:off x="3059832" y="128364"/>
            <a:ext cx="2952209" cy="453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8B3E8-F6A6-487C-9639-9BC13AA75CA3}"/>
              </a:ext>
            </a:extLst>
          </p:cNvPr>
          <p:cNvSpPr/>
          <p:nvPr/>
        </p:nvSpPr>
        <p:spPr>
          <a:xfrm>
            <a:off x="6156295" y="56356"/>
            <a:ext cx="2952209" cy="453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25E1D-0FDE-41DF-B85B-99E7ED0D96E2}"/>
              </a:ext>
            </a:extLst>
          </p:cNvPr>
          <p:cNvSpPr/>
          <p:nvPr/>
        </p:nvSpPr>
        <p:spPr>
          <a:xfrm>
            <a:off x="35496" y="56356"/>
            <a:ext cx="2952209" cy="4531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have a look to a scenario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print a countdown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5.4.3.2.1…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9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8C520D-4394-43E7-A62F-773E9CC49DF1}"/>
              </a:ext>
            </a:extLst>
          </p:cNvPr>
          <p:cNvSpPr txBox="1">
            <a:spLocks/>
          </p:cNvSpPr>
          <p:nvPr/>
        </p:nvSpPr>
        <p:spPr>
          <a:xfrm>
            <a:off x="395536" y="267494"/>
            <a:ext cx="8136904" cy="229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3966DAE3-D02C-4CFF-84B3-DF1AB220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779BE5A-8807-4585-A2BC-188E46E2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13379D3-F455-4889-9FED-7004F794C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"/>
          <a:stretch/>
        </p:blipFill>
        <p:spPr bwMode="auto">
          <a:xfrm>
            <a:off x="35615" y="56356"/>
            <a:ext cx="9072889" cy="40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EDE946-F568-4BE3-B79F-80EDDC24F051}"/>
              </a:ext>
            </a:extLst>
          </p:cNvPr>
          <p:cNvSpPr/>
          <p:nvPr/>
        </p:nvSpPr>
        <p:spPr>
          <a:xfrm>
            <a:off x="35615" y="56356"/>
            <a:ext cx="2952209" cy="453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8B3E8-F6A6-487C-9639-9BC13AA75CA3}"/>
              </a:ext>
            </a:extLst>
          </p:cNvPr>
          <p:cNvSpPr/>
          <p:nvPr/>
        </p:nvSpPr>
        <p:spPr>
          <a:xfrm>
            <a:off x="6156295" y="56356"/>
            <a:ext cx="2952209" cy="453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6AD41-11CC-4B15-81B1-6306FCCD0951}"/>
              </a:ext>
            </a:extLst>
          </p:cNvPr>
          <p:cNvSpPr/>
          <p:nvPr/>
        </p:nvSpPr>
        <p:spPr>
          <a:xfrm>
            <a:off x="35615" y="56356"/>
            <a:ext cx="2952209" cy="4531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have a look to a scenario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print a countdown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5.4.3.2.1…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8C520D-4394-43E7-A62F-773E9CC49DF1}"/>
              </a:ext>
            </a:extLst>
          </p:cNvPr>
          <p:cNvSpPr txBox="1">
            <a:spLocks/>
          </p:cNvSpPr>
          <p:nvPr/>
        </p:nvSpPr>
        <p:spPr>
          <a:xfrm>
            <a:off x="395536" y="267494"/>
            <a:ext cx="8136904" cy="229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3966DAE3-D02C-4CFF-84B3-DF1AB220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779BE5A-8807-4585-A2BC-188E46E2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13379D3-F455-4889-9FED-7004F794C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"/>
          <a:stretch/>
        </p:blipFill>
        <p:spPr bwMode="auto">
          <a:xfrm>
            <a:off x="35615" y="56356"/>
            <a:ext cx="9072889" cy="40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EDE946-F568-4BE3-B79F-80EDDC24F051}"/>
              </a:ext>
            </a:extLst>
          </p:cNvPr>
          <p:cNvSpPr/>
          <p:nvPr/>
        </p:nvSpPr>
        <p:spPr>
          <a:xfrm>
            <a:off x="35615" y="56356"/>
            <a:ext cx="2952209" cy="453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8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8C520D-4394-43E7-A62F-773E9CC49DF1}"/>
              </a:ext>
            </a:extLst>
          </p:cNvPr>
          <p:cNvSpPr txBox="1">
            <a:spLocks/>
          </p:cNvSpPr>
          <p:nvPr/>
        </p:nvSpPr>
        <p:spPr>
          <a:xfrm>
            <a:off x="395536" y="267494"/>
            <a:ext cx="8136904" cy="229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3966DAE3-D02C-4CFF-84B3-DF1AB220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779BE5A-8807-4585-A2BC-188E46E2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13379D3-F455-4889-9FED-7004F794C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"/>
          <a:stretch/>
        </p:blipFill>
        <p:spPr bwMode="auto">
          <a:xfrm>
            <a:off x="35615" y="56356"/>
            <a:ext cx="9072889" cy="40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3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396</Words>
  <Application>Microsoft Office PowerPoint</Application>
  <PresentationFormat>On-screen Show (16:9)</PresentationFormat>
  <Paragraphs>98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B.Tech CS KCS301 - Data Structure </vt:lpstr>
      <vt:lpstr>RECAP</vt:lpstr>
      <vt:lpstr>Today’s Content</vt:lpstr>
      <vt:lpstr>Need of Iteration</vt:lpstr>
      <vt:lpstr>Iteration and Recursion</vt:lpstr>
      <vt:lpstr>PowerPoint Presentation</vt:lpstr>
      <vt:lpstr>PowerPoint Presentation</vt:lpstr>
      <vt:lpstr>PowerPoint Presentation</vt:lpstr>
      <vt:lpstr>PowerPoint Presentation</vt:lpstr>
      <vt:lpstr>Iteration</vt:lpstr>
      <vt:lpstr>Recursion</vt:lpstr>
      <vt:lpstr>Role of Stack 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Outcome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SESSION</dc:title>
  <dc:creator>MOCK STUDIO</dc:creator>
  <cp:lastModifiedBy>Harsh Khatter</cp:lastModifiedBy>
  <cp:revision>214</cp:revision>
  <dcterms:created xsi:type="dcterms:W3CDTF">2020-05-02T05:01:07Z</dcterms:created>
  <dcterms:modified xsi:type="dcterms:W3CDTF">2021-10-29T06:27:25Z</dcterms:modified>
</cp:coreProperties>
</file>