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94660"/>
  </p:normalViewPr>
  <p:slideViewPr>
    <p:cSldViewPr>
      <p:cViewPr>
        <p:scale>
          <a:sx n="75" d="100"/>
          <a:sy n="75" d="100"/>
        </p:scale>
        <p:origin x="1378"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shya rastogi" userId="210e21ac10f24b12" providerId="LiveId" clId="{1C7CBECD-E645-4161-9BDB-E09B070230ED}"/>
    <pc:docChg chg="undo custSel addSld delSld modSld">
      <pc:chgData name="tushya rastogi" userId="210e21ac10f24b12" providerId="LiveId" clId="{1C7CBECD-E645-4161-9BDB-E09B070230ED}" dt="2024-12-05T09:00:13.549" v="5" actId="47"/>
      <pc:docMkLst>
        <pc:docMk/>
      </pc:docMkLst>
      <pc:sldChg chg="modSp mod">
        <pc:chgData name="tushya rastogi" userId="210e21ac10f24b12" providerId="LiveId" clId="{1C7CBECD-E645-4161-9BDB-E09B070230ED}" dt="2024-12-05T08:56:55.756" v="3" actId="1036"/>
        <pc:sldMkLst>
          <pc:docMk/>
          <pc:sldMk cId="1340169450" sldId="284"/>
        </pc:sldMkLst>
        <pc:picChg chg="mod">
          <ac:chgData name="tushya rastogi" userId="210e21ac10f24b12" providerId="LiveId" clId="{1C7CBECD-E645-4161-9BDB-E09B070230ED}" dt="2024-12-05T08:56:55.756" v="3" actId="1036"/>
          <ac:picMkLst>
            <pc:docMk/>
            <pc:sldMk cId="1340169450" sldId="284"/>
            <ac:picMk id="18" creationId="{1B2C42F0-14ED-421D-6586-1FE75F065F3D}"/>
          </ac:picMkLst>
        </pc:picChg>
      </pc:sldChg>
      <pc:sldChg chg="add del">
        <pc:chgData name="tushya rastogi" userId="210e21ac10f24b12" providerId="LiveId" clId="{1C7CBECD-E645-4161-9BDB-E09B070230ED}" dt="2024-12-05T09:00:13.549" v="5" actId="47"/>
        <pc:sldMkLst>
          <pc:docMk/>
          <pc:sldMk cId="3733818307"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BA5C8F2A-C759-4ED2-A11A-FD6360550AD4}" type="datetimeFigureOut">
              <a:rPr lang="en-GB" smtClean="0"/>
              <a:t>05/12/2024</a:t>
            </a:fld>
            <a:endParaRPr lang="en-GB"/>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9A219356-E0B9-4B35-9AAE-84DFF7DD0A91}" type="slidenum">
              <a:rPr lang="en-GB" smtClean="0"/>
              <a:t>‹#›</a:t>
            </a:fld>
            <a:endParaRPr lang="en-GB"/>
          </a:p>
        </p:txBody>
      </p:sp>
    </p:spTree>
    <p:extLst>
      <p:ext uri="{BB962C8B-B14F-4D97-AF65-F5344CB8AC3E}">
        <p14:creationId xmlns:p14="http://schemas.microsoft.com/office/powerpoint/2010/main" val="2650328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A219356-E0B9-4B35-9AAE-84DFF7DD0A91}" type="slidenum">
              <a:rPr lang="en-GB" smtClean="0"/>
              <a:t>6</a:t>
            </a:fld>
            <a:endParaRPr lang="en-GB"/>
          </a:p>
        </p:txBody>
      </p:sp>
    </p:spTree>
    <p:extLst>
      <p:ext uri="{BB962C8B-B14F-4D97-AF65-F5344CB8AC3E}">
        <p14:creationId xmlns:p14="http://schemas.microsoft.com/office/powerpoint/2010/main" val="22414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100" b="1" i="0">
                <a:solidFill>
                  <a:schemeClr val="bg1"/>
                </a:solidFill>
                <a:latin typeface="Century Gothic"/>
                <a:cs typeface="Century Gothic"/>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sz="1600" b="0" i="0">
                <a:solidFill>
                  <a:schemeClr val="bg1"/>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
            <a:ext cx="10692130" cy="7560309"/>
          </a:xfrm>
          <a:custGeom>
            <a:avLst/>
            <a:gdLst/>
            <a:ahLst/>
            <a:cxnLst/>
            <a:rect l="l" t="t" r="r" b="b"/>
            <a:pathLst>
              <a:path w="10692130" h="7560309">
                <a:moveTo>
                  <a:pt x="10692003" y="0"/>
                </a:moveTo>
                <a:lnTo>
                  <a:pt x="0" y="0"/>
                </a:lnTo>
                <a:lnTo>
                  <a:pt x="0" y="7559992"/>
                </a:lnTo>
                <a:lnTo>
                  <a:pt x="10692003" y="7559992"/>
                </a:lnTo>
                <a:lnTo>
                  <a:pt x="10692003" y="0"/>
                </a:lnTo>
                <a:close/>
              </a:path>
            </a:pathLst>
          </a:custGeom>
          <a:solidFill>
            <a:srgbClr val="09133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bg1"/>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600" b="0" i="0">
                <a:solidFill>
                  <a:schemeClr val="bg1"/>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64017" y="1643100"/>
            <a:ext cx="3279140" cy="4787900"/>
          </a:xfrm>
          <a:custGeom>
            <a:avLst/>
            <a:gdLst/>
            <a:ahLst/>
            <a:cxnLst/>
            <a:rect l="l" t="t" r="r" b="b"/>
            <a:pathLst>
              <a:path w="3279140" h="4787900">
                <a:moveTo>
                  <a:pt x="3279063" y="0"/>
                </a:moveTo>
                <a:lnTo>
                  <a:pt x="0" y="0"/>
                </a:lnTo>
                <a:lnTo>
                  <a:pt x="0" y="4787734"/>
                </a:lnTo>
                <a:lnTo>
                  <a:pt x="3279063" y="4787734"/>
                </a:lnTo>
                <a:lnTo>
                  <a:pt x="3279063" y="0"/>
                </a:lnTo>
                <a:close/>
              </a:path>
            </a:pathLst>
          </a:custGeom>
          <a:solidFill>
            <a:srgbClr val="091339">
              <a:alpha val="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bg1"/>
                </a:solidFill>
                <a:latin typeface="Century Gothic"/>
                <a:cs typeface="Century Gothic"/>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
            <a:ext cx="10692130" cy="7560309"/>
          </a:xfrm>
          <a:custGeom>
            <a:avLst/>
            <a:gdLst/>
            <a:ahLst/>
            <a:cxnLst/>
            <a:rect l="l" t="t" r="r" b="b"/>
            <a:pathLst>
              <a:path w="10692130" h="7560309">
                <a:moveTo>
                  <a:pt x="10692003" y="0"/>
                </a:moveTo>
                <a:lnTo>
                  <a:pt x="0" y="0"/>
                </a:lnTo>
                <a:lnTo>
                  <a:pt x="0" y="7559992"/>
                </a:lnTo>
                <a:lnTo>
                  <a:pt x="10692003" y="7559992"/>
                </a:lnTo>
                <a:lnTo>
                  <a:pt x="10692003" y="0"/>
                </a:lnTo>
                <a:close/>
              </a:path>
            </a:pathLst>
          </a:custGeom>
          <a:solidFill>
            <a:srgbClr val="09133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1" i="0">
                <a:solidFill>
                  <a:schemeClr val="bg1"/>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22854" y="3574257"/>
            <a:ext cx="2948940" cy="345446"/>
          </a:xfrm>
          <a:prstGeom prst="rect">
            <a:avLst/>
          </a:prstGeom>
        </p:spPr>
        <p:txBody>
          <a:bodyPr wrap="square" lIns="0" tIns="0" rIns="0" bIns="0">
            <a:spAutoFit/>
          </a:bodyPr>
          <a:lstStyle>
            <a:lvl1pPr>
              <a:defRPr sz="2100" b="1" i="0">
                <a:solidFill>
                  <a:schemeClr val="bg1"/>
                </a:solidFill>
                <a:latin typeface="Century Gothic"/>
                <a:cs typeface="Century Gothic"/>
              </a:defRPr>
            </a:lvl1pPr>
          </a:lstStyle>
          <a:p>
            <a:endParaRPr/>
          </a:p>
        </p:txBody>
      </p:sp>
      <p:sp>
        <p:nvSpPr>
          <p:cNvPr id="3" name="Holder 3"/>
          <p:cNvSpPr>
            <a:spLocks noGrp="1"/>
          </p:cNvSpPr>
          <p:nvPr>
            <p:ph type="body" idx="1"/>
          </p:nvPr>
        </p:nvSpPr>
        <p:spPr>
          <a:xfrm>
            <a:off x="2859031" y="3255785"/>
            <a:ext cx="4975336" cy="2069464"/>
          </a:xfrm>
          <a:prstGeom prst="rect">
            <a:avLst/>
          </a:prstGeom>
        </p:spPr>
        <p:txBody>
          <a:bodyPr wrap="square" lIns="0" tIns="0" rIns="0" bIns="0">
            <a:spAutoFit/>
          </a:bodyPr>
          <a:lstStyle>
            <a:lvl1pPr>
              <a:defRPr sz="1600" b="0" i="0">
                <a:solidFill>
                  <a:schemeClr val="bg1"/>
                </a:solidFill>
                <a:latin typeface="Century Gothic"/>
                <a:cs typeface="Century Gothic"/>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8050" y="2494216"/>
            <a:ext cx="6937375" cy="965200"/>
          </a:xfrm>
          <a:prstGeom prst="rect">
            <a:avLst/>
          </a:prstGeom>
        </p:spPr>
        <p:txBody>
          <a:bodyPr vert="horz" wrap="square" lIns="0" tIns="86360" rIns="0" bIns="0" rtlCol="0">
            <a:spAutoFit/>
          </a:bodyPr>
          <a:lstStyle/>
          <a:p>
            <a:pPr marL="36195">
              <a:lnSpc>
                <a:spcPct val="100000"/>
              </a:lnSpc>
              <a:spcBef>
                <a:spcPts val="680"/>
              </a:spcBef>
            </a:pPr>
            <a:r>
              <a:rPr sz="2600" b="0" spc="-10" dirty="0">
                <a:latin typeface="Century Gothic"/>
                <a:cs typeface="Century Gothic"/>
              </a:rPr>
              <a:t>PREDICTING</a:t>
            </a:r>
            <a:r>
              <a:rPr sz="2600" b="0" spc="-75" dirty="0">
                <a:latin typeface="Century Gothic"/>
                <a:cs typeface="Century Gothic"/>
              </a:rPr>
              <a:t> </a:t>
            </a:r>
            <a:r>
              <a:rPr sz="2600" b="0" dirty="0">
                <a:latin typeface="Century Gothic"/>
                <a:cs typeface="Century Gothic"/>
              </a:rPr>
              <a:t>ADHD</a:t>
            </a:r>
            <a:r>
              <a:rPr sz="2600" b="0" spc="-70" dirty="0">
                <a:latin typeface="Century Gothic"/>
                <a:cs typeface="Century Gothic"/>
              </a:rPr>
              <a:t> </a:t>
            </a:r>
            <a:r>
              <a:rPr sz="2600" b="0" dirty="0">
                <a:latin typeface="Century Gothic"/>
                <a:cs typeface="Century Gothic"/>
              </a:rPr>
              <a:t>IN</a:t>
            </a:r>
            <a:r>
              <a:rPr sz="2600" b="0" spc="-70" dirty="0">
                <a:latin typeface="Century Gothic"/>
                <a:cs typeface="Century Gothic"/>
              </a:rPr>
              <a:t> </a:t>
            </a:r>
            <a:r>
              <a:rPr sz="2600" b="0" dirty="0">
                <a:latin typeface="Century Gothic"/>
                <a:cs typeface="Century Gothic"/>
              </a:rPr>
              <a:t>CHILDREN</a:t>
            </a:r>
            <a:r>
              <a:rPr sz="2600" b="0" spc="-75" dirty="0">
                <a:latin typeface="Century Gothic"/>
                <a:cs typeface="Century Gothic"/>
              </a:rPr>
              <a:t> </a:t>
            </a:r>
            <a:r>
              <a:rPr sz="2600" b="0" dirty="0">
                <a:latin typeface="Century Gothic"/>
                <a:cs typeface="Century Gothic"/>
              </a:rPr>
              <a:t>USING</a:t>
            </a:r>
            <a:r>
              <a:rPr sz="2600" b="0" spc="-70" dirty="0">
                <a:latin typeface="Century Gothic"/>
                <a:cs typeface="Century Gothic"/>
              </a:rPr>
              <a:t> </a:t>
            </a:r>
            <a:r>
              <a:rPr sz="2600" b="0" spc="-25" dirty="0">
                <a:latin typeface="Century Gothic"/>
                <a:cs typeface="Century Gothic"/>
              </a:rPr>
              <a:t>EEG</a:t>
            </a:r>
            <a:endParaRPr sz="2600" dirty="0">
              <a:latin typeface="Century Gothic"/>
              <a:cs typeface="Century Gothic"/>
            </a:endParaRPr>
          </a:p>
          <a:p>
            <a:pPr marL="12700">
              <a:lnSpc>
                <a:spcPct val="100000"/>
              </a:lnSpc>
              <a:spcBef>
                <a:spcPts val="580"/>
              </a:spcBef>
            </a:pPr>
            <a:r>
              <a:rPr sz="2600" b="0" dirty="0">
                <a:latin typeface="Century Gothic"/>
                <a:cs typeface="Century Gothic"/>
              </a:rPr>
              <a:t>SIGNAL</a:t>
            </a:r>
            <a:r>
              <a:rPr sz="2600" b="0" spc="-120" dirty="0">
                <a:latin typeface="Century Gothic"/>
                <a:cs typeface="Century Gothic"/>
              </a:rPr>
              <a:t> </a:t>
            </a:r>
            <a:r>
              <a:rPr sz="2600" b="0" dirty="0">
                <a:latin typeface="Century Gothic"/>
                <a:cs typeface="Century Gothic"/>
              </a:rPr>
              <a:t>FEATURES</a:t>
            </a:r>
            <a:r>
              <a:rPr sz="2600" b="0" spc="-114" dirty="0">
                <a:latin typeface="Century Gothic"/>
                <a:cs typeface="Century Gothic"/>
              </a:rPr>
              <a:t> </a:t>
            </a:r>
            <a:r>
              <a:rPr sz="2600" b="0" dirty="0">
                <a:latin typeface="Century Gothic"/>
                <a:cs typeface="Century Gothic"/>
              </a:rPr>
              <a:t>AND</a:t>
            </a:r>
            <a:r>
              <a:rPr sz="2600" b="0" spc="-114" dirty="0">
                <a:latin typeface="Century Gothic"/>
                <a:cs typeface="Century Gothic"/>
              </a:rPr>
              <a:t> </a:t>
            </a:r>
            <a:r>
              <a:rPr sz="2600" b="0" dirty="0">
                <a:latin typeface="Century Gothic"/>
                <a:cs typeface="Century Gothic"/>
              </a:rPr>
              <a:t>MACHINE</a:t>
            </a:r>
            <a:r>
              <a:rPr sz="2600" b="0" spc="-110" dirty="0">
                <a:latin typeface="Century Gothic"/>
                <a:cs typeface="Century Gothic"/>
              </a:rPr>
              <a:t> </a:t>
            </a:r>
            <a:r>
              <a:rPr sz="2600" b="0" spc="-10" dirty="0">
                <a:latin typeface="Century Gothic"/>
                <a:cs typeface="Century Gothic"/>
              </a:rPr>
              <a:t>LEARNING</a:t>
            </a:r>
            <a:endParaRPr sz="2600" dirty="0">
              <a:latin typeface="Century Gothic"/>
              <a:cs typeface="Century Gothic"/>
            </a:endParaRPr>
          </a:p>
        </p:txBody>
      </p:sp>
      <p:sp>
        <p:nvSpPr>
          <p:cNvPr id="3" name="object 3"/>
          <p:cNvSpPr txBox="1"/>
          <p:nvPr/>
        </p:nvSpPr>
        <p:spPr>
          <a:xfrm>
            <a:off x="3389834" y="3930793"/>
            <a:ext cx="4395265" cy="972061"/>
          </a:xfrm>
          <a:prstGeom prst="rect">
            <a:avLst/>
          </a:prstGeom>
        </p:spPr>
        <p:txBody>
          <a:bodyPr vert="horz" wrap="square" lIns="0" tIns="22860" rIns="0" bIns="0" rtlCol="0">
            <a:spAutoFit/>
          </a:bodyPr>
          <a:lstStyle/>
          <a:p>
            <a:pPr marL="518795" marR="512445" algn="ctr">
              <a:lnSpc>
                <a:spcPts val="1900"/>
              </a:lnSpc>
              <a:spcBef>
                <a:spcPts val="180"/>
              </a:spcBef>
            </a:pPr>
            <a:r>
              <a:rPr sz="1600" dirty="0">
                <a:solidFill>
                  <a:srgbClr val="FFFFFF"/>
                </a:solidFill>
                <a:latin typeface="Century Gothic"/>
                <a:cs typeface="Century Gothic"/>
              </a:rPr>
              <a:t>Student</a:t>
            </a:r>
            <a:r>
              <a:rPr sz="1600" spc="-30" dirty="0">
                <a:solidFill>
                  <a:srgbClr val="FFFFFF"/>
                </a:solidFill>
                <a:latin typeface="Century Gothic"/>
                <a:cs typeface="Century Gothic"/>
              </a:rPr>
              <a:t> </a:t>
            </a:r>
            <a:r>
              <a:rPr sz="1600" dirty="0">
                <a:solidFill>
                  <a:srgbClr val="FFFFFF"/>
                </a:solidFill>
                <a:latin typeface="Century Gothic"/>
                <a:cs typeface="Century Gothic"/>
              </a:rPr>
              <a:t>Name:</a:t>
            </a:r>
            <a:r>
              <a:rPr sz="1600" spc="-25" dirty="0">
                <a:solidFill>
                  <a:srgbClr val="FFFFFF"/>
                </a:solidFill>
                <a:latin typeface="Century Gothic"/>
                <a:cs typeface="Century Gothic"/>
              </a:rPr>
              <a:t> </a:t>
            </a:r>
            <a:r>
              <a:rPr sz="1600" dirty="0">
                <a:solidFill>
                  <a:srgbClr val="FFFFFF"/>
                </a:solidFill>
                <a:latin typeface="Century Gothic"/>
                <a:cs typeface="Century Gothic"/>
              </a:rPr>
              <a:t>Tushya</a:t>
            </a:r>
            <a:r>
              <a:rPr sz="1600" spc="-25" dirty="0">
                <a:solidFill>
                  <a:srgbClr val="FFFFFF"/>
                </a:solidFill>
                <a:latin typeface="Century Gothic"/>
                <a:cs typeface="Century Gothic"/>
              </a:rPr>
              <a:t> </a:t>
            </a:r>
            <a:r>
              <a:rPr sz="1600" spc="-10" dirty="0">
                <a:solidFill>
                  <a:srgbClr val="FFFFFF"/>
                </a:solidFill>
                <a:latin typeface="Century Gothic"/>
                <a:cs typeface="Century Gothic"/>
              </a:rPr>
              <a:t>Rastogi </a:t>
            </a:r>
            <a:r>
              <a:rPr sz="1600" dirty="0">
                <a:solidFill>
                  <a:srgbClr val="FFFFFF"/>
                </a:solidFill>
                <a:latin typeface="Century Gothic"/>
                <a:cs typeface="Century Gothic"/>
              </a:rPr>
              <a:t>Student </a:t>
            </a:r>
            <a:r>
              <a:rPr sz="1600" spc="-10" dirty="0">
                <a:solidFill>
                  <a:srgbClr val="FFFFFF"/>
                </a:solidFill>
                <a:latin typeface="Century Gothic"/>
                <a:cs typeface="Century Gothic"/>
              </a:rPr>
              <a:t>ID:14586363</a:t>
            </a:r>
            <a:endParaRPr sz="1600" dirty="0">
              <a:latin typeface="Century Gothic"/>
              <a:cs typeface="Century Gothic"/>
            </a:endParaRPr>
          </a:p>
          <a:p>
            <a:pPr algn="ctr">
              <a:lnSpc>
                <a:spcPts val="1839"/>
              </a:lnSpc>
            </a:pPr>
            <a:r>
              <a:rPr sz="1600" dirty="0">
                <a:solidFill>
                  <a:srgbClr val="FFFFFF"/>
                </a:solidFill>
                <a:latin typeface="Century Gothic"/>
                <a:cs typeface="Century Gothic"/>
              </a:rPr>
              <a:t>Supervisor</a:t>
            </a:r>
            <a:r>
              <a:rPr sz="1600" spc="-60" dirty="0">
                <a:solidFill>
                  <a:srgbClr val="FFFFFF"/>
                </a:solidFill>
                <a:latin typeface="Century Gothic"/>
                <a:cs typeface="Century Gothic"/>
              </a:rPr>
              <a:t> </a:t>
            </a:r>
            <a:r>
              <a:rPr sz="1600" dirty="0">
                <a:solidFill>
                  <a:srgbClr val="FFFFFF"/>
                </a:solidFill>
                <a:latin typeface="Century Gothic"/>
                <a:cs typeface="Century Gothic"/>
              </a:rPr>
              <a:t>Name:</a:t>
            </a:r>
            <a:r>
              <a:rPr sz="1600" spc="-55" dirty="0">
                <a:solidFill>
                  <a:srgbClr val="FFFFFF"/>
                </a:solidFill>
                <a:latin typeface="Century Gothic"/>
                <a:cs typeface="Century Gothic"/>
              </a:rPr>
              <a:t> </a:t>
            </a:r>
            <a:r>
              <a:rPr sz="1600" dirty="0" err="1">
                <a:solidFill>
                  <a:srgbClr val="FFFFFF"/>
                </a:solidFill>
                <a:latin typeface="Century Gothic"/>
                <a:cs typeface="Century Gothic"/>
              </a:rPr>
              <a:t>Dr.Omid</a:t>
            </a:r>
            <a:r>
              <a:rPr sz="1600" spc="-60" dirty="0">
                <a:solidFill>
                  <a:srgbClr val="FFFFFF"/>
                </a:solidFill>
                <a:latin typeface="Century Gothic"/>
                <a:cs typeface="Century Gothic"/>
              </a:rPr>
              <a:t> </a:t>
            </a:r>
            <a:r>
              <a:rPr sz="1600" spc="-10" dirty="0" err="1">
                <a:solidFill>
                  <a:srgbClr val="FFFFFF"/>
                </a:solidFill>
                <a:latin typeface="Century Gothic"/>
                <a:cs typeface="Century Gothic"/>
              </a:rPr>
              <a:t>Chatrabgoun</a:t>
            </a:r>
            <a:r>
              <a:rPr lang="en-US" sz="1600" spc="-10" dirty="0">
                <a:solidFill>
                  <a:srgbClr val="FFFFFF"/>
                </a:solidFill>
                <a:latin typeface="Century Gothic"/>
                <a:cs typeface="Century Gothic"/>
              </a:rPr>
              <a:t>, Dr. Long Chen</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5377" y="993114"/>
            <a:ext cx="8957310" cy="523240"/>
          </a:xfrm>
          <a:prstGeom prst="rect">
            <a:avLst/>
          </a:prstGeom>
          <a:solidFill>
            <a:srgbClr val="1B75BC">
              <a:alpha val="9999"/>
            </a:srgbClr>
          </a:solidFill>
        </p:spPr>
        <p:txBody>
          <a:bodyPr vert="horz" wrap="square" lIns="0" tIns="101600" rIns="0" bIns="0" rtlCol="0">
            <a:spAutoFit/>
          </a:bodyPr>
          <a:lstStyle/>
          <a:p>
            <a:pPr marL="130175">
              <a:lnSpc>
                <a:spcPct val="100000"/>
              </a:lnSpc>
              <a:spcBef>
                <a:spcPts val="800"/>
              </a:spcBef>
            </a:pPr>
            <a:r>
              <a:rPr sz="1400" dirty="0">
                <a:solidFill>
                  <a:srgbClr val="091339"/>
                </a:solidFill>
                <a:latin typeface="Century Gothic"/>
                <a:cs typeface="Century Gothic"/>
              </a:rPr>
              <a:t>2.</a:t>
            </a:r>
            <a:r>
              <a:rPr sz="1400" spc="-50" dirty="0">
                <a:solidFill>
                  <a:srgbClr val="091339"/>
                </a:solidFill>
                <a:latin typeface="Century Gothic"/>
                <a:cs typeface="Century Gothic"/>
              </a:rPr>
              <a:t> </a:t>
            </a:r>
            <a:r>
              <a:rPr sz="1400" dirty="0">
                <a:solidFill>
                  <a:srgbClr val="091339"/>
                </a:solidFill>
                <a:latin typeface="Century Gothic"/>
                <a:cs typeface="Century Gothic"/>
              </a:rPr>
              <a:t>PERSONALIZED</a:t>
            </a:r>
            <a:r>
              <a:rPr sz="1400" spc="-50" dirty="0">
                <a:solidFill>
                  <a:srgbClr val="091339"/>
                </a:solidFill>
                <a:latin typeface="Century Gothic"/>
                <a:cs typeface="Century Gothic"/>
              </a:rPr>
              <a:t> </a:t>
            </a:r>
            <a:r>
              <a:rPr sz="1400" dirty="0">
                <a:solidFill>
                  <a:srgbClr val="091339"/>
                </a:solidFill>
                <a:latin typeface="Century Gothic"/>
                <a:cs typeface="Century Gothic"/>
              </a:rPr>
              <a:t>TREATMENT</a:t>
            </a:r>
            <a:r>
              <a:rPr sz="1400" spc="-45" dirty="0">
                <a:solidFill>
                  <a:srgbClr val="091339"/>
                </a:solidFill>
                <a:latin typeface="Century Gothic"/>
                <a:cs typeface="Century Gothic"/>
              </a:rPr>
              <a:t> </a:t>
            </a:r>
            <a:r>
              <a:rPr sz="1400" dirty="0">
                <a:solidFill>
                  <a:srgbClr val="091339"/>
                </a:solidFill>
                <a:latin typeface="Century Gothic"/>
                <a:cs typeface="Century Gothic"/>
              </a:rPr>
              <a:t>PLANS</a:t>
            </a:r>
            <a:r>
              <a:rPr sz="1400" spc="-55" dirty="0">
                <a:solidFill>
                  <a:srgbClr val="091339"/>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p:txBody>
      </p:sp>
      <p:sp>
        <p:nvSpPr>
          <p:cNvPr id="3" name="object 3"/>
          <p:cNvSpPr txBox="1"/>
          <p:nvPr/>
        </p:nvSpPr>
        <p:spPr>
          <a:xfrm>
            <a:off x="932289" y="1552986"/>
            <a:ext cx="7809230" cy="902335"/>
          </a:xfrm>
          <a:prstGeom prst="rect">
            <a:avLst/>
          </a:prstGeom>
        </p:spPr>
        <p:txBody>
          <a:bodyPr vert="horz" wrap="square" lIns="0" tIns="91440" rIns="0" bIns="0" rtlCol="0">
            <a:spAutoFit/>
          </a:bodyPr>
          <a:lstStyle/>
          <a:p>
            <a:pPr marL="240029" indent="-227329">
              <a:lnSpc>
                <a:spcPct val="100000"/>
              </a:lnSpc>
              <a:spcBef>
                <a:spcPts val="720"/>
              </a:spcBef>
              <a:buChar char="•"/>
              <a:tabLst>
                <a:tab pos="240029" algn="l"/>
              </a:tabLst>
            </a:pPr>
            <a:r>
              <a:rPr sz="1400" b="1" spc="-20" dirty="0">
                <a:solidFill>
                  <a:srgbClr val="273A95"/>
                </a:solidFill>
                <a:latin typeface="Century Gothic"/>
                <a:cs typeface="Century Gothic"/>
              </a:rPr>
              <a:t>Why:</a:t>
            </a:r>
            <a:endParaRPr sz="1400">
              <a:latin typeface="Century Gothic"/>
              <a:cs typeface="Century Gothic"/>
            </a:endParaRPr>
          </a:p>
          <a:p>
            <a:pPr marL="12700" marR="5080">
              <a:lnSpc>
                <a:spcPct val="136900"/>
              </a:lnSpc>
            </a:pPr>
            <a:r>
              <a:rPr sz="1400" dirty="0">
                <a:solidFill>
                  <a:srgbClr val="273A95"/>
                </a:solidFill>
                <a:latin typeface="Century Gothic"/>
                <a:cs typeface="Century Gothic"/>
              </a:rPr>
              <a:t>ADHD</a:t>
            </a:r>
            <a:r>
              <a:rPr sz="1400" spc="-30" dirty="0">
                <a:solidFill>
                  <a:srgbClr val="273A95"/>
                </a:solidFill>
                <a:latin typeface="Century Gothic"/>
                <a:cs typeface="Century Gothic"/>
              </a:rPr>
              <a:t> </a:t>
            </a:r>
            <a:r>
              <a:rPr sz="1400" dirty="0">
                <a:solidFill>
                  <a:srgbClr val="273A95"/>
                </a:solidFill>
                <a:latin typeface="Century Gothic"/>
                <a:cs typeface="Century Gothic"/>
              </a:rPr>
              <a:t>affects</a:t>
            </a:r>
            <a:r>
              <a:rPr sz="1400" spc="-30" dirty="0">
                <a:solidFill>
                  <a:srgbClr val="273A95"/>
                </a:solidFill>
                <a:latin typeface="Century Gothic"/>
                <a:cs typeface="Century Gothic"/>
              </a:rPr>
              <a:t> </a:t>
            </a:r>
            <a:r>
              <a:rPr sz="1400" dirty="0">
                <a:solidFill>
                  <a:srgbClr val="273A95"/>
                </a:solidFill>
                <a:latin typeface="Century Gothic"/>
                <a:cs typeface="Century Gothic"/>
              </a:rPr>
              <a:t>individuals</a:t>
            </a:r>
            <a:r>
              <a:rPr sz="1400" spc="-35" dirty="0">
                <a:solidFill>
                  <a:srgbClr val="273A95"/>
                </a:solidFill>
                <a:latin typeface="Century Gothic"/>
                <a:cs typeface="Century Gothic"/>
              </a:rPr>
              <a:t> </a:t>
            </a:r>
            <a:r>
              <a:rPr sz="1400" dirty="0">
                <a:solidFill>
                  <a:srgbClr val="273A95"/>
                </a:solidFill>
                <a:latin typeface="Century Gothic"/>
                <a:cs typeface="Century Gothic"/>
              </a:rPr>
              <a:t>differently;</a:t>
            </a:r>
            <a:r>
              <a:rPr sz="1400" spc="-25" dirty="0">
                <a:solidFill>
                  <a:srgbClr val="273A95"/>
                </a:solidFill>
                <a:latin typeface="Century Gothic"/>
                <a:cs typeface="Century Gothic"/>
              </a:rPr>
              <a:t> </a:t>
            </a:r>
            <a:r>
              <a:rPr sz="1400" dirty="0">
                <a:solidFill>
                  <a:srgbClr val="273A95"/>
                </a:solidFill>
                <a:latin typeface="Century Gothic"/>
                <a:cs typeface="Century Gothic"/>
              </a:rPr>
              <a:t>some</a:t>
            </a:r>
            <a:r>
              <a:rPr sz="1400" spc="-30" dirty="0">
                <a:solidFill>
                  <a:srgbClr val="273A95"/>
                </a:solidFill>
                <a:latin typeface="Century Gothic"/>
                <a:cs typeface="Century Gothic"/>
              </a:rPr>
              <a:t> </a:t>
            </a:r>
            <a:r>
              <a:rPr sz="1400" dirty="0">
                <a:solidFill>
                  <a:srgbClr val="273A95"/>
                </a:solidFill>
                <a:latin typeface="Century Gothic"/>
                <a:cs typeface="Century Gothic"/>
              </a:rPr>
              <a:t>respond</a:t>
            </a:r>
            <a:r>
              <a:rPr sz="1400" spc="-25" dirty="0">
                <a:solidFill>
                  <a:srgbClr val="273A95"/>
                </a:solidFill>
                <a:latin typeface="Century Gothic"/>
                <a:cs typeface="Century Gothic"/>
              </a:rPr>
              <a:t> </a:t>
            </a:r>
            <a:r>
              <a:rPr sz="1400" dirty="0">
                <a:solidFill>
                  <a:srgbClr val="273A95"/>
                </a:solidFill>
                <a:latin typeface="Century Gothic"/>
                <a:cs typeface="Century Gothic"/>
              </a:rPr>
              <a:t>better</a:t>
            </a:r>
            <a:r>
              <a:rPr sz="1400" spc="-30" dirty="0">
                <a:solidFill>
                  <a:srgbClr val="273A95"/>
                </a:solidFill>
                <a:latin typeface="Century Gothic"/>
                <a:cs typeface="Century Gothic"/>
              </a:rPr>
              <a:t> </a:t>
            </a:r>
            <a:r>
              <a:rPr sz="1400" dirty="0">
                <a:solidFill>
                  <a:srgbClr val="273A95"/>
                </a:solidFill>
                <a:latin typeface="Century Gothic"/>
                <a:cs typeface="Century Gothic"/>
              </a:rPr>
              <a:t>to</a:t>
            </a:r>
            <a:r>
              <a:rPr sz="1400" spc="-25" dirty="0">
                <a:solidFill>
                  <a:srgbClr val="273A95"/>
                </a:solidFill>
                <a:latin typeface="Century Gothic"/>
                <a:cs typeface="Century Gothic"/>
              </a:rPr>
              <a:t> </a:t>
            </a:r>
            <a:r>
              <a:rPr sz="1400" dirty="0">
                <a:solidFill>
                  <a:srgbClr val="273A95"/>
                </a:solidFill>
                <a:latin typeface="Century Gothic"/>
                <a:cs typeface="Century Gothic"/>
              </a:rPr>
              <a:t>behavioural</a:t>
            </a:r>
            <a:r>
              <a:rPr sz="1400" spc="-30" dirty="0">
                <a:solidFill>
                  <a:srgbClr val="273A95"/>
                </a:solidFill>
                <a:latin typeface="Century Gothic"/>
                <a:cs typeface="Century Gothic"/>
              </a:rPr>
              <a:t> </a:t>
            </a:r>
            <a:r>
              <a:rPr sz="1400" dirty="0">
                <a:solidFill>
                  <a:srgbClr val="273A95"/>
                </a:solidFill>
                <a:latin typeface="Century Gothic"/>
                <a:cs typeface="Century Gothic"/>
              </a:rPr>
              <a:t>therapy,</a:t>
            </a:r>
            <a:r>
              <a:rPr sz="1400" spc="-30" dirty="0">
                <a:solidFill>
                  <a:srgbClr val="273A95"/>
                </a:solidFill>
                <a:latin typeface="Century Gothic"/>
                <a:cs typeface="Century Gothic"/>
              </a:rPr>
              <a:t> </a:t>
            </a:r>
            <a:r>
              <a:rPr sz="1400" dirty="0">
                <a:solidFill>
                  <a:srgbClr val="273A95"/>
                </a:solidFill>
                <a:latin typeface="Century Gothic"/>
                <a:cs typeface="Century Gothic"/>
              </a:rPr>
              <a:t>others</a:t>
            </a:r>
            <a:r>
              <a:rPr sz="1400" spc="-30" dirty="0">
                <a:solidFill>
                  <a:srgbClr val="273A95"/>
                </a:solidFill>
                <a:latin typeface="Century Gothic"/>
                <a:cs typeface="Century Gothic"/>
              </a:rPr>
              <a:t> </a:t>
            </a:r>
            <a:r>
              <a:rPr sz="1400" spc="-25" dirty="0">
                <a:solidFill>
                  <a:srgbClr val="273A95"/>
                </a:solidFill>
                <a:latin typeface="Century Gothic"/>
                <a:cs typeface="Century Gothic"/>
              </a:rPr>
              <a:t>to </a:t>
            </a:r>
            <a:r>
              <a:rPr sz="1400" dirty="0">
                <a:solidFill>
                  <a:srgbClr val="273A95"/>
                </a:solidFill>
                <a:latin typeface="Century Gothic"/>
                <a:cs typeface="Century Gothic"/>
              </a:rPr>
              <a:t>medication,</a:t>
            </a:r>
            <a:r>
              <a:rPr sz="1400" spc="-5" dirty="0">
                <a:solidFill>
                  <a:srgbClr val="273A95"/>
                </a:solidFill>
                <a:latin typeface="Century Gothic"/>
                <a:cs typeface="Century Gothic"/>
              </a:rPr>
              <a:t> </a:t>
            </a:r>
            <a:r>
              <a:rPr sz="1400" dirty="0">
                <a:solidFill>
                  <a:srgbClr val="273A95"/>
                </a:solidFill>
                <a:latin typeface="Century Gothic"/>
                <a:cs typeface="Century Gothic"/>
              </a:rPr>
              <a:t>or</a:t>
            </a:r>
            <a:r>
              <a:rPr sz="1400" spc="-5" dirty="0">
                <a:solidFill>
                  <a:srgbClr val="273A95"/>
                </a:solidFill>
                <a:latin typeface="Century Gothic"/>
                <a:cs typeface="Century Gothic"/>
              </a:rPr>
              <a:t> </a:t>
            </a:r>
            <a:r>
              <a:rPr sz="1400" dirty="0">
                <a:solidFill>
                  <a:srgbClr val="273A95"/>
                </a:solidFill>
                <a:latin typeface="Century Gothic"/>
                <a:cs typeface="Century Gothic"/>
              </a:rPr>
              <a:t>a </a:t>
            </a:r>
            <a:r>
              <a:rPr sz="1400" spc="-10" dirty="0">
                <a:solidFill>
                  <a:srgbClr val="273A95"/>
                </a:solidFill>
                <a:latin typeface="Century Gothic"/>
                <a:cs typeface="Century Gothic"/>
              </a:rPr>
              <a:t>combination.</a:t>
            </a:r>
            <a:endParaRPr sz="1400">
              <a:latin typeface="Century Gothic"/>
              <a:cs typeface="Century Gothic"/>
            </a:endParaRPr>
          </a:p>
        </p:txBody>
      </p:sp>
      <p:sp>
        <p:nvSpPr>
          <p:cNvPr id="4" name="object 4"/>
          <p:cNvSpPr txBox="1"/>
          <p:nvPr/>
        </p:nvSpPr>
        <p:spPr>
          <a:xfrm>
            <a:off x="901534" y="2567978"/>
            <a:ext cx="8921115" cy="1383665"/>
          </a:xfrm>
          <a:prstGeom prst="rect">
            <a:avLst/>
          </a:prstGeom>
          <a:solidFill>
            <a:srgbClr val="1B75BC">
              <a:alpha val="5000"/>
            </a:srgbClr>
          </a:solidFill>
        </p:spPr>
        <p:txBody>
          <a:bodyPr vert="horz" wrap="square" lIns="0" tIns="99060" rIns="0" bIns="0" rtlCol="0">
            <a:spAutoFit/>
          </a:bodyPr>
          <a:lstStyle/>
          <a:p>
            <a:pPr marL="270510" indent="-227329">
              <a:lnSpc>
                <a:spcPct val="100000"/>
              </a:lnSpc>
              <a:spcBef>
                <a:spcPts val="780"/>
              </a:spcBef>
              <a:buChar char="•"/>
              <a:tabLst>
                <a:tab pos="270510" algn="l"/>
              </a:tabLst>
            </a:pPr>
            <a:r>
              <a:rPr sz="1400" b="1" dirty="0">
                <a:solidFill>
                  <a:srgbClr val="273A95"/>
                </a:solidFill>
                <a:latin typeface="Century Gothic"/>
                <a:cs typeface="Century Gothic"/>
              </a:rPr>
              <a:t>AI</a:t>
            </a:r>
            <a:r>
              <a:rPr sz="1400" b="1" spc="-15" dirty="0">
                <a:solidFill>
                  <a:srgbClr val="273A95"/>
                </a:solidFill>
                <a:latin typeface="Century Gothic"/>
                <a:cs typeface="Century Gothic"/>
              </a:rPr>
              <a:t> </a:t>
            </a:r>
            <a:r>
              <a:rPr sz="1400" b="1" spc="-10" dirty="0">
                <a:solidFill>
                  <a:srgbClr val="273A95"/>
                </a:solidFill>
                <a:latin typeface="Century Gothic"/>
                <a:cs typeface="Century Gothic"/>
              </a:rPr>
              <a:t>Advantage</a:t>
            </a:r>
            <a:r>
              <a:rPr sz="1400" b="1" spc="-15" dirty="0">
                <a:solidFill>
                  <a:srgbClr val="273A95"/>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a:p>
            <a:pPr marL="271780" marR="217170" indent="-229235">
              <a:lnSpc>
                <a:spcPct val="136900"/>
              </a:lnSpc>
              <a:buChar char="-"/>
              <a:tabLst>
                <a:tab pos="271780" algn="l"/>
              </a:tabLst>
            </a:pPr>
            <a:r>
              <a:rPr sz="1400" dirty="0">
                <a:solidFill>
                  <a:srgbClr val="273A95"/>
                </a:solidFill>
                <a:latin typeface="Century Gothic"/>
                <a:cs typeface="Century Gothic"/>
              </a:rPr>
              <a:t>Machine</a:t>
            </a:r>
            <a:r>
              <a:rPr sz="1400" spc="-15" dirty="0">
                <a:solidFill>
                  <a:srgbClr val="273A95"/>
                </a:solidFill>
                <a:latin typeface="Century Gothic"/>
                <a:cs typeface="Century Gothic"/>
              </a:rPr>
              <a:t> </a:t>
            </a:r>
            <a:r>
              <a:rPr sz="1400" dirty="0">
                <a:solidFill>
                  <a:srgbClr val="273A95"/>
                </a:solidFill>
                <a:latin typeface="Century Gothic"/>
                <a:cs typeface="Century Gothic"/>
              </a:rPr>
              <a:t>learning</a:t>
            </a:r>
            <a:r>
              <a:rPr sz="1400" spc="-10" dirty="0">
                <a:solidFill>
                  <a:srgbClr val="273A95"/>
                </a:solidFill>
                <a:latin typeface="Century Gothic"/>
                <a:cs typeface="Century Gothic"/>
              </a:rPr>
              <a:t> </a:t>
            </a:r>
            <a:r>
              <a:rPr sz="1400" dirty="0">
                <a:solidFill>
                  <a:srgbClr val="273A95"/>
                </a:solidFill>
                <a:latin typeface="Century Gothic"/>
                <a:cs typeface="Century Gothic"/>
              </a:rPr>
              <a:t>can</a:t>
            </a:r>
            <a:r>
              <a:rPr sz="1400" spc="-10" dirty="0">
                <a:solidFill>
                  <a:srgbClr val="273A95"/>
                </a:solidFill>
                <a:latin typeface="Century Gothic"/>
                <a:cs typeface="Century Gothic"/>
              </a:rPr>
              <a:t> </a:t>
            </a:r>
            <a:r>
              <a:rPr sz="1400" dirty="0">
                <a:solidFill>
                  <a:srgbClr val="273A95"/>
                </a:solidFill>
                <a:latin typeface="Century Gothic"/>
                <a:cs typeface="Century Gothic"/>
              </a:rPr>
              <a:t>analyse</a:t>
            </a:r>
            <a:r>
              <a:rPr sz="1400" spc="-10" dirty="0">
                <a:solidFill>
                  <a:srgbClr val="273A95"/>
                </a:solidFill>
                <a:latin typeface="Century Gothic"/>
                <a:cs typeface="Century Gothic"/>
              </a:rPr>
              <a:t> </a:t>
            </a:r>
            <a:r>
              <a:rPr sz="1400" dirty="0">
                <a:solidFill>
                  <a:srgbClr val="273A95"/>
                </a:solidFill>
                <a:latin typeface="Century Gothic"/>
                <a:cs typeface="Century Gothic"/>
              </a:rPr>
              <a:t>an</a:t>
            </a:r>
            <a:r>
              <a:rPr sz="1400" spc="-10" dirty="0">
                <a:solidFill>
                  <a:srgbClr val="273A95"/>
                </a:solidFill>
                <a:latin typeface="Century Gothic"/>
                <a:cs typeface="Century Gothic"/>
              </a:rPr>
              <a:t> </a:t>
            </a:r>
            <a:r>
              <a:rPr sz="1400" dirty="0">
                <a:solidFill>
                  <a:srgbClr val="273A95"/>
                </a:solidFill>
                <a:latin typeface="Century Gothic"/>
                <a:cs typeface="Century Gothic"/>
              </a:rPr>
              <a:t>individual's</a:t>
            </a:r>
            <a:r>
              <a:rPr sz="1400" spc="-15" dirty="0">
                <a:solidFill>
                  <a:srgbClr val="273A95"/>
                </a:solidFill>
                <a:latin typeface="Century Gothic"/>
                <a:cs typeface="Century Gothic"/>
              </a:rPr>
              <a:t> </a:t>
            </a:r>
            <a:r>
              <a:rPr sz="1400" dirty="0">
                <a:solidFill>
                  <a:srgbClr val="273A95"/>
                </a:solidFill>
                <a:latin typeface="Century Gothic"/>
                <a:cs typeface="Century Gothic"/>
              </a:rPr>
              <a:t>specific</a:t>
            </a:r>
            <a:r>
              <a:rPr sz="1400" spc="-10" dirty="0">
                <a:solidFill>
                  <a:srgbClr val="273A95"/>
                </a:solidFill>
                <a:latin typeface="Century Gothic"/>
                <a:cs typeface="Century Gothic"/>
              </a:rPr>
              <a:t> </a:t>
            </a:r>
            <a:r>
              <a:rPr sz="1400" dirty="0">
                <a:solidFill>
                  <a:srgbClr val="273A95"/>
                </a:solidFill>
                <a:latin typeface="Century Gothic"/>
                <a:cs typeface="Century Gothic"/>
              </a:rPr>
              <a:t>symptoms,</a:t>
            </a:r>
            <a:r>
              <a:rPr sz="1400" spc="-10" dirty="0">
                <a:solidFill>
                  <a:srgbClr val="273A95"/>
                </a:solidFill>
                <a:latin typeface="Century Gothic"/>
                <a:cs typeface="Century Gothic"/>
              </a:rPr>
              <a:t> </a:t>
            </a:r>
            <a:r>
              <a:rPr sz="1400" dirty="0">
                <a:solidFill>
                  <a:srgbClr val="273A95"/>
                </a:solidFill>
                <a:latin typeface="Century Gothic"/>
                <a:cs typeface="Century Gothic"/>
              </a:rPr>
              <a:t>genetics,</a:t>
            </a:r>
            <a:r>
              <a:rPr sz="1400" spc="-10" dirty="0">
                <a:solidFill>
                  <a:srgbClr val="273A95"/>
                </a:solidFill>
                <a:latin typeface="Century Gothic"/>
                <a:cs typeface="Century Gothic"/>
              </a:rPr>
              <a:t> </a:t>
            </a:r>
            <a:r>
              <a:rPr sz="1400" dirty="0">
                <a:solidFill>
                  <a:srgbClr val="273A95"/>
                </a:solidFill>
                <a:latin typeface="Century Gothic"/>
                <a:cs typeface="Century Gothic"/>
              </a:rPr>
              <a:t>lifestyle,</a:t>
            </a:r>
            <a:r>
              <a:rPr sz="1400" spc="-10" dirty="0">
                <a:solidFill>
                  <a:srgbClr val="273A95"/>
                </a:solidFill>
                <a:latin typeface="Century Gothic"/>
                <a:cs typeface="Century Gothic"/>
              </a:rPr>
              <a:t> </a:t>
            </a:r>
            <a:r>
              <a:rPr sz="1400" dirty="0">
                <a:solidFill>
                  <a:srgbClr val="273A95"/>
                </a:solidFill>
                <a:latin typeface="Century Gothic"/>
                <a:cs typeface="Century Gothic"/>
              </a:rPr>
              <a:t>and</a:t>
            </a:r>
            <a:r>
              <a:rPr sz="1400" spc="-10" dirty="0">
                <a:solidFill>
                  <a:srgbClr val="273A95"/>
                </a:solidFill>
                <a:latin typeface="Century Gothic"/>
                <a:cs typeface="Century Gothic"/>
              </a:rPr>
              <a:t> treatment </a:t>
            </a:r>
            <a:r>
              <a:rPr sz="1400" dirty="0">
                <a:solidFill>
                  <a:srgbClr val="273A95"/>
                </a:solidFill>
                <a:latin typeface="Century Gothic"/>
                <a:cs typeface="Century Gothic"/>
              </a:rPr>
              <a:t>history</a:t>
            </a:r>
            <a:r>
              <a:rPr sz="1400" spc="-25" dirty="0">
                <a:solidFill>
                  <a:srgbClr val="273A95"/>
                </a:solidFill>
                <a:latin typeface="Century Gothic"/>
                <a:cs typeface="Century Gothic"/>
              </a:rPr>
              <a:t> </a:t>
            </a:r>
            <a:r>
              <a:rPr sz="1400" dirty="0">
                <a:solidFill>
                  <a:srgbClr val="273A95"/>
                </a:solidFill>
                <a:latin typeface="Century Gothic"/>
                <a:cs typeface="Century Gothic"/>
              </a:rPr>
              <a:t>to</a:t>
            </a:r>
            <a:r>
              <a:rPr sz="1400" spc="-25" dirty="0">
                <a:solidFill>
                  <a:srgbClr val="273A95"/>
                </a:solidFill>
                <a:latin typeface="Century Gothic"/>
                <a:cs typeface="Century Gothic"/>
              </a:rPr>
              <a:t> </a:t>
            </a:r>
            <a:r>
              <a:rPr sz="1400" dirty="0">
                <a:solidFill>
                  <a:srgbClr val="273A95"/>
                </a:solidFill>
                <a:latin typeface="Century Gothic"/>
                <a:cs typeface="Century Gothic"/>
              </a:rPr>
              <a:t>recommend</a:t>
            </a:r>
            <a:r>
              <a:rPr sz="1400" spc="-25" dirty="0">
                <a:solidFill>
                  <a:srgbClr val="273A95"/>
                </a:solidFill>
                <a:latin typeface="Century Gothic"/>
                <a:cs typeface="Century Gothic"/>
              </a:rPr>
              <a:t> </a:t>
            </a:r>
            <a:r>
              <a:rPr sz="1400" dirty="0">
                <a:solidFill>
                  <a:srgbClr val="273A95"/>
                </a:solidFill>
                <a:latin typeface="Century Gothic"/>
                <a:cs typeface="Century Gothic"/>
              </a:rPr>
              <a:t>personalized</a:t>
            </a:r>
            <a:r>
              <a:rPr sz="1400" spc="-25" dirty="0">
                <a:solidFill>
                  <a:srgbClr val="273A95"/>
                </a:solidFill>
                <a:latin typeface="Century Gothic"/>
                <a:cs typeface="Century Gothic"/>
              </a:rPr>
              <a:t> </a:t>
            </a:r>
            <a:r>
              <a:rPr sz="1400" dirty="0">
                <a:solidFill>
                  <a:srgbClr val="273A95"/>
                </a:solidFill>
                <a:latin typeface="Century Gothic"/>
                <a:cs typeface="Century Gothic"/>
              </a:rPr>
              <a:t>intervention</a:t>
            </a:r>
            <a:r>
              <a:rPr sz="1400" spc="-25" dirty="0">
                <a:solidFill>
                  <a:srgbClr val="273A95"/>
                </a:solidFill>
                <a:latin typeface="Century Gothic"/>
                <a:cs typeface="Century Gothic"/>
              </a:rPr>
              <a:t> </a:t>
            </a:r>
            <a:r>
              <a:rPr sz="1400" spc="-10" dirty="0">
                <a:solidFill>
                  <a:srgbClr val="273A95"/>
                </a:solidFill>
                <a:latin typeface="Century Gothic"/>
                <a:cs typeface="Century Gothic"/>
              </a:rPr>
              <a:t>strategies.</a:t>
            </a:r>
            <a:endParaRPr sz="1400">
              <a:latin typeface="Century Gothic"/>
              <a:cs typeface="Century Gothic"/>
            </a:endParaRPr>
          </a:p>
          <a:p>
            <a:pPr marL="271780" indent="-228600">
              <a:lnSpc>
                <a:spcPct val="100000"/>
              </a:lnSpc>
              <a:spcBef>
                <a:spcPts val="620"/>
              </a:spcBef>
              <a:buChar char="-"/>
              <a:tabLst>
                <a:tab pos="271780" algn="l"/>
              </a:tabLst>
            </a:pPr>
            <a:r>
              <a:rPr sz="1400" dirty="0">
                <a:solidFill>
                  <a:srgbClr val="273A95"/>
                </a:solidFill>
                <a:latin typeface="Century Gothic"/>
                <a:cs typeface="Century Gothic"/>
              </a:rPr>
              <a:t>Adaptive</a:t>
            </a:r>
            <a:r>
              <a:rPr sz="1400" spc="-40" dirty="0">
                <a:solidFill>
                  <a:srgbClr val="273A95"/>
                </a:solidFill>
                <a:latin typeface="Century Gothic"/>
                <a:cs typeface="Century Gothic"/>
              </a:rPr>
              <a:t> </a:t>
            </a:r>
            <a:r>
              <a:rPr sz="1400" dirty="0">
                <a:solidFill>
                  <a:srgbClr val="273A95"/>
                </a:solidFill>
                <a:latin typeface="Century Gothic"/>
                <a:cs typeface="Century Gothic"/>
              </a:rPr>
              <a:t>systems</a:t>
            </a:r>
            <a:r>
              <a:rPr sz="1400" spc="-40" dirty="0">
                <a:solidFill>
                  <a:srgbClr val="273A95"/>
                </a:solidFill>
                <a:latin typeface="Century Gothic"/>
                <a:cs typeface="Century Gothic"/>
              </a:rPr>
              <a:t> </a:t>
            </a:r>
            <a:r>
              <a:rPr sz="1400" dirty="0">
                <a:solidFill>
                  <a:srgbClr val="273A95"/>
                </a:solidFill>
                <a:latin typeface="Century Gothic"/>
                <a:cs typeface="Century Gothic"/>
              </a:rPr>
              <a:t>could</a:t>
            </a:r>
            <a:r>
              <a:rPr sz="1400" spc="-35" dirty="0">
                <a:solidFill>
                  <a:srgbClr val="273A95"/>
                </a:solidFill>
                <a:latin typeface="Century Gothic"/>
                <a:cs typeface="Century Gothic"/>
              </a:rPr>
              <a:t> </a:t>
            </a:r>
            <a:r>
              <a:rPr sz="1400" dirty="0">
                <a:solidFill>
                  <a:srgbClr val="273A95"/>
                </a:solidFill>
                <a:latin typeface="Century Gothic"/>
                <a:cs typeface="Century Gothic"/>
              </a:rPr>
              <a:t>track</a:t>
            </a:r>
            <a:r>
              <a:rPr sz="1400" spc="-35" dirty="0">
                <a:solidFill>
                  <a:srgbClr val="273A95"/>
                </a:solidFill>
                <a:latin typeface="Century Gothic"/>
                <a:cs typeface="Century Gothic"/>
              </a:rPr>
              <a:t> </a:t>
            </a:r>
            <a:r>
              <a:rPr sz="1400" dirty="0">
                <a:solidFill>
                  <a:srgbClr val="273A95"/>
                </a:solidFill>
                <a:latin typeface="Century Gothic"/>
                <a:cs typeface="Century Gothic"/>
              </a:rPr>
              <a:t>progress</a:t>
            </a:r>
            <a:r>
              <a:rPr sz="1400" spc="-40" dirty="0">
                <a:solidFill>
                  <a:srgbClr val="273A95"/>
                </a:solidFill>
                <a:latin typeface="Century Gothic"/>
                <a:cs typeface="Century Gothic"/>
              </a:rPr>
              <a:t> </a:t>
            </a:r>
            <a:r>
              <a:rPr sz="1400" dirty="0">
                <a:solidFill>
                  <a:srgbClr val="273A95"/>
                </a:solidFill>
                <a:latin typeface="Century Gothic"/>
                <a:cs typeface="Century Gothic"/>
              </a:rPr>
              <a:t>and</a:t>
            </a:r>
            <a:r>
              <a:rPr sz="1400" spc="-35" dirty="0">
                <a:solidFill>
                  <a:srgbClr val="273A95"/>
                </a:solidFill>
                <a:latin typeface="Century Gothic"/>
                <a:cs typeface="Century Gothic"/>
              </a:rPr>
              <a:t> </a:t>
            </a:r>
            <a:r>
              <a:rPr sz="1400" dirty="0">
                <a:solidFill>
                  <a:srgbClr val="273A95"/>
                </a:solidFill>
                <a:latin typeface="Century Gothic"/>
                <a:cs typeface="Century Gothic"/>
              </a:rPr>
              <a:t>fine-tune</a:t>
            </a:r>
            <a:r>
              <a:rPr sz="1400" spc="-35" dirty="0">
                <a:solidFill>
                  <a:srgbClr val="273A95"/>
                </a:solidFill>
                <a:latin typeface="Century Gothic"/>
                <a:cs typeface="Century Gothic"/>
              </a:rPr>
              <a:t> </a:t>
            </a:r>
            <a:r>
              <a:rPr sz="1400" dirty="0">
                <a:solidFill>
                  <a:srgbClr val="273A95"/>
                </a:solidFill>
                <a:latin typeface="Century Gothic"/>
                <a:cs typeface="Century Gothic"/>
              </a:rPr>
              <a:t>recommendations</a:t>
            </a:r>
            <a:r>
              <a:rPr sz="1400" spc="-45" dirty="0">
                <a:solidFill>
                  <a:srgbClr val="273A95"/>
                </a:solidFill>
                <a:latin typeface="Century Gothic"/>
                <a:cs typeface="Century Gothic"/>
              </a:rPr>
              <a:t> </a:t>
            </a:r>
            <a:r>
              <a:rPr sz="1400" dirty="0">
                <a:solidFill>
                  <a:srgbClr val="273A95"/>
                </a:solidFill>
                <a:latin typeface="Century Gothic"/>
                <a:cs typeface="Century Gothic"/>
              </a:rPr>
              <a:t>over</a:t>
            </a:r>
            <a:r>
              <a:rPr sz="1400" spc="-35" dirty="0">
                <a:solidFill>
                  <a:srgbClr val="273A95"/>
                </a:solidFill>
                <a:latin typeface="Century Gothic"/>
                <a:cs typeface="Century Gothic"/>
              </a:rPr>
              <a:t> </a:t>
            </a:r>
            <a:r>
              <a:rPr sz="1400" spc="-10" dirty="0">
                <a:solidFill>
                  <a:srgbClr val="273A95"/>
                </a:solidFill>
                <a:latin typeface="Century Gothic"/>
                <a:cs typeface="Century Gothic"/>
              </a:rPr>
              <a:t>time.</a:t>
            </a:r>
            <a:endParaRPr sz="1400">
              <a:latin typeface="Century Gothic"/>
              <a:cs typeface="Century Gothic"/>
            </a:endParaRPr>
          </a:p>
        </p:txBody>
      </p:sp>
      <p:sp>
        <p:nvSpPr>
          <p:cNvPr id="5" name="object 5"/>
          <p:cNvSpPr txBox="1"/>
          <p:nvPr/>
        </p:nvSpPr>
        <p:spPr>
          <a:xfrm>
            <a:off x="865377" y="4148429"/>
            <a:ext cx="8957310" cy="523240"/>
          </a:xfrm>
          <a:prstGeom prst="rect">
            <a:avLst/>
          </a:prstGeom>
          <a:solidFill>
            <a:srgbClr val="1B75BC">
              <a:alpha val="9999"/>
            </a:srgbClr>
          </a:solidFill>
        </p:spPr>
        <p:txBody>
          <a:bodyPr vert="horz" wrap="square" lIns="0" tIns="101600" rIns="0" bIns="0" rtlCol="0">
            <a:spAutoFit/>
          </a:bodyPr>
          <a:lstStyle/>
          <a:p>
            <a:pPr marL="130175">
              <a:lnSpc>
                <a:spcPct val="100000"/>
              </a:lnSpc>
              <a:spcBef>
                <a:spcPts val="800"/>
              </a:spcBef>
            </a:pPr>
            <a:r>
              <a:rPr sz="1400" dirty="0">
                <a:solidFill>
                  <a:srgbClr val="091339"/>
                </a:solidFill>
                <a:latin typeface="Century Gothic"/>
                <a:cs typeface="Century Gothic"/>
              </a:rPr>
              <a:t>3.</a:t>
            </a:r>
            <a:r>
              <a:rPr sz="1400" spc="-35" dirty="0">
                <a:solidFill>
                  <a:srgbClr val="091339"/>
                </a:solidFill>
                <a:latin typeface="Century Gothic"/>
                <a:cs typeface="Century Gothic"/>
              </a:rPr>
              <a:t> </a:t>
            </a:r>
            <a:r>
              <a:rPr sz="1400" dirty="0">
                <a:solidFill>
                  <a:srgbClr val="091339"/>
                </a:solidFill>
                <a:latin typeface="Century Gothic"/>
                <a:cs typeface="Century Gothic"/>
              </a:rPr>
              <a:t>IDENTIFYING</a:t>
            </a:r>
            <a:r>
              <a:rPr sz="1400" spc="-20" dirty="0">
                <a:solidFill>
                  <a:srgbClr val="091339"/>
                </a:solidFill>
                <a:latin typeface="Century Gothic"/>
                <a:cs typeface="Century Gothic"/>
              </a:rPr>
              <a:t> </a:t>
            </a:r>
            <a:r>
              <a:rPr sz="1400" dirty="0">
                <a:solidFill>
                  <a:srgbClr val="091339"/>
                </a:solidFill>
                <a:latin typeface="Century Gothic"/>
                <a:cs typeface="Century Gothic"/>
              </a:rPr>
              <a:t>RISK</a:t>
            </a:r>
            <a:r>
              <a:rPr sz="1400" spc="-20" dirty="0">
                <a:solidFill>
                  <a:srgbClr val="091339"/>
                </a:solidFill>
                <a:latin typeface="Century Gothic"/>
                <a:cs typeface="Century Gothic"/>
              </a:rPr>
              <a:t> </a:t>
            </a:r>
            <a:r>
              <a:rPr sz="1400" dirty="0">
                <a:solidFill>
                  <a:srgbClr val="091339"/>
                </a:solidFill>
                <a:latin typeface="Century Gothic"/>
                <a:cs typeface="Century Gothic"/>
              </a:rPr>
              <a:t>FACTORS</a:t>
            </a:r>
            <a:r>
              <a:rPr sz="1400" spc="-20" dirty="0">
                <a:solidFill>
                  <a:srgbClr val="091339"/>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p:txBody>
      </p:sp>
      <p:sp>
        <p:nvSpPr>
          <p:cNvPr id="6" name="object 6"/>
          <p:cNvSpPr txBox="1"/>
          <p:nvPr/>
        </p:nvSpPr>
        <p:spPr>
          <a:xfrm>
            <a:off x="932289" y="4721105"/>
            <a:ext cx="7946390" cy="902335"/>
          </a:xfrm>
          <a:prstGeom prst="rect">
            <a:avLst/>
          </a:prstGeom>
        </p:spPr>
        <p:txBody>
          <a:bodyPr vert="horz" wrap="square" lIns="0" tIns="91440" rIns="0" bIns="0" rtlCol="0">
            <a:spAutoFit/>
          </a:bodyPr>
          <a:lstStyle/>
          <a:p>
            <a:pPr marL="240029" indent="-227329">
              <a:lnSpc>
                <a:spcPct val="100000"/>
              </a:lnSpc>
              <a:spcBef>
                <a:spcPts val="720"/>
              </a:spcBef>
              <a:buChar char="•"/>
              <a:tabLst>
                <a:tab pos="240029" algn="l"/>
              </a:tabLst>
            </a:pPr>
            <a:r>
              <a:rPr sz="1400" b="1" spc="-10" dirty="0">
                <a:solidFill>
                  <a:srgbClr val="273A95"/>
                </a:solidFill>
                <a:latin typeface="Century Gothic"/>
                <a:cs typeface="Century Gothic"/>
              </a:rPr>
              <a:t>Challenge</a:t>
            </a:r>
            <a:r>
              <a:rPr sz="1400" b="1" spc="-25" dirty="0">
                <a:solidFill>
                  <a:srgbClr val="273A95"/>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a:p>
            <a:pPr marL="12700">
              <a:lnSpc>
                <a:spcPct val="100000"/>
              </a:lnSpc>
              <a:spcBef>
                <a:spcPts val="620"/>
              </a:spcBef>
            </a:pPr>
            <a:r>
              <a:rPr sz="1400" dirty="0">
                <a:solidFill>
                  <a:srgbClr val="273A95"/>
                </a:solidFill>
                <a:latin typeface="Century Gothic"/>
                <a:cs typeface="Century Gothic"/>
              </a:rPr>
              <a:t>ADHD</a:t>
            </a:r>
            <a:r>
              <a:rPr sz="1400" spc="-15" dirty="0">
                <a:solidFill>
                  <a:srgbClr val="273A95"/>
                </a:solidFill>
                <a:latin typeface="Century Gothic"/>
                <a:cs typeface="Century Gothic"/>
              </a:rPr>
              <a:t> </a:t>
            </a:r>
            <a:r>
              <a:rPr sz="1400" dirty="0">
                <a:solidFill>
                  <a:srgbClr val="273A95"/>
                </a:solidFill>
                <a:latin typeface="Century Gothic"/>
                <a:cs typeface="Century Gothic"/>
              </a:rPr>
              <a:t>has</a:t>
            </a:r>
            <a:r>
              <a:rPr sz="1400" spc="-15" dirty="0">
                <a:solidFill>
                  <a:srgbClr val="273A95"/>
                </a:solidFill>
                <a:latin typeface="Century Gothic"/>
                <a:cs typeface="Century Gothic"/>
              </a:rPr>
              <a:t> </a:t>
            </a:r>
            <a:r>
              <a:rPr sz="1400" dirty="0">
                <a:solidFill>
                  <a:srgbClr val="273A95"/>
                </a:solidFill>
                <a:latin typeface="Century Gothic"/>
                <a:cs typeface="Century Gothic"/>
              </a:rPr>
              <a:t>genetic,</a:t>
            </a:r>
            <a:r>
              <a:rPr sz="1400" spc="-15" dirty="0">
                <a:solidFill>
                  <a:srgbClr val="273A95"/>
                </a:solidFill>
                <a:latin typeface="Century Gothic"/>
                <a:cs typeface="Century Gothic"/>
              </a:rPr>
              <a:t> </a:t>
            </a:r>
            <a:r>
              <a:rPr sz="1400" dirty="0">
                <a:solidFill>
                  <a:srgbClr val="273A95"/>
                </a:solidFill>
                <a:latin typeface="Century Gothic"/>
                <a:cs typeface="Century Gothic"/>
              </a:rPr>
              <a:t>neurological,</a:t>
            </a:r>
            <a:r>
              <a:rPr sz="1400" spc="-10" dirty="0">
                <a:solidFill>
                  <a:srgbClr val="273A95"/>
                </a:solidFill>
                <a:latin typeface="Century Gothic"/>
                <a:cs typeface="Century Gothic"/>
              </a:rPr>
              <a:t> </a:t>
            </a:r>
            <a:r>
              <a:rPr sz="1400" dirty="0">
                <a:solidFill>
                  <a:srgbClr val="273A95"/>
                </a:solidFill>
                <a:latin typeface="Century Gothic"/>
                <a:cs typeface="Century Gothic"/>
              </a:rPr>
              <a:t>and</a:t>
            </a:r>
            <a:r>
              <a:rPr sz="1400" spc="-15" dirty="0">
                <a:solidFill>
                  <a:srgbClr val="273A95"/>
                </a:solidFill>
                <a:latin typeface="Century Gothic"/>
                <a:cs typeface="Century Gothic"/>
              </a:rPr>
              <a:t> </a:t>
            </a:r>
            <a:r>
              <a:rPr sz="1400" dirty="0">
                <a:solidFill>
                  <a:srgbClr val="273A95"/>
                </a:solidFill>
                <a:latin typeface="Century Gothic"/>
                <a:cs typeface="Century Gothic"/>
              </a:rPr>
              <a:t>environmental</a:t>
            </a:r>
            <a:r>
              <a:rPr sz="1400" spc="-15" dirty="0">
                <a:solidFill>
                  <a:srgbClr val="273A95"/>
                </a:solidFill>
                <a:latin typeface="Century Gothic"/>
                <a:cs typeface="Century Gothic"/>
              </a:rPr>
              <a:t> </a:t>
            </a:r>
            <a:r>
              <a:rPr sz="1400" dirty="0">
                <a:solidFill>
                  <a:srgbClr val="273A95"/>
                </a:solidFill>
                <a:latin typeface="Century Gothic"/>
                <a:cs typeface="Century Gothic"/>
              </a:rPr>
              <a:t>risk</a:t>
            </a:r>
            <a:r>
              <a:rPr sz="1400" spc="-15" dirty="0">
                <a:solidFill>
                  <a:srgbClr val="273A95"/>
                </a:solidFill>
                <a:latin typeface="Century Gothic"/>
                <a:cs typeface="Century Gothic"/>
              </a:rPr>
              <a:t> </a:t>
            </a:r>
            <a:r>
              <a:rPr sz="1400" dirty="0">
                <a:solidFill>
                  <a:srgbClr val="273A95"/>
                </a:solidFill>
                <a:latin typeface="Century Gothic"/>
                <a:cs typeface="Century Gothic"/>
              </a:rPr>
              <a:t>factors,</a:t>
            </a:r>
            <a:r>
              <a:rPr sz="1400" spc="-10" dirty="0">
                <a:solidFill>
                  <a:srgbClr val="273A95"/>
                </a:solidFill>
                <a:latin typeface="Century Gothic"/>
                <a:cs typeface="Century Gothic"/>
              </a:rPr>
              <a:t> </a:t>
            </a:r>
            <a:r>
              <a:rPr sz="1400" dirty="0">
                <a:solidFill>
                  <a:srgbClr val="273A95"/>
                </a:solidFill>
                <a:latin typeface="Century Gothic"/>
                <a:cs typeface="Century Gothic"/>
              </a:rPr>
              <a:t>but</a:t>
            </a:r>
            <a:r>
              <a:rPr sz="1400" spc="-15" dirty="0">
                <a:solidFill>
                  <a:srgbClr val="273A95"/>
                </a:solidFill>
                <a:latin typeface="Century Gothic"/>
                <a:cs typeface="Century Gothic"/>
              </a:rPr>
              <a:t> </a:t>
            </a:r>
            <a:r>
              <a:rPr sz="1400" dirty="0">
                <a:solidFill>
                  <a:srgbClr val="273A95"/>
                </a:solidFill>
                <a:latin typeface="Century Gothic"/>
                <a:cs typeface="Century Gothic"/>
              </a:rPr>
              <a:t>their</a:t>
            </a:r>
            <a:r>
              <a:rPr sz="1400" spc="-10" dirty="0">
                <a:solidFill>
                  <a:srgbClr val="273A95"/>
                </a:solidFill>
                <a:latin typeface="Century Gothic"/>
                <a:cs typeface="Century Gothic"/>
              </a:rPr>
              <a:t> </a:t>
            </a:r>
            <a:r>
              <a:rPr sz="1400" dirty="0">
                <a:solidFill>
                  <a:srgbClr val="273A95"/>
                </a:solidFill>
                <a:latin typeface="Century Gothic"/>
                <a:cs typeface="Century Gothic"/>
              </a:rPr>
              <a:t>interplay</a:t>
            </a:r>
            <a:r>
              <a:rPr sz="1400" spc="-15" dirty="0">
                <a:solidFill>
                  <a:srgbClr val="273A95"/>
                </a:solidFill>
                <a:latin typeface="Century Gothic"/>
                <a:cs typeface="Century Gothic"/>
              </a:rPr>
              <a:t> </a:t>
            </a:r>
            <a:r>
              <a:rPr sz="1400" dirty="0">
                <a:solidFill>
                  <a:srgbClr val="273A95"/>
                </a:solidFill>
                <a:latin typeface="Century Gothic"/>
                <a:cs typeface="Century Gothic"/>
              </a:rPr>
              <a:t>is</a:t>
            </a:r>
            <a:r>
              <a:rPr sz="1400" spc="-15" dirty="0">
                <a:solidFill>
                  <a:srgbClr val="273A95"/>
                </a:solidFill>
                <a:latin typeface="Century Gothic"/>
                <a:cs typeface="Century Gothic"/>
              </a:rPr>
              <a:t> </a:t>
            </a:r>
            <a:r>
              <a:rPr sz="1400" dirty="0">
                <a:solidFill>
                  <a:srgbClr val="273A95"/>
                </a:solidFill>
                <a:latin typeface="Century Gothic"/>
                <a:cs typeface="Century Gothic"/>
              </a:rPr>
              <a:t>not</a:t>
            </a:r>
            <a:r>
              <a:rPr sz="1400" spc="-10" dirty="0">
                <a:solidFill>
                  <a:srgbClr val="273A95"/>
                </a:solidFill>
                <a:latin typeface="Century Gothic"/>
                <a:cs typeface="Century Gothic"/>
              </a:rPr>
              <a:t> fully</a:t>
            </a:r>
            <a:endParaRPr sz="1400">
              <a:latin typeface="Century Gothic"/>
              <a:cs typeface="Century Gothic"/>
            </a:endParaRPr>
          </a:p>
          <a:p>
            <a:pPr marL="12700">
              <a:lnSpc>
                <a:spcPct val="100000"/>
              </a:lnSpc>
              <a:spcBef>
                <a:spcPts val="620"/>
              </a:spcBef>
            </a:pPr>
            <a:r>
              <a:rPr sz="1400" spc="-10" dirty="0">
                <a:solidFill>
                  <a:srgbClr val="273A95"/>
                </a:solidFill>
                <a:latin typeface="Century Gothic"/>
                <a:cs typeface="Century Gothic"/>
              </a:rPr>
              <a:t>understood.</a:t>
            </a:r>
            <a:endParaRPr sz="1400">
              <a:latin typeface="Century Gothic"/>
              <a:cs typeface="Century Gothic"/>
            </a:endParaRPr>
          </a:p>
        </p:txBody>
      </p:sp>
      <p:sp>
        <p:nvSpPr>
          <p:cNvPr id="7" name="object 7"/>
          <p:cNvSpPr txBox="1"/>
          <p:nvPr/>
        </p:nvSpPr>
        <p:spPr>
          <a:xfrm>
            <a:off x="901534" y="5736005"/>
            <a:ext cx="8921115" cy="1034415"/>
          </a:xfrm>
          <a:prstGeom prst="rect">
            <a:avLst/>
          </a:prstGeom>
          <a:solidFill>
            <a:srgbClr val="1B75BC">
              <a:alpha val="5000"/>
            </a:srgbClr>
          </a:solidFill>
        </p:spPr>
        <p:txBody>
          <a:bodyPr vert="horz" wrap="square" lIns="0" tIns="99060" rIns="0" bIns="0" rtlCol="0">
            <a:spAutoFit/>
          </a:bodyPr>
          <a:lstStyle/>
          <a:p>
            <a:pPr marL="270510" indent="-227329">
              <a:lnSpc>
                <a:spcPct val="100000"/>
              </a:lnSpc>
              <a:spcBef>
                <a:spcPts val="780"/>
              </a:spcBef>
              <a:buChar char="•"/>
              <a:tabLst>
                <a:tab pos="270510" algn="l"/>
              </a:tabLst>
            </a:pPr>
            <a:r>
              <a:rPr sz="1400" b="1" dirty="0">
                <a:solidFill>
                  <a:srgbClr val="273A95"/>
                </a:solidFill>
                <a:latin typeface="Century Gothic"/>
                <a:cs typeface="Century Gothic"/>
              </a:rPr>
              <a:t>AI</a:t>
            </a:r>
            <a:r>
              <a:rPr sz="1400" b="1" spc="-15" dirty="0">
                <a:solidFill>
                  <a:srgbClr val="273A95"/>
                </a:solidFill>
                <a:latin typeface="Century Gothic"/>
                <a:cs typeface="Century Gothic"/>
              </a:rPr>
              <a:t> </a:t>
            </a:r>
            <a:r>
              <a:rPr sz="1400" b="1" spc="-10" dirty="0">
                <a:solidFill>
                  <a:srgbClr val="273A95"/>
                </a:solidFill>
                <a:latin typeface="Century Gothic"/>
                <a:cs typeface="Century Gothic"/>
              </a:rPr>
              <a:t>Advantage</a:t>
            </a:r>
            <a:r>
              <a:rPr sz="1400" b="1" spc="-15" dirty="0">
                <a:solidFill>
                  <a:srgbClr val="273A95"/>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a:p>
            <a:pPr marL="43180">
              <a:lnSpc>
                <a:spcPct val="100000"/>
              </a:lnSpc>
              <a:spcBef>
                <a:spcPts val="620"/>
              </a:spcBef>
              <a:tabLst>
                <a:tab pos="271780" algn="l"/>
              </a:tabLst>
            </a:pPr>
            <a:r>
              <a:rPr sz="1400" spc="-50" dirty="0">
                <a:solidFill>
                  <a:srgbClr val="273A95"/>
                </a:solidFill>
                <a:latin typeface="Century Gothic"/>
                <a:cs typeface="Century Gothic"/>
              </a:rPr>
              <a:t>-</a:t>
            </a:r>
            <a:r>
              <a:rPr sz="1400" dirty="0">
                <a:solidFill>
                  <a:srgbClr val="273A95"/>
                </a:solidFill>
                <a:latin typeface="Century Gothic"/>
                <a:cs typeface="Century Gothic"/>
              </a:rPr>
              <a:t>	Deep</a:t>
            </a:r>
            <a:r>
              <a:rPr sz="1400" spc="-10" dirty="0">
                <a:solidFill>
                  <a:srgbClr val="273A95"/>
                </a:solidFill>
                <a:latin typeface="Century Gothic"/>
                <a:cs typeface="Century Gothic"/>
              </a:rPr>
              <a:t> </a:t>
            </a:r>
            <a:r>
              <a:rPr sz="1400" dirty="0">
                <a:solidFill>
                  <a:srgbClr val="273A95"/>
                </a:solidFill>
                <a:latin typeface="Century Gothic"/>
                <a:cs typeface="Century Gothic"/>
              </a:rPr>
              <a:t>learning</a:t>
            </a:r>
            <a:r>
              <a:rPr sz="1400" spc="-10" dirty="0">
                <a:solidFill>
                  <a:srgbClr val="273A95"/>
                </a:solidFill>
                <a:latin typeface="Century Gothic"/>
                <a:cs typeface="Century Gothic"/>
              </a:rPr>
              <a:t> </a:t>
            </a:r>
            <a:r>
              <a:rPr sz="1400" dirty="0">
                <a:solidFill>
                  <a:srgbClr val="273A95"/>
                </a:solidFill>
                <a:latin typeface="Century Gothic"/>
                <a:cs typeface="Century Gothic"/>
              </a:rPr>
              <a:t>models</a:t>
            </a:r>
            <a:r>
              <a:rPr sz="1400" spc="-10" dirty="0">
                <a:solidFill>
                  <a:srgbClr val="273A95"/>
                </a:solidFill>
                <a:latin typeface="Century Gothic"/>
                <a:cs typeface="Century Gothic"/>
              </a:rPr>
              <a:t> </a:t>
            </a:r>
            <a:r>
              <a:rPr sz="1400" dirty="0">
                <a:solidFill>
                  <a:srgbClr val="273A95"/>
                </a:solidFill>
                <a:latin typeface="Century Gothic"/>
                <a:cs typeface="Century Gothic"/>
              </a:rPr>
              <a:t>can</a:t>
            </a:r>
            <a:r>
              <a:rPr sz="1400" spc="-10" dirty="0">
                <a:solidFill>
                  <a:srgbClr val="273A95"/>
                </a:solidFill>
                <a:latin typeface="Century Gothic"/>
                <a:cs typeface="Century Gothic"/>
              </a:rPr>
              <a:t> </a:t>
            </a:r>
            <a:r>
              <a:rPr sz="1400" dirty="0">
                <a:solidFill>
                  <a:srgbClr val="273A95"/>
                </a:solidFill>
                <a:latin typeface="Century Gothic"/>
                <a:cs typeface="Century Gothic"/>
              </a:rPr>
              <a:t>analyse</a:t>
            </a:r>
            <a:r>
              <a:rPr sz="1400" spc="-10" dirty="0">
                <a:solidFill>
                  <a:srgbClr val="273A95"/>
                </a:solidFill>
                <a:latin typeface="Century Gothic"/>
                <a:cs typeface="Century Gothic"/>
              </a:rPr>
              <a:t> </a:t>
            </a:r>
            <a:r>
              <a:rPr sz="1400" dirty="0">
                <a:solidFill>
                  <a:srgbClr val="273A95"/>
                </a:solidFill>
                <a:latin typeface="Century Gothic"/>
                <a:cs typeface="Century Gothic"/>
              </a:rPr>
              <a:t>complex</a:t>
            </a:r>
            <a:r>
              <a:rPr sz="1400" spc="-5" dirty="0">
                <a:solidFill>
                  <a:srgbClr val="273A95"/>
                </a:solidFill>
                <a:latin typeface="Century Gothic"/>
                <a:cs typeface="Century Gothic"/>
              </a:rPr>
              <a:t> </a:t>
            </a:r>
            <a:r>
              <a:rPr sz="1400" spc="-10" dirty="0">
                <a:solidFill>
                  <a:srgbClr val="273A95"/>
                </a:solidFill>
                <a:latin typeface="Century Gothic"/>
                <a:cs typeface="Century Gothic"/>
              </a:rPr>
              <a:t>datasets</a:t>
            </a:r>
            <a:r>
              <a:rPr sz="1400" spc="-15" dirty="0">
                <a:solidFill>
                  <a:srgbClr val="273A95"/>
                </a:solidFill>
                <a:latin typeface="Century Gothic"/>
                <a:cs typeface="Century Gothic"/>
              </a:rPr>
              <a:t> </a:t>
            </a:r>
            <a:r>
              <a:rPr sz="1400" dirty="0">
                <a:solidFill>
                  <a:srgbClr val="273A95"/>
                </a:solidFill>
                <a:latin typeface="Century Gothic"/>
                <a:cs typeface="Century Gothic"/>
              </a:rPr>
              <a:t>(e.g.,</a:t>
            </a:r>
            <a:r>
              <a:rPr sz="1400" spc="-10" dirty="0">
                <a:solidFill>
                  <a:srgbClr val="273A95"/>
                </a:solidFill>
                <a:latin typeface="Century Gothic"/>
                <a:cs typeface="Century Gothic"/>
              </a:rPr>
              <a:t> </a:t>
            </a:r>
            <a:r>
              <a:rPr sz="1400" dirty="0">
                <a:solidFill>
                  <a:srgbClr val="273A95"/>
                </a:solidFill>
                <a:latin typeface="Century Gothic"/>
                <a:cs typeface="Century Gothic"/>
              </a:rPr>
              <a:t>genetic</a:t>
            </a:r>
            <a:r>
              <a:rPr sz="1400" spc="-5" dirty="0">
                <a:solidFill>
                  <a:srgbClr val="273A95"/>
                </a:solidFill>
                <a:latin typeface="Century Gothic"/>
                <a:cs typeface="Century Gothic"/>
              </a:rPr>
              <a:t> </a:t>
            </a:r>
            <a:r>
              <a:rPr sz="1400" dirty="0">
                <a:solidFill>
                  <a:srgbClr val="273A95"/>
                </a:solidFill>
                <a:latin typeface="Century Gothic"/>
                <a:cs typeface="Century Gothic"/>
              </a:rPr>
              <a:t>data,</a:t>
            </a:r>
            <a:r>
              <a:rPr sz="1400" spc="-10" dirty="0">
                <a:solidFill>
                  <a:srgbClr val="273A95"/>
                </a:solidFill>
                <a:latin typeface="Century Gothic"/>
                <a:cs typeface="Century Gothic"/>
              </a:rPr>
              <a:t> </a:t>
            </a:r>
            <a:r>
              <a:rPr sz="1400" dirty="0">
                <a:solidFill>
                  <a:srgbClr val="273A95"/>
                </a:solidFill>
                <a:latin typeface="Century Gothic"/>
                <a:cs typeface="Century Gothic"/>
              </a:rPr>
              <a:t>brain</a:t>
            </a:r>
            <a:r>
              <a:rPr sz="1400" spc="-10" dirty="0">
                <a:solidFill>
                  <a:srgbClr val="273A95"/>
                </a:solidFill>
                <a:latin typeface="Century Gothic"/>
                <a:cs typeface="Century Gothic"/>
              </a:rPr>
              <a:t> imaging,</a:t>
            </a:r>
            <a:endParaRPr sz="1400">
              <a:latin typeface="Century Gothic"/>
              <a:cs typeface="Century Gothic"/>
            </a:endParaRPr>
          </a:p>
          <a:p>
            <a:pPr marL="271780">
              <a:lnSpc>
                <a:spcPct val="100000"/>
              </a:lnSpc>
              <a:spcBef>
                <a:spcPts val="620"/>
              </a:spcBef>
            </a:pPr>
            <a:r>
              <a:rPr sz="1400" dirty="0">
                <a:solidFill>
                  <a:srgbClr val="273A95"/>
                </a:solidFill>
                <a:latin typeface="Century Gothic"/>
                <a:cs typeface="Century Gothic"/>
              </a:rPr>
              <a:t>environmental</a:t>
            </a:r>
            <a:r>
              <a:rPr sz="1400" spc="-35" dirty="0">
                <a:solidFill>
                  <a:srgbClr val="273A95"/>
                </a:solidFill>
                <a:latin typeface="Century Gothic"/>
                <a:cs typeface="Century Gothic"/>
              </a:rPr>
              <a:t> </a:t>
            </a:r>
            <a:r>
              <a:rPr sz="1400" dirty="0">
                <a:solidFill>
                  <a:srgbClr val="273A95"/>
                </a:solidFill>
                <a:latin typeface="Century Gothic"/>
                <a:cs typeface="Century Gothic"/>
              </a:rPr>
              <a:t>factors)</a:t>
            </a:r>
            <a:r>
              <a:rPr sz="1400" spc="-25" dirty="0">
                <a:solidFill>
                  <a:srgbClr val="273A95"/>
                </a:solidFill>
                <a:latin typeface="Century Gothic"/>
                <a:cs typeface="Century Gothic"/>
              </a:rPr>
              <a:t> </a:t>
            </a:r>
            <a:r>
              <a:rPr sz="1400" dirty="0">
                <a:solidFill>
                  <a:srgbClr val="273A95"/>
                </a:solidFill>
                <a:latin typeface="Century Gothic"/>
                <a:cs typeface="Century Gothic"/>
              </a:rPr>
              <a:t>to</a:t>
            </a:r>
            <a:r>
              <a:rPr sz="1400" spc="-25" dirty="0">
                <a:solidFill>
                  <a:srgbClr val="273A95"/>
                </a:solidFill>
                <a:latin typeface="Century Gothic"/>
                <a:cs typeface="Century Gothic"/>
              </a:rPr>
              <a:t> </a:t>
            </a:r>
            <a:r>
              <a:rPr sz="1400" dirty="0">
                <a:solidFill>
                  <a:srgbClr val="273A95"/>
                </a:solidFill>
                <a:latin typeface="Century Gothic"/>
                <a:cs typeface="Century Gothic"/>
              </a:rPr>
              <a:t>uncover</a:t>
            </a:r>
            <a:r>
              <a:rPr sz="1400" spc="-25" dirty="0">
                <a:solidFill>
                  <a:srgbClr val="273A95"/>
                </a:solidFill>
                <a:latin typeface="Century Gothic"/>
                <a:cs typeface="Century Gothic"/>
              </a:rPr>
              <a:t> </a:t>
            </a:r>
            <a:r>
              <a:rPr sz="1400" dirty="0">
                <a:solidFill>
                  <a:srgbClr val="273A95"/>
                </a:solidFill>
                <a:latin typeface="Century Gothic"/>
                <a:cs typeface="Century Gothic"/>
              </a:rPr>
              <a:t>hidden</a:t>
            </a:r>
            <a:r>
              <a:rPr sz="1400" spc="-25" dirty="0">
                <a:solidFill>
                  <a:srgbClr val="273A95"/>
                </a:solidFill>
                <a:latin typeface="Century Gothic"/>
                <a:cs typeface="Century Gothic"/>
              </a:rPr>
              <a:t> </a:t>
            </a:r>
            <a:r>
              <a:rPr sz="1400" dirty="0">
                <a:solidFill>
                  <a:srgbClr val="273A95"/>
                </a:solidFill>
                <a:latin typeface="Century Gothic"/>
                <a:cs typeface="Century Gothic"/>
              </a:rPr>
              <a:t>correlations</a:t>
            </a:r>
            <a:r>
              <a:rPr sz="1400" spc="-30" dirty="0">
                <a:solidFill>
                  <a:srgbClr val="273A95"/>
                </a:solidFill>
                <a:latin typeface="Century Gothic"/>
                <a:cs typeface="Century Gothic"/>
              </a:rPr>
              <a:t> </a:t>
            </a:r>
            <a:r>
              <a:rPr sz="1400" dirty="0">
                <a:solidFill>
                  <a:srgbClr val="273A95"/>
                </a:solidFill>
                <a:latin typeface="Century Gothic"/>
                <a:cs typeface="Century Gothic"/>
              </a:rPr>
              <a:t>and</a:t>
            </a:r>
            <a:r>
              <a:rPr sz="1400" spc="-25" dirty="0">
                <a:solidFill>
                  <a:srgbClr val="273A95"/>
                </a:solidFill>
                <a:latin typeface="Century Gothic"/>
                <a:cs typeface="Century Gothic"/>
              </a:rPr>
              <a:t> </a:t>
            </a:r>
            <a:r>
              <a:rPr sz="1400" dirty="0">
                <a:solidFill>
                  <a:srgbClr val="273A95"/>
                </a:solidFill>
                <a:latin typeface="Century Gothic"/>
                <a:cs typeface="Century Gothic"/>
              </a:rPr>
              <a:t>potential</a:t>
            </a:r>
            <a:r>
              <a:rPr sz="1400" spc="-30" dirty="0">
                <a:solidFill>
                  <a:srgbClr val="273A95"/>
                </a:solidFill>
                <a:latin typeface="Century Gothic"/>
                <a:cs typeface="Century Gothic"/>
              </a:rPr>
              <a:t> </a:t>
            </a:r>
            <a:r>
              <a:rPr sz="1400" dirty="0">
                <a:solidFill>
                  <a:srgbClr val="273A95"/>
                </a:solidFill>
                <a:latin typeface="Century Gothic"/>
                <a:cs typeface="Century Gothic"/>
              </a:rPr>
              <a:t>risk</a:t>
            </a:r>
            <a:r>
              <a:rPr sz="1400" spc="-25" dirty="0">
                <a:solidFill>
                  <a:srgbClr val="273A95"/>
                </a:solidFill>
                <a:latin typeface="Century Gothic"/>
                <a:cs typeface="Century Gothic"/>
              </a:rPr>
              <a:t> </a:t>
            </a:r>
            <a:r>
              <a:rPr sz="1400" spc="-10" dirty="0">
                <a:solidFill>
                  <a:srgbClr val="273A95"/>
                </a:solidFill>
                <a:latin typeface="Century Gothic"/>
                <a:cs typeface="Century Gothic"/>
              </a:rPr>
              <a:t>predictors.</a:t>
            </a:r>
            <a:endParaRPr sz="14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8446" y="993114"/>
            <a:ext cx="8957310" cy="523240"/>
          </a:xfrm>
          <a:prstGeom prst="rect">
            <a:avLst/>
          </a:prstGeom>
          <a:solidFill>
            <a:srgbClr val="1B75BC">
              <a:alpha val="9999"/>
            </a:srgbClr>
          </a:solidFill>
        </p:spPr>
        <p:txBody>
          <a:bodyPr vert="horz" wrap="square" lIns="0" tIns="139700" rIns="0" bIns="0" rtlCol="0">
            <a:spAutoFit/>
          </a:bodyPr>
          <a:lstStyle/>
          <a:p>
            <a:pPr marL="130175">
              <a:lnSpc>
                <a:spcPct val="100000"/>
              </a:lnSpc>
              <a:spcBef>
                <a:spcPts val="1100"/>
              </a:spcBef>
            </a:pPr>
            <a:r>
              <a:rPr sz="1400" dirty="0">
                <a:solidFill>
                  <a:srgbClr val="091339"/>
                </a:solidFill>
                <a:latin typeface="Century Gothic"/>
                <a:cs typeface="Century Gothic"/>
              </a:rPr>
              <a:t>4.</a:t>
            </a:r>
            <a:r>
              <a:rPr sz="1400" spc="-20" dirty="0">
                <a:solidFill>
                  <a:srgbClr val="091339"/>
                </a:solidFill>
                <a:latin typeface="Century Gothic"/>
                <a:cs typeface="Century Gothic"/>
              </a:rPr>
              <a:t> </a:t>
            </a:r>
            <a:r>
              <a:rPr sz="1400" spc="-10" dirty="0">
                <a:solidFill>
                  <a:srgbClr val="091339"/>
                </a:solidFill>
                <a:latin typeface="Century Gothic"/>
                <a:cs typeface="Century Gothic"/>
              </a:rPr>
              <a:t>ENHANCED</a:t>
            </a:r>
            <a:r>
              <a:rPr sz="1400" spc="-15" dirty="0">
                <a:solidFill>
                  <a:srgbClr val="091339"/>
                </a:solidFill>
                <a:latin typeface="Century Gothic"/>
                <a:cs typeface="Century Gothic"/>
              </a:rPr>
              <a:t> </a:t>
            </a:r>
            <a:r>
              <a:rPr sz="1400" dirty="0">
                <a:solidFill>
                  <a:srgbClr val="091339"/>
                </a:solidFill>
                <a:latin typeface="Century Gothic"/>
                <a:cs typeface="Century Gothic"/>
              </a:rPr>
              <a:t>EDUCATIONAL</a:t>
            </a:r>
            <a:r>
              <a:rPr sz="1400" spc="-15" dirty="0">
                <a:solidFill>
                  <a:srgbClr val="091339"/>
                </a:solidFill>
                <a:latin typeface="Century Gothic"/>
                <a:cs typeface="Century Gothic"/>
              </a:rPr>
              <a:t> </a:t>
            </a:r>
            <a:r>
              <a:rPr sz="1400" dirty="0">
                <a:solidFill>
                  <a:srgbClr val="091339"/>
                </a:solidFill>
                <a:latin typeface="Century Gothic"/>
                <a:cs typeface="Century Gothic"/>
              </a:rPr>
              <a:t>AND</a:t>
            </a:r>
            <a:r>
              <a:rPr sz="1400" spc="-20" dirty="0">
                <a:solidFill>
                  <a:srgbClr val="091339"/>
                </a:solidFill>
                <a:latin typeface="Century Gothic"/>
                <a:cs typeface="Century Gothic"/>
              </a:rPr>
              <a:t> </a:t>
            </a:r>
            <a:r>
              <a:rPr sz="1400" dirty="0">
                <a:solidFill>
                  <a:srgbClr val="091339"/>
                </a:solidFill>
                <a:latin typeface="Century Gothic"/>
                <a:cs typeface="Century Gothic"/>
              </a:rPr>
              <a:t>WORKPLACE</a:t>
            </a:r>
            <a:r>
              <a:rPr sz="1400" spc="-15" dirty="0">
                <a:solidFill>
                  <a:srgbClr val="091339"/>
                </a:solidFill>
                <a:latin typeface="Century Gothic"/>
                <a:cs typeface="Century Gothic"/>
              </a:rPr>
              <a:t> </a:t>
            </a:r>
            <a:r>
              <a:rPr sz="1400" spc="-10" dirty="0">
                <a:solidFill>
                  <a:srgbClr val="091339"/>
                </a:solidFill>
                <a:latin typeface="Century Gothic"/>
                <a:cs typeface="Century Gothic"/>
              </a:rPr>
              <a:t>SUPPORT</a:t>
            </a:r>
            <a:endParaRPr sz="1400">
              <a:latin typeface="Century Gothic"/>
              <a:cs typeface="Century Gothic"/>
            </a:endParaRPr>
          </a:p>
        </p:txBody>
      </p:sp>
      <p:sp>
        <p:nvSpPr>
          <p:cNvPr id="3" name="object 3"/>
          <p:cNvSpPr txBox="1"/>
          <p:nvPr/>
        </p:nvSpPr>
        <p:spPr>
          <a:xfrm>
            <a:off x="945354" y="1565838"/>
            <a:ext cx="7954645" cy="610235"/>
          </a:xfrm>
          <a:prstGeom prst="rect">
            <a:avLst/>
          </a:prstGeom>
        </p:spPr>
        <p:txBody>
          <a:bodyPr vert="horz" wrap="square" lIns="0" tIns="91440" rIns="0" bIns="0" rtlCol="0">
            <a:spAutoFit/>
          </a:bodyPr>
          <a:lstStyle/>
          <a:p>
            <a:pPr marL="240029" indent="-227329">
              <a:lnSpc>
                <a:spcPct val="100000"/>
              </a:lnSpc>
              <a:spcBef>
                <a:spcPts val="720"/>
              </a:spcBef>
              <a:buChar char="•"/>
              <a:tabLst>
                <a:tab pos="240029" algn="l"/>
              </a:tabLst>
            </a:pPr>
            <a:r>
              <a:rPr sz="1400" b="1" spc="-20" dirty="0">
                <a:solidFill>
                  <a:srgbClr val="273A95"/>
                </a:solidFill>
                <a:latin typeface="Century Gothic"/>
                <a:cs typeface="Century Gothic"/>
              </a:rPr>
              <a:t>Why:</a:t>
            </a:r>
            <a:endParaRPr sz="1400">
              <a:latin typeface="Century Gothic"/>
              <a:cs typeface="Century Gothic"/>
            </a:endParaRPr>
          </a:p>
          <a:p>
            <a:pPr marL="12700">
              <a:lnSpc>
                <a:spcPct val="100000"/>
              </a:lnSpc>
              <a:spcBef>
                <a:spcPts val="620"/>
              </a:spcBef>
            </a:pPr>
            <a:r>
              <a:rPr sz="1400" dirty="0">
                <a:solidFill>
                  <a:srgbClr val="273A95"/>
                </a:solidFill>
                <a:latin typeface="Century Gothic"/>
                <a:cs typeface="Century Gothic"/>
              </a:rPr>
              <a:t>ADHD</a:t>
            </a:r>
            <a:r>
              <a:rPr sz="1400" spc="-25" dirty="0">
                <a:solidFill>
                  <a:srgbClr val="273A95"/>
                </a:solidFill>
                <a:latin typeface="Century Gothic"/>
                <a:cs typeface="Century Gothic"/>
              </a:rPr>
              <a:t> </a:t>
            </a:r>
            <a:r>
              <a:rPr sz="1400" dirty="0">
                <a:solidFill>
                  <a:srgbClr val="273A95"/>
                </a:solidFill>
                <a:latin typeface="Century Gothic"/>
                <a:cs typeface="Century Gothic"/>
              </a:rPr>
              <a:t>often</a:t>
            </a:r>
            <a:r>
              <a:rPr sz="1400" spc="-20" dirty="0">
                <a:solidFill>
                  <a:srgbClr val="273A95"/>
                </a:solidFill>
                <a:latin typeface="Century Gothic"/>
                <a:cs typeface="Century Gothic"/>
              </a:rPr>
              <a:t> </a:t>
            </a:r>
            <a:r>
              <a:rPr sz="1400" dirty="0">
                <a:solidFill>
                  <a:srgbClr val="273A95"/>
                </a:solidFill>
                <a:latin typeface="Century Gothic"/>
                <a:cs typeface="Century Gothic"/>
              </a:rPr>
              <a:t>leads</a:t>
            </a:r>
            <a:r>
              <a:rPr sz="1400" spc="-30" dirty="0">
                <a:solidFill>
                  <a:srgbClr val="273A95"/>
                </a:solidFill>
                <a:latin typeface="Century Gothic"/>
                <a:cs typeface="Century Gothic"/>
              </a:rPr>
              <a:t> </a:t>
            </a:r>
            <a:r>
              <a:rPr sz="1400" dirty="0">
                <a:solidFill>
                  <a:srgbClr val="273A95"/>
                </a:solidFill>
                <a:latin typeface="Century Gothic"/>
                <a:cs typeface="Century Gothic"/>
              </a:rPr>
              <a:t>to</a:t>
            </a:r>
            <a:r>
              <a:rPr sz="1400" spc="-20" dirty="0">
                <a:solidFill>
                  <a:srgbClr val="273A95"/>
                </a:solidFill>
                <a:latin typeface="Century Gothic"/>
                <a:cs typeface="Century Gothic"/>
              </a:rPr>
              <a:t> </a:t>
            </a:r>
            <a:r>
              <a:rPr sz="1400" dirty="0">
                <a:solidFill>
                  <a:srgbClr val="273A95"/>
                </a:solidFill>
                <a:latin typeface="Century Gothic"/>
                <a:cs typeface="Century Gothic"/>
              </a:rPr>
              <a:t>challenges</a:t>
            </a:r>
            <a:r>
              <a:rPr sz="1400" spc="-30" dirty="0">
                <a:solidFill>
                  <a:srgbClr val="273A95"/>
                </a:solidFill>
                <a:latin typeface="Century Gothic"/>
                <a:cs typeface="Century Gothic"/>
              </a:rPr>
              <a:t> </a:t>
            </a:r>
            <a:r>
              <a:rPr sz="1400" dirty="0">
                <a:solidFill>
                  <a:srgbClr val="273A95"/>
                </a:solidFill>
                <a:latin typeface="Century Gothic"/>
                <a:cs typeface="Century Gothic"/>
              </a:rPr>
              <a:t>in</a:t>
            </a:r>
            <a:r>
              <a:rPr sz="1400" spc="-20" dirty="0">
                <a:solidFill>
                  <a:srgbClr val="273A95"/>
                </a:solidFill>
                <a:latin typeface="Century Gothic"/>
                <a:cs typeface="Century Gothic"/>
              </a:rPr>
              <a:t> </a:t>
            </a:r>
            <a:r>
              <a:rPr sz="1400" dirty="0">
                <a:solidFill>
                  <a:srgbClr val="273A95"/>
                </a:solidFill>
                <a:latin typeface="Century Gothic"/>
                <a:cs typeface="Century Gothic"/>
              </a:rPr>
              <a:t>school</a:t>
            </a:r>
            <a:r>
              <a:rPr sz="1400" spc="-25" dirty="0">
                <a:solidFill>
                  <a:srgbClr val="273A95"/>
                </a:solidFill>
                <a:latin typeface="Century Gothic"/>
                <a:cs typeface="Century Gothic"/>
              </a:rPr>
              <a:t> </a:t>
            </a:r>
            <a:r>
              <a:rPr sz="1400" dirty="0">
                <a:solidFill>
                  <a:srgbClr val="273A95"/>
                </a:solidFill>
                <a:latin typeface="Century Gothic"/>
                <a:cs typeface="Century Gothic"/>
              </a:rPr>
              <a:t>and</a:t>
            </a:r>
            <a:r>
              <a:rPr sz="1400" spc="-25" dirty="0">
                <a:solidFill>
                  <a:srgbClr val="273A95"/>
                </a:solidFill>
                <a:latin typeface="Century Gothic"/>
                <a:cs typeface="Century Gothic"/>
              </a:rPr>
              <a:t> </a:t>
            </a:r>
            <a:r>
              <a:rPr sz="1400" dirty="0">
                <a:solidFill>
                  <a:srgbClr val="273A95"/>
                </a:solidFill>
                <a:latin typeface="Century Gothic"/>
                <a:cs typeface="Century Gothic"/>
              </a:rPr>
              <a:t>work</a:t>
            </a:r>
            <a:r>
              <a:rPr sz="1400" spc="-20" dirty="0">
                <a:solidFill>
                  <a:srgbClr val="273A95"/>
                </a:solidFill>
                <a:latin typeface="Century Gothic"/>
                <a:cs typeface="Century Gothic"/>
              </a:rPr>
              <a:t> </a:t>
            </a:r>
            <a:r>
              <a:rPr sz="1400" dirty="0">
                <a:solidFill>
                  <a:srgbClr val="273A95"/>
                </a:solidFill>
                <a:latin typeface="Century Gothic"/>
                <a:cs typeface="Century Gothic"/>
              </a:rPr>
              <a:t>environments,</a:t>
            </a:r>
            <a:r>
              <a:rPr sz="1400" spc="-25" dirty="0">
                <a:solidFill>
                  <a:srgbClr val="273A95"/>
                </a:solidFill>
                <a:latin typeface="Century Gothic"/>
                <a:cs typeface="Century Gothic"/>
              </a:rPr>
              <a:t> </a:t>
            </a:r>
            <a:r>
              <a:rPr sz="1400" dirty="0">
                <a:solidFill>
                  <a:srgbClr val="273A95"/>
                </a:solidFill>
                <a:latin typeface="Century Gothic"/>
                <a:cs typeface="Century Gothic"/>
              </a:rPr>
              <a:t>requiring</a:t>
            </a:r>
            <a:r>
              <a:rPr sz="1400" spc="-20" dirty="0">
                <a:solidFill>
                  <a:srgbClr val="273A95"/>
                </a:solidFill>
                <a:latin typeface="Century Gothic"/>
                <a:cs typeface="Century Gothic"/>
              </a:rPr>
              <a:t> </a:t>
            </a:r>
            <a:r>
              <a:rPr sz="1400" dirty="0">
                <a:solidFill>
                  <a:srgbClr val="273A95"/>
                </a:solidFill>
                <a:latin typeface="Century Gothic"/>
                <a:cs typeface="Century Gothic"/>
              </a:rPr>
              <a:t>tailored</a:t>
            </a:r>
            <a:r>
              <a:rPr sz="1400" spc="-25" dirty="0">
                <a:solidFill>
                  <a:srgbClr val="273A95"/>
                </a:solidFill>
                <a:latin typeface="Century Gothic"/>
                <a:cs typeface="Century Gothic"/>
              </a:rPr>
              <a:t> </a:t>
            </a:r>
            <a:r>
              <a:rPr sz="1400" spc="-10" dirty="0">
                <a:solidFill>
                  <a:srgbClr val="273A95"/>
                </a:solidFill>
                <a:latin typeface="Century Gothic"/>
                <a:cs typeface="Century Gothic"/>
              </a:rPr>
              <a:t>support.</a:t>
            </a:r>
            <a:endParaRPr sz="1400">
              <a:latin typeface="Century Gothic"/>
              <a:cs typeface="Century Gothic"/>
            </a:endParaRPr>
          </a:p>
        </p:txBody>
      </p:sp>
      <p:sp>
        <p:nvSpPr>
          <p:cNvPr id="4" name="object 4"/>
          <p:cNvSpPr txBox="1"/>
          <p:nvPr/>
        </p:nvSpPr>
        <p:spPr>
          <a:xfrm>
            <a:off x="914603" y="2580678"/>
            <a:ext cx="8921115" cy="1383665"/>
          </a:xfrm>
          <a:prstGeom prst="rect">
            <a:avLst/>
          </a:prstGeom>
          <a:solidFill>
            <a:srgbClr val="1B75BC">
              <a:alpha val="5000"/>
            </a:srgbClr>
          </a:solidFill>
        </p:spPr>
        <p:txBody>
          <a:bodyPr vert="horz" wrap="square" lIns="0" tIns="99060" rIns="0" bIns="0" rtlCol="0">
            <a:spAutoFit/>
          </a:bodyPr>
          <a:lstStyle/>
          <a:p>
            <a:pPr marL="270510" indent="-227329">
              <a:lnSpc>
                <a:spcPct val="100000"/>
              </a:lnSpc>
              <a:spcBef>
                <a:spcPts val="780"/>
              </a:spcBef>
              <a:buChar char="•"/>
              <a:tabLst>
                <a:tab pos="270510" algn="l"/>
              </a:tabLst>
            </a:pPr>
            <a:r>
              <a:rPr sz="1400" b="1" dirty="0">
                <a:solidFill>
                  <a:srgbClr val="273A95"/>
                </a:solidFill>
                <a:latin typeface="Century Gothic"/>
                <a:cs typeface="Century Gothic"/>
              </a:rPr>
              <a:t>AI</a:t>
            </a:r>
            <a:r>
              <a:rPr sz="1400" b="1" spc="-15" dirty="0">
                <a:solidFill>
                  <a:srgbClr val="273A95"/>
                </a:solidFill>
                <a:latin typeface="Century Gothic"/>
                <a:cs typeface="Century Gothic"/>
              </a:rPr>
              <a:t> </a:t>
            </a:r>
            <a:r>
              <a:rPr sz="1400" b="1" spc="-10" dirty="0">
                <a:solidFill>
                  <a:srgbClr val="273A95"/>
                </a:solidFill>
                <a:latin typeface="Century Gothic"/>
                <a:cs typeface="Century Gothic"/>
              </a:rPr>
              <a:t>Advantage</a:t>
            </a:r>
            <a:r>
              <a:rPr sz="1400" b="1" spc="-15" dirty="0">
                <a:solidFill>
                  <a:srgbClr val="273A95"/>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a:p>
            <a:pPr marL="271780" marR="28575" indent="-229235">
              <a:lnSpc>
                <a:spcPct val="136900"/>
              </a:lnSpc>
              <a:buChar char="-"/>
              <a:tabLst>
                <a:tab pos="271780" algn="l"/>
              </a:tabLst>
            </a:pPr>
            <a:r>
              <a:rPr sz="1400" dirty="0">
                <a:solidFill>
                  <a:srgbClr val="273A95"/>
                </a:solidFill>
                <a:latin typeface="Century Gothic"/>
                <a:cs typeface="Century Gothic"/>
              </a:rPr>
              <a:t>Intelligent</a:t>
            </a:r>
            <a:r>
              <a:rPr sz="1400" spc="-15" dirty="0">
                <a:solidFill>
                  <a:srgbClr val="273A95"/>
                </a:solidFill>
                <a:latin typeface="Century Gothic"/>
                <a:cs typeface="Century Gothic"/>
              </a:rPr>
              <a:t> </a:t>
            </a:r>
            <a:r>
              <a:rPr sz="1400" dirty="0">
                <a:solidFill>
                  <a:srgbClr val="273A95"/>
                </a:solidFill>
                <a:latin typeface="Century Gothic"/>
                <a:cs typeface="Century Gothic"/>
              </a:rPr>
              <a:t>tutoring</a:t>
            </a:r>
            <a:r>
              <a:rPr sz="1400" spc="-15" dirty="0">
                <a:solidFill>
                  <a:srgbClr val="273A95"/>
                </a:solidFill>
                <a:latin typeface="Century Gothic"/>
                <a:cs typeface="Century Gothic"/>
              </a:rPr>
              <a:t> </a:t>
            </a:r>
            <a:r>
              <a:rPr sz="1400" dirty="0">
                <a:solidFill>
                  <a:srgbClr val="273A95"/>
                </a:solidFill>
                <a:latin typeface="Century Gothic"/>
                <a:cs typeface="Century Gothic"/>
              </a:rPr>
              <a:t>systems</a:t>
            </a:r>
            <a:r>
              <a:rPr sz="1400" spc="-20" dirty="0">
                <a:solidFill>
                  <a:srgbClr val="273A95"/>
                </a:solidFill>
                <a:latin typeface="Century Gothic"/>
                <a:cs typeface="Century Gothic"/>
              </a:rPr>
              <a:t> </a:t>
            </a:r>
            <a:r>
              <a:rPr sz="1400" dirty="0">
                <a:solidFill>
                  <a:srgbClr val="273A95"/>
                </a:solidFill>
                <a:latin typeface="Century Gothic"/>
                <a:cs typeface="Century Gothic"/>
              </a:rPr>
              <a:t>or</a:t>
            </a:r>
            <a:r>
              <a:rPr sz="1400" spc="-15" dirty="0">
                <a:solidFill>
                  <a:srgbClr val="273A95"/>
                </a:solidFill>
                <a:latin typeface="Century Gothic"/>
                <a:cs typeface="Century Gothic"/>
              </a:rPr>
              <a:t> </a:t>
            </a:r>
            <a:r>
              <a:rPr sz="1400" dirty="0">
                <a:solidFill>
                  <a:srgbClr val="273A95"/>
                </a:solidFill>
                <a:latin typeface="Century Gothic"/>
                <a:cs typeface="Century Gothic"/>
              </a:rPr>
              <a:t>virtual</a:t>
            </a:r>
            <a:r>
              <a:rPr sz="1400" spc="-20" dirty="0">
                <a:solidFill>
                  <a:srgbClr val="273A95"/>
                </a:solidFill>
                <a:latin typeface="Century Gothic"/>
                <a:cs typeface="Century Gothic"/>
              </a:rPr>
              <a:t> </a:t>
            </a:r>
            <a:r>
              <a:rPr sz="1400" dirty="0">
                <a:solidFill>
                  <a:srgbClr val="273A95"/>
                </a:solidFill>
                <a:latin typeface="Century Gothic"/>
                <a:cs typeface="Century Gothic"/>
              </a:rPr>
              <a:t>learning</a:t>
            </a:r>
            <a:r>
              <a:rPr sz="1400" spc="-10" dirty="0">
                <a:solidFill>
                  <a:srgbClr val="273A95"/>
                </a:solidFill>
                <a:latin typeface="Century Gothic"/>
                <a:cs typeface="Century Gothic"/>
              </a:rPr>
              <a:t> </a:t>
            </a:r>
            <a:r>
              <a:rPr sz="1400" dirty="0">
                <a:solidFill>
                  <a:srgbClr val="273A95"/>
                </a:solidFill>
                <a:latin typeface="Century Gothic"/>
                <a:cs typeface="Century Gothic"/>
              </a:rPr>
              <a:t>environments</a:t>
            </a:r>
            <a:r>
              <a:rPr sz="1400" spc="-20" dirty="0">
                <a:solidFill>
                  <a:srgbClr val="273A95"/>
                </a:solidFill>
                <a:latin typeface="Century Gothic"/>
                <a:cs typeface="Century Gothic"/>
              </a:rPr>
              <a:t> </a:t>
            </a:r>
            <a:r>
              <a:rPr sz="1400" dirty="0">
                <a:solidFill>
                  <a:srgbClr val="273A95"/>
                </a:solidFill>
                <a:latin typeface="Century Gothic"/>
                <a:cs typeface="Century Gothic"/>
              </a:rPr>
              <a:t>can</a:t>
            </a:r>
            <a:r>
              <a:rPr sz="1400" spc="-15" dirty="0">
                <a:solidFill>
                  <a:srgbClr val="273A95"/>
                </a:solidFill>
                <a:latin typeface="Century Gothic"/>
                <a:cs typeface="Century Gothic"/>
              </a:rPr>
              <a:t> </a:t>
            </a:r>
            <a:r>
              <a:rPr sz="1400" dirty="0">
                <a:solidFill>
                  <a:srgbClr val="273A95"/>
                </a:solidFill>
                <a:latin typeface="Century Gothic"/>
                <a:cs typeface="Century Gothic"/>
              </a:rPr>
              <a:t>adapt</a:t>
            </a:r>
            <a:r>
              <a:rPr sz="1400" spc="-15" dirty="0">
                <a:solidFill>
                  <a:srgbClr val="273A95"/>
                </a:solidFill>
                <a:latin typeface="Century Gothic"/>
                <a:cs typeface="Century Gothic"/>
              </a:rPr>
              <a:t> </a:t>
            </a:r>
            <a:r>
              <a:rPr sz="1400" dirty="0">
                <a:solidFill>
                  <a:srgbClr val="273A95"/>
                </a:solidFill>
                <a:latin typeface="Century Gothic"/>
                <a:cs typeface="Century Gothic"/>
              </a:rPr>
              <a:t>teaching</a:t>
            </a:r>
            <a:r>
              <a:rPr sz="1400" spc="-15" dirty="0">
                <a:solidFill>
                  <a:srgbClr val="273A95"/>
                </a:solidFill>
                <a:latin typeface="Century Gothic"/>
                <a:cs typeface="Century Gothic"/>
              </a:rPr>
              <a:t> </a:t>
            </a:r>
            <a:r>
              <a:rPr sz="1400" dirty="0">
                <a:solidFill>
                  <a:srgbClr val="273A95"/>
                </a:solidFill>
                <a:latin typeface="Century Gothic"/>
                <a:cs typeface="Century Gothic"/>
              </a:rPr>
              <a:t>methods</a:t>
            </a:r>
            <a:r>
              <a:rPr sz="1400" spc="-15" dirty="0">
                <a:solidFill>
                  <a:srgbClr val="273A95"/>
                </a:solidFill>
                <a:latin typeface="Century Gothic"/>
                <a:cs typeface="Century Gothic"/>
              </a:rPr>
              <a:t> </a:t>
            </a:r>
            <a:r>
              <a:rPr sz="1400" dirty="0">
                <a:solidFill>
                  <a:srgbClr val="273A95"/>
                </a:solidFill>
                <a:latin typeface="Century Gothic"/>
                <a:cs typeface="Century Gothic"/>
              </a:rPr>
              <a:t>in</a:t>
            </a:r>
            <a:r>
              <a:rPr sz="1400" spc="-15" dirty="0">
                <a:solidFill>
                  <a:srgbClr val="273A95"/>
                </a:solidFill>
                <a:latin typeface="Century Gothic"/>
                <a:cs typeface="Century Gothic"/>
              </a:rPr>
              <a:t> </a:t>
            </a:r>
            <a:r>
              <a:rPr sz="1400" spc="-10" dirty="0">
                <a:solidFill>
                  <a:srgbClr val="273A95"/>
                </a:solidFill>
                <a:latin typeface="Century Gothic"/>
                <a:cs typeface="Century Gothic"/>
              </a:rPr>
              <a:t>real-</a:t>
            </a:r>
            <a:r>
              <a:rPr sz="1400" spc="-20" dirty="0">
                <a:solidFill>
                  <a:srgbClr val="273A95"/>
                </a:solidFill>
                <a:latin typeface="Century Gothic"/>
                <a:cs typeface="Century Gothic"/>
              </a:rPr>
              <a:t>time </a:t>
            </a:r>
            <a:r>
              <a:rPr sz="1400" dirty="0">
                <a:solidFill>
                  <a:srgbClr val="273A95"/>
                </a:solidFill>
                <a:latin typeface="Century Gothic"/>
                <a:cs typeface="Century Gothic"/>
              </a:rPr>
              <a:t>to</a:t>
            </a:r>
            <a:r>
              <a:rPr sz="1400" spc="-10" dirty="0">
                <a:solidFill>
                  <a:srgbClr val="273A95"/>
                </a:solidFill>
                <a:latin typeface="Century Gothic"/>
                <a:cs typeface="Century Gothic"/>
              </a:rPr>
              <a:t> </a:t>
            </a:r>
            <a:r>
              <a:rPr sz="1400" dirty="0">
                <a:solidFill>
                  <a:srgbClr val="273A95"/>
                </a:solidFill>
                <a:latin typeface="Century Gothic"/>
                <a:cs typeface="Century Gothic"/>
              </a:rPr>
              <a:t>suit</a:t>
            </a:r>
            <a:r>
              <a:rPr sz="1400" spc="-10" dirty="0">
                <a:solidFill>
                  <a:srgbClr val="273A95"/>
                </a:solidFill>
                <a:latin typeface="Century Gothic"/>
                <a:cs typeface="Century Gothic"/>
              </a:rPr>
              <a:t> </a:t>
            </a:r>
            <a:r>
              <a:rPr sz="1400" dirty="0">
                <a:solidFill>
                  <a:srgbClr val="273A95"/>
                </a:solidFill>
                <a:latin typeface="Century Gothic"/>
                <a:cs typeface="Century Gothic"/>
              </a:rPr>
              <a:t>an</a:t>
            </a:r>
            <a:r>
              <a:rPr sz="1400" spc="-5" dirty="0">
                <a:solidFill>
                  <a:srgbClr val="273A95"/>
                </a:solidFill>
                <a:latin typeface="Century Gothic"/>
                <a:cs typeface="Century Gothic"/>
              </a:rPr>
              <a:t> </a:t>
            </a:r>
            <a:r>
              <a:rPr sz="1400" dirty="0">
                <a:solidFill>
                  <a:srgbClr val="273A95"/>
                </a:solidFill>
                <a:latin typeface="Century Gothic"/>
                <a:cs typeface="Century Gothic"/>
              </a:rPr>
              <a:t>ADHD</a:t>
            </a:r>
            <a:r>
              <a:rPr sz="1400" spc="-10" dirty="0">
                <a:solidFill>
                  <a:srgbClr val="273A95"/>
                </a:solidFill>
                <a:latin typeface="Century Gothic"/>
                <a:cs typeface="Century Gothic"/>
              </a:rPr>
              <a:t> learner's needs.</a:t>
            </a:r>
            <a:endParaRPr sz="1400">
              <a:latin typeface="Century Gothic"/>
              <a:cs typeface="Century Gothic"/>
            </a:endParaRPr>
          </a:p>
          <a:p>
            <a:pPr marL="271780" indent="-228600">
              <a:lnSpc>
                <a:spcPct val="100000"/>
              </a:lnSpc>
              <a:spcBef>
                <a:spcPts val="625"/>
              </a:spcBef>
              <a:buChar char="-"/>
              <a:tabLst>
                <a:tab pos="271780" algn="l"/>
              </a:tabLst>
            </a:pPr>
            <a:r>
              <a:rPr sz="1400" spc="-10" dirty="0">
                <a:solidFill>
                  <a:srgbClr val="273A95"/>
                </a:solidFill>
                <a:latin typeface="Century Gothic"/>
                <a:cs typeface="Century Gothic"/>
              </a:rPr>
              <a:t>AI-</a:t>
            </a:r>
            <a:r>
              <a:rPr sz="1400" dirty="0">
                <a:solidFill>
                  <a:srgbClr val="273A95"/>
                </a:solidFill>
                <a:latin typeface="Century Gothic"/>
                <a:cs typeface="Century Gothic"/>
              </a:rPr>
              <a:t>powered</a:t>
            </a:r>
            <a:r>
              <a:rPr sz="1400" spc="-25" dirty="0">
                <a:solidFill>
                  <a:srgbClr val="273A95"/>
                </a:solidFill>
                <a:latin typeface="Century Gothic"/>
                <a:cs typeface="Century Gothic"/>
              </a:rPr>
              <a:t> </a:t>
            </a:r>
            <a:r>
              <a:rPr sz="1400" dirty="0">
                <a:solidFill>
                  <a:srgbClr val="273A95"/>
                </a:solidFill>
                <a:latin typeface="Century Gothic"/>
                <a:cs typeface="Century Gothic"/>
              </a:rPr>
              <a:t>productivity</a:t>
            </a:r>
            <a:r>
              <a:rPr sz="1400" spc="-25" dirty="0">
                <a:solidFill>
                  <a:srgbClr val="273A95"/>
                </a:solidFill>
                <a:latin typeface="Century Gothic"/>
                <a:cs typeface="Century Gothic"/>
              </a:rPr>
              <a:t> </a:t>
            </a:r>
            <a:r>
              <a:rPr sz="1400" dirty="0">
                <a:solidFill>
                  <a:srgbClr val="273A95"/>
                </a:solidFill>
                <a:latin typeface="Century Gothic"/>
                <a:cs typeface="Century Gothic"/>
              </a:rPr>
              <a:t>tools</a:t>
            </a:r>
            <a:r>
              <a:rPr sz="1400" spc="-25" dirty="0">
                <a:solidFill>
                  <a:srgbClr val="273A95"/>
                </a:solidFill>
                <a:latin typeface="Century Gothic"/>
                <a:cs typeface="Century Gothic"/>
              </a:rPr>
              <a:t> </a:t>
            </a:r>
            <a:r>
              <a:rPr sz="1400" dirty="0">
                <a:solidFill>
                  <a:srgbClr val="273A95"/>
                </a:solidFill>
                <a:latin typeface="Century Gothic"/>
                <a:cs typeface="Century Gothic"/>
              </a:rPr>
              <a:t>can</a:t>
            </a:r>
            <a:r>
              <a:rPr sz="1400" spc="-20" dirty="0">
                <a:solidFill>
                  <a:srgbClr val="273A95"/>
                </a:solidFill>
                <a:latin typeface="Century Gothic"/>
                <a:cs typeface="Century Gothic"/>
              </a:rPr>
              <a:t> </a:t>
            </a:r>
            <a:r>
              <a:rPr sz="1400" dirty="0">
                <a:solidFill>
                  <a:srgbClr val="273A95"/>
                </a:solidFill>
                <a:latin typeface="Century Gothic"/>
                <a:cs typeface="Century Gothic"/>
              </a:rPr>
              <a:t>help</a:t>
            </a:r>
            <a:r>
              <a:rPr sz="1400" spc="-25" dirty="0">
                <a:solidFill>
                  <a:srgbClr val="273A95"/>
                </a:solidFill>
                <a:latin typeface="Century Gothic"/>
                <a:cs typeface="Century Gothic"/>
              </a:rPr>
              <a:t> </a:t>
            </a:r>
            <a:r>
              <a:rPr sz="1400" dirty="0">
                <a:solidFill>
                  <a:srgbClr val="273A95"/>
                </a:solidFill>
                <a:latin typeface="Century Gothic"/>
                <a:cs typeface="Century Gothic"/>
              </a:rPr>
              <a:t>adults</a:t>
            </a:r>
            <a:r>
              <a:rPr sz="1400" spc="-25" dirty="0">
                <a:solidFill>
                  <a:srgbClr val="273A95"/>
                </a:solidFill>
                <a:latin typeface="Century Gothic"/>
                <a:cs typeface="Century Gothic"/>
              </a:rPr>
              <a:t> </a:t>
            </a:r>
            <a:r>
              <a:rPr sz="1400" dirty="0">
                <a:solidFill>
                  <a:srgbClr val="273A95"/>
                </a:solidFill>
                <a:latin typeface="Century Gothic"/>
                <a:cs typeface="Century Gothic"/>
              </a:rPr>
              <a:t>manage</a:t>
            </a:r>
            <a:r>
              <a:rPr sz="1400" spc="-25" dirty="0">
                <a:solidFill>
                  <a:srgbClr val="273A95"/>
                </a:solidFill>
                <a:latin typeface="Century Gothic"/>
                <a:cs typeface="Century Gothic"/>
              </a:rPr>
              <a:t> </a:t>
            </a:r>
            <a:r>
              <a:rPr sz="1400" dirty="0">
                <a:solidFill>
                  <a:srgbClr val="273A95"/>
                </a:solidFill>
                <a:latin typeface="Century Gothic"/>
                <a:cs typeface="Century Gothic"/>
              </a:rPr>
              <a:t>tasks,</a:t>
            </a:r>
            <a:r>
              <a:rPr sz="1400" spc="-20" dirty="0">
                <a:solidFill>
                  <a:srgbClr val="273A95"/>
                </a:solidFill>
                <a:latin typeface="Century Gothic"/>
                <a:cs typeface="Century Gothic"/>
              </a:rPr>
              <a:t> </a:t>
            </a:r>
            <a:r>
              <a:rPr sz="1400" dirty="0">
                <a:solidFill>
                  <a:srgbClr val="273A95"/>
                </a:solidFill>
                <a:latin typeface="Century Gothic"/>
                <a:cs typeface="Century Gothic"/>
              </a:rPr>
              <a:t>schedules,</a:t>
            </a:r>
            <a:r>
              <a:rPr sz="1400" spc="-25" dirty="0">
                <a:solidFill>
                  <a:srgbClr val="273A95"/>
                </a:solidFill>
                <a:latin typeface="Century Gothic"/>
                <a:cs typeface="Century Gothic"/>
              </a:rPr>
              <a:t> </a:t>
            </a:r>
            <a:r>
              <a:rPr sz="1400" dirty="0">
                <a:solidFill>
                  <a:srgbClr val="273A95"/>
                </a:solidFill>
                <a:latin typeface="Century Gothic"/>
                <a:cs typeface="Century Gothic"/>
              </a:rPr>
              <a:t>and</a:t>
            </a:r>
            <a:r>
              <a:rPr sz="1400" spc="-20" dirty="0">
                <a:solidFill>
                  <a:srgbClr val="273A95"/>
                </a:solidFill>
                <a:latin typeface="Century Gothic"/>
                <a:cs typeface="Century Gothic"/>
              </a:rPr>
              <a:t> </a:t>
            </a:r>
            <a:r>
              <a:rPr sz="1400" dirty="0">
                <a:solidFill>
                  <a:srgbClr val="273A95"/>
                </a:solidFill>
                <a:latin typeface="Century Gothic"/>
                <a:cs typeface="Century Gothic"/>
              </a:rPr>
              <a:t>focus</a:t>
            </a:r>
            <a:r>
              <a:rPr sz="1400" spc="-30" dirty="0">
                <a:solidFill>
                  <a:srgbClr val="273A95"/>
                </a:solidFill>
                <a:latin typeface="Century Gothic"/>
                <a:cs typeface="Century Gothic"/>
              </a:rPr>
              <a:t> </a:t>
            </a:r>
            <a:r>
              <a:rPr sz="1400" spc="-10" dirty="0">
                <a:solidFill>
                  <a:srgbClr val="273A95"/>
                </a:solidFill>
                <a:latin typeface="Century Gothic"/>
                <a:cs typeface="Century Gothic"/>
              </a:rPr>
              <a:t>challenges.</a:t>
            </a:r>
            <a:endParaRPr sz="1400">
              <a:latin typeface="Century Gothic"/>
              <a:cs typeface="Century Gothic"/>
            </a:endParaRPr>
          </a:p>
        </p:txBody>
      </p:sp>
      <p:sp>
        <p:nvSpPr>
          <p:cNvPr id="5" name="object 5"/>
          <p:cNvSpPr txBox="1"/>
          <p:nvPr/>
        </p:nvSpPr>
        <p:spPr>
          <a:xfrm>
            <a:off x="878446" y="4148429"/>
            <a:ext cx="8957310" cy="523240"/>
          </a:xfrm>
          <a:prstGeom prst="rect">
            <a:avLst/>
          </a:prstGeom>
          <a:solidFill>
            <a:srgbClr val="1B75BC">
              <a:alpha val="9999"/>
            </a:srgbClr>
          </a:solidFill>
        </p:spPr>
        <p:txBody>
          <a:bodyPr vert="horz" wrap="square" lIns="0" tIns="101600" rIns="0" bIns="0" rtlCol="0">
            <a:spAutoFit/>
          </a:bodyPr>
          <a:lstStyle/>
          <a:p>
            <a:pPr marL="130175">
              <a:lnSpc>
                <a:spcPct val="100000"/>
              </a:lnSpc>
              <a:spcBef>
                <a:spcPts val="800"/>
              </a:spcBef>
            </a:pPr>
            <a:r>
              <a:rPr sz="1400" dirty="0">
                <a:solidFill>
                  <a:srgbClr val="091339"/>
                </a:solidFill>
                <a:latin typeface="Century Gothic"/>
                <a:cs typeface="Century Gothic"/>
              </a:rPr>
              <a:t>5.</a:t>
            </a:r>
            <a:r>
              <a:rPr sz="1400" spc="345" dirty="0">
                <a:solidFill>
                  <a:srgbClr val="091339"/>
                </a:solidFill>
                <a:latin typeface="Century Gothic"/>
                <a:cs typeface="Century Gothic"/>
              </a:rPr>
              <a:t> </a:t>
            </a:r>
            <a:r>
              <a:rPr sz="1400" spc="-20" dirty="0">
                <a:solidFill>
                  <a:srgbClr val="091339"/>
                </a:solidFill>
                <a:latin typeface="Century Gothic"/>
                <a:cs typeface="Century Gothic"/>
              </a:rPr>
              <a:t>LARGE-</a:t>
            </a:r>
            <a:r>
              <a:rPr sz="1400" dirty="0">
                <a:solidFill>
                  <a:srgbClr val="091339"/>
                </a:solidFill>
                <a:latin typeface="Century Gothic"/>
                <a:cs typeface="Century Gothic"/>
              </a:rPr>
              <a:t>SCALE</a:t>
            </a:r>
            <a:r>
              <a:rPr sz="1400" spc="-20" dirty="0">
                <a:solidFill>
                  <a:srgbClr val="091339"/>
                </a:solidFill>
                <a:latin typeface="Century Gothic"/>
                <a:cs typeface="Century Gothic"/>
              </a:rPr>
              <a:t> </a:t>
            </a:r>
            <a:r>
              <a:rPr sz="1400" dirty="0">
                <a:solidFill>
                  <a:srgbClr val="091339"/>
                </a:solidFill>
                <a:latin typeface="Century Gothic"/>
                <a:cs typeface="Century Gothic"/>
              </a:rPr>
              <a:t>PUBLIC</a:t>
            </a:r>
            <a:r>
              <a:rPr sz="1400" spc="-20" dirty="0">
                <a:solidFill>
                  <a:srgbClr val="091339"/>
                </a:solidFill>
                <a:latin typeface="Century Gothic"/>
                <a:cs typeface="Century Gothic"/>
              </a:rPr>
              <a:t> </a:t>
            </a:r>
            <a:r>
              <a:rPr sz="1400" dirty="0">
                <a:solidFill>
                  <a:srgbClr val="091339"/>
                </a:solidFill>
                <a:latin typeface="Century Gothic"/>
                <a:cs typeface="Century Gothic"/>
              </a:rPr>
              <a:t>HEALTH</a:t>
            </a:r>
            <a:r>
              <a:rPr sz="1400" spc="-15" dirty="0">
                <a:solidFill>
                  <a:srgbClr val="091339"/>
                </a:solidFill>
                <a:latin typeface="Century Gothic"/>
                <a:cs typeface="Century Gothic"/>
              </a:rPr>
              <a:t> </a:t>
            </a:r>
            <a:r>
              <a:rPr sz="1400" spc="-10" dirty="0">
                <a:solidFill>
                  <a:srgbClr val="091339"/>
                </a:solidFill>
                <a:latin typeface="Century Gothic"/>
                <a:cs typeface="Century Gothic"/>
              </a:rPr>
              <a:t>INSIGHTS</a:t>
            </a:r>
            <a:endParaRPr sz="1400">
              <a:latin typeface="Century Gothic"/>
              <a:cs typeface="Century Gothic"/>
            </a:endParaRPr>
          </a:p>
        </p:txBody>
      </p:sp>
      <p:sp>
        <p:nvSpPr>
          <p:cNvPr id="6" name="object 6"/>
          <p:cNvSpPr txBox="1"/>
          <p:nvPr/>
        </p:nvSpPr>
        <p:spPr>
          <a:xfrm>
            <a:off x="945354" y="4721105"/>
            <a:ext cx="8338184" cy="902335"/>
          </a:xfrm>
          <a:prstGeom prst="rect">
            <a:avLst/>
          </a:prstGeom>
        </p:spPr>
        <p:txBody>
          <a:bodyPr vert="horz" wrap="square" lIns="0" tIns="91440" rIns="0" bIns="0" rtlCol="0">
            <a:spAutoFit/>
          </a:bodyPr>
          <a:lstStyle/>
          <a:p>
            <a:pPr marL="240029" indent="-227329">
              <a:lnSpc>
                <a:spcPct val="100000"/>
              </a:lnSpc>
              <a:spcBef>
                <a:spcPts val="720"/>
              </a:spcBef>
              <a:buChar char="•"/>
              <a:tabLst>
                <a:tab pos="240029" algn="l"/>
              </a:tabLst>
            </a:pPr>
            <a:r>
              <a:rPr sz="1400" b="1" dirty="0">
                <a:solidFill>
                  <a:srgbClr val="273A95"/>
                </a:solidFill>
                <a:latin typeface="Century Gothic"/>
                <a:cs typeface="Century Gothic"/>
              </a:rPr>
              <a:t>Why</a:t>
            </a:r>
            <a:r>
              <a:rPr sz="1400" b="1" spc="-40" dirty="0">
                <a:solidFill>
                  <a:srgbClr val="273A95"/>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a:p>
            <a:pPr marL="12700" marR="5080">
              <a:lnSpc>
                <a:spcPct val="136900"/>
              </a:lnSpc>
            </a:pPr>
            <a:r>
              <a:rPr sz="1400" dirty="0">
                <a:solidFill>
                  <a:srgbClr val="273A95"/>
                </a:solidFill>
                <a:latin typeface="Century Gothic"/>
                <a:cs typeface="Century Gothic"/>
              </a:rPr>
              <a:t>ADHD's</a:t>
            </a:r>
            <a:r>
              <a:rPr sz="1400" spc="-30" dirty="0">
                <a:solidFill>
                  <a:srgbClr val="273A95"/>
                </a:solidFill>
                <a:latin typeface="Century Gothic"/>
                <a:cs typeface="Century Gothic"/>
              </a:rPr>
              <a:t> </a:t>
            </a:r>
            <a:r>
              <a:rPr sz="1400" dirty="0">
                <a:solidFill>
                  <a:srgbClr val="273A95"/>
                </a:solidFill>
                <a:latin typeface="Century Gothic"/>
                <a:cs typeface="Century Gothic"/>
              </a:rPr>
              <a:t>prevalence</a:t>
            </a:r>
            <a:r>
              <a:rPr sz="1400" spc="-20" dirty="0">
                <a:solidFill>
                  <a:srgbClr val="273A95"/>
                </a:solidFill>
                <a:latin typeface="Century Gothic"/>
                <a:cs typeface="Century Gothic"/>
              </a:rPr>
              <a:t> </a:t>
            </a:r>
            <a:r>
              <a:rPr sz="1400" dirty="0">
                <a:solidFill>
                  <a:srgbClr val="273A95"/>
                </a:solidFill>
                <a:latin typeface="Century Gothic"/>
                <a:cs typeface="Century Gothic"/>
              </a:rPr>
              <a:t>and</a:t>
            </a:r>
            <a:r>
              <a:rPr sz="1400" spc="-20" dirty="0">
                <a:solidFill>
                  <a:srgbClr val="273A95"/>
                </a:solidFill>
                <a:latin typeface="Century Gothic"/>
                <a:cs typeface="Century Gothic"/>
              </a:rPr>
              <a:t> </a:t>
            </a:r>
            <a:r>
              <a:rPr sz="1400" dirty="0">
                <a:solidFill>
                  <a:srgbClr val="273A95"/>
                </a:solidFill>
                <a:latin typeface="Century Gothic"/>
                <a:cs typeface="Century Gothic"/>
              </a:rPr>
              <a:t>treatment</a:t>
            </a:r>
            <a:r>
              <a:rPr sz="1400" spc="-25" dirty="0">
                <a:solidFill>
                  <a:srgbClr val="273A95"/>
                </a:solidFill>
                <a:latin typeface="Century Gothic"/>
                <a:cs typeface="Century Gothic"/>
              </a:rPr>
              <a:t> </a:t>
            </a:r>
            <a:r>
              <a:rPr sz="1400" dirty="0">
                <a:solidFill>
                  <a:srgbClr val="273A95"/>
                </a:solidFill>
                <a:latin typeface="Century Gothic"/>
                <a:cs typeface="Century Gothic"/>
              </a:rPr>
              <a:t>vary</a:t>
            </a:r>
            <a:r>
              <a:rPr sz="1400" spc="-20" dirty="0">
                <a:solidFill>
                  <a:srgbClr val="273A95"/>
                </a:solidFill>
                <a:latin typeface="Century Gothic"/>
                <a:cs typeface="Century Gothic"/>
              </a:rPr>
              <a:t> </a:t>
            </a:r>
            <a:r>
              <a:rPr sz="1400" dirty="0">
                <a:solidFill>
                  <a:srgbClr val="273A95"/>
                </a:solidFill>
                <a:latin typeface="Century Gothic"/>
                <a:cs typeface="Century Gothic"/>
              </a:rPr>
              <a:t>across</a:t>
            </a:r>
            <a:r>
              <a:rPr sz="1400" spc="-25" dirty="0">
                <a:solidFill>
                  <a:srgbClr val="273A95"/>
                </a:solidFill>
                <a:latin typeface="Century Gothic"/>
                <a:cs typeface="Century Gothic"/>
              </a:rPr>
              <a:t> </a:t>
            </a:r>
            <a:r>
              <a:rPr sz="1400" dirty="0">
                <a:solidFill>
                  <a:srgbClr val="273A95"/>
                </a:solidFill>
                <a:latin typeface="Century Gothic"/>
                <a:cs typeface="Century Gothic"/>
              </a:rPr>
              <a:t>demographics,</a:t>
            </a:r>
            <a:r>
              <a:rPr sz="1400" spc="-20" dirty="0">
                <a:solidFill>
                  <a:srgbClr val="273A95"/>
                </a:solidFill>
                <a:latin typeface="Century Gothic"/>
                <a:cs typeface="Century Gothic"/>
              </a:rPr>
              <a:t> </a:t>
            </a:r>
            <a:r>
              <a:rPr sz="1400" dirty="0">
                <a:solidFill>
                  <a:srgbClr val="273A95"/>
                </a:solidFill>
                <a:latin typeface="Century Gothic"/>
                <a:cs typeface="Century Gothic"/>
              </a:rPr>
              <a:t>requiring</a:t>
            </a:r>
            <a:r>
              <a:rPr sz="1400" spc="-25" dirty="0">
                <a:solidFill>
                  <a:srgbClr val="273A95"/>
                </a:solidFill>
                <a:latin typeface="Century Gothic"/>
                <a:cs typeface="Century Gothic"/>
              </a:rPr>
              <a:t> </a:t>
            </a:r>
            <a:r>
              <a:rPr sz="1400" spc="-10" dirty="0">
                <a:solidFill>
                  <a:srgbClr val="273A95"/>
                </a:solidFill>
                <a:latin typeface="Century Gothic"/>
                <a:cs typeface="Century Gothic"/>
              </a:rPr>
              <a:t>population-</a:t>
            </a:r>
            <a:r>
              <a:rPr sz="1400" dirty="0">
                <a:solidFill>
                  <a:srgbClr val="273A95"/>
                </a:solidFill>
                <a:latin typeface="Century Gothic"/>
                <a:cs typeface="Century Gothic"/>
              </a:rPr>
              <a:t>level</a:t>
            </a:r>
            <a:r>
              <a:rPr sz="1400" spc="-25" dirty="0">
                <a:solidFill>
                  <a:srgbClr val="273A95"/>
                </a:solidFill>
                <a:latin typeface="Century Gothic"/>
                <a:cs typeface="Century Gothic"/>
              </a:rPr>
              <a:t> </a:t>
            </a:r>
            <a:r>
              <a:rPr sz="1400" dirty="0">
                <a:solidFill>
                  <a:srgbClr val="273A95"/>
                </a:solidFill>
                <a:latin typeface="Century Gothic"/>
                <a:cs typeface="Century Gothic"/>
              </a:rPr>
              <a:t>data</a:t>
            </a:r>
            <a:r>
              <a:rPr sz="1400" spc="-20" dirty="0">
                <a:solidFill>
                  <a:srgbClr val="273A95"/>
                </a:solidFill>
                <a:latin typeface="Century Gothic"/>
                <a:cs typeface="Century Gothic"/>
              </a:rPr>
              <a:t> </a:t>
            </a:r>
            <a:r>
              <a:rPr sz="1400" spc="-25" dirty="0">
                <a:solidFill>
                  <a:srgbClr val="273A95"/>
                </a:solidFill>
                <a:latin typeface="Century Gothic"/>
                <a:cs typeface="Century Gothic"/>
              </a:rPr>
              <a:t>to </a:t>
            </a:r>
            <a:r>
              <a:rPr sz="1400" dirty="0">
                <a:solidFill>
                  <a:srgbClr val="273A95"/>
                </a:solidFill>
                <a:latin typeface="Century Gothic"/>
                <a:cs typeface="Century Gothic"/>
              </a:rPr>
              <a:t>inform</a:t>
            </a:r>
            <a:r>
              <a:rPr sz="1400" spc="-25" dirty="0">
                <a:solidFill>
                  <a:srgbClr val="273A95"/>
                </a:solidFill>
                <a:latin typeface="Century Gothic"/>
                <a:cs typeface="Century Gothic"/>
              </a:rPr>
              <a:t> </a:t>
            </a:r>
            <a:r>
              <a:rPr sz="1400" dirty="0">
                <a:solidFill>
                  <a:srgbClr val="273A95"/>
                </a:solidFill>
                <a:latin typeface="Century Gothic"/>
                <a:cs typeface="Century Gothic"/>
              </a:rPr>
              <a:t>policies</a:t>
            </a:r>
            <a:r>
              <a:rPr sz="1400" spc="-30" dirty="0">
                <a:solidFill>
                  <a:srgbClr val="273A95"/>
                </a:solidFill>
                <a:latin typeface="Century Gothic"/>
                <a:cs typeface="Century Gothic"/>
              </a:rPr>
              <a:t> </a:t>
            </a:r>
            <a:r>
              <a:rPr sz="1400" dirty="0">
                <a:solidFill>
                  <a:srgbClr val="273A95"/>
                </a:solidFill>
                <a:latin typeface="Century Gothic"/>
                <a:cs typeface="Century Gothic"/>
              </a:rPr>
              <a:t>and</a:t>
            </a:r>
            <a:r>
              <a:rPr sz="1400" spc="-25" dirty="0">
                <a:solidFill>
                  <a:srgbClr val="273A95"/>
                </a:solidFill>
                <a:latin typeface="Century Gothic"/>
                <a:cs typeface="Century Gothic"/>
              </a:rPr>
              <a:t> </a:t>
            </a:r>
            <a:r>
              <a:rPr sz="1400" spc="-10" dirty="0">
                <a:solidFill>
                  <a:srgbClr val="273A95"/>
                </a:solidFill>
                <a:latin typeface="Century Gothic"/>
                <a:cs typeface="Century Gothic"/>
              </a:rPr>
              <a:t>healthcare.</a:t>
            </a:r>
            <a:endParaRPr sz="1400">
              <a:latin typeface="Century Gothic"/>
              <a:cs typeface="Century Gothic"/>
            </a:endParaRPr>
          </a:p>
        </p:txBody>
      </p:sp>
      <p:sp>
        <p:nvSpPr>
          <p:cNvPr id="7" name="object 7"/>
          <p:cNvSpPr txBox="1"/>
          <p:nvPr/>
        </p:nvSpPr>
        <p:spPr>
          <a:xfrm>
            <a:off x="914603" y="5736005"/>
            <a:ext cx="8921115" cy="1034415"/>
          </a:xfrm>
          <a:prstGeom prst="rect">
            <a:avLst/>
          </a:prstGeom>
          <a:solidFill>
            <a:srgbClr val="1B75BC">
              <a:alpha val="5000"/>
            </a:srgbClr>
          </a:solidFill>
        </p:spPr>
        <p:txBody>
          <a:bodyPr vert="horz" wrap="square" lIns="0" tIns="99060" rIns="0" bIns="0" rtlCol="0">
            <a:spAutoFit/>
          </a:bodyPr>
          <a:lstStyle/>
          <a:p>
            <a:pPr marL="270510" indent="-227329">
              <a:lnSpc>
                <a:spcPct val="100000"/>
              </a:lnSpc>
              <a:spcBef>
                <a:spcPts val="780"/>
              </a:spcBef>
              <a:buChar char="•"/>
              <a:tabLst>
                <a:tab pos="270510" algn="l"/>
              </a:tabLst>
            </a:pPr>
            <a:r>
              <a:rPr sz="1400" b="1" dirty="0">
                <a:solidFill>
                  <a:srgbClr val="273A95"/>
                </a:solidFill>
                <a:latin typeface="Century Gothic"/>
                <a:cs typeface="Century Gothic"/>
              </a:rPr>
              <a:t>AI</a:t>
            </a:r>
            <a:r>
              <a:rPr sz="1400" b="1" spc="-15" dirty="0">
                <a:solidFill>
                  <a:srgbClr val="273A95"/>
                </a:solidFill>
                <a:latin typeface="Century Gothic"/>
                <a:cs typeface="Century Gothic"/>
              </a:rPr>
              <a:t> </a:t>
            </a:r>
            <a:r>
              <a:rPr sz="1400" b="1" spc="-10" dirty="0">
                <a:solidFill>
                  <a:srgbClr val="273A95"/>
                </a:solidFill>
                <a:latin typeface="Century Gothic"/>
                <a:cs typeface="Century Gothic"/>
              </a:rPr>
              <a:t>Advantage</a:t>
            </a:r>
            <a:r>
              <a:rPr sz="1400" b="1" spc="-15" dirty="0">
                <a:solidFill>
                  <a:srgbClr val="273A95"/>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a:p>
            <a:pPr marL="271780" marR="636905" indent="-229235">
              <a:lnSpc>
                <a:spcPct val="136900"/>
              </a:lnSpc>
              <a:tabLst>
                <a:tab pos="271780" algn="l"/>
              </a:tabLst>
            </a:pPr>
            <a:r>
              <a:rPr sz="1400" spc="-50" dirty="0">
                <a:solidFill>
                  <a:srgbClr val="273A95"/>
                </a:solidFill>
                <a:latin typeface="Century Gothic"/>
                <a:cs typeface="Century Gothic"/>
              </a:rPr>
              <a:t>-</a:t>
            </a:r>
            <a:r>
              <a:rPr sz="1400" dirty="0">
                <a:solidFill>
                  <a:srgbClr val="273A95"/>
                </a:solidFill>
                <a:latin typeface="Century Gothic"/>
                <a:cs typeface="Century Gothic"/>
              </a:rPr>
              <a:t>	ML</a:t>
            </a:r>
            <a:r>
              <a:rPr sz="1400" spc="-15" dirty="0">
                <a:solidFill>
                  <a:srgbClr val="273A95"/>
                </a:solidFill>
                <a:latin typeface="Century Gothic"/>
                <a:cs typeface="Century Gothic"/>
              </a:rPr>
              <a:t> </a:t>
            </a:r>
            <a:r>
              <a:rPr sz="1400" dirty="0">
                <a:solidFill>
                  <a:srgbClr val="273A95"/>
                </a:solidFill>
                <a:latin typeface="Century Gothic"/>
                <a:cs typeface="Century Gothic"/>
              </a:rPr>
              <a:t>can</a:t>
            </a:r>
            <a:r>
              <a:rPr sz="1400" spc="-15" dirty="0">
                <a:solidFill>
                  <a:srgbClr val="273A95"/>
                </a:solidFill>
                <a:latin typeface="Century Gothic"/>
                <a:cs typeface="Century Gothic"/>
              </a:rPr>
              <a:t> </a:t>
            </a:r>
            <a:r>
              <a:rPr sz="1400" dirty="0">
                <a:solidFill>
                  <a:srgbClr val="273A95"/>
                </a:solidFill>
                <a:latin typeface="Century Gothic"/>
                <a:cs typeface="Century Gothic"/>
              </a:rPr>
              <a:t>process</a:t>
            </a:r>
            <a:r>
              <a:rPr sz="1400" spc="-20" dirty="0">
                <a:solidFill>
                  <a:srgbClr val="273A95"/>
                </a:solidFill>
                <a:latin typeface="Century Gothic"/>
                <a:cs typeface="Century Gothic"/>
              </a:rPr>
              <a:t> </a:t>
            </a:r>
            <a:r>
              <a:rPr sz="1400" dirty="0">
                <a:solidFill>
                  <a:srgbClr val="273A95"/>
                </a:solidFill>
                <a:latin typeface="Century Gothic"/>
                <a:cs typeface="Century Gothic"/>
              </a:rPr>
              <a:t>vast</a:t>
            </a:r>
            <a:r>
              <a:rPr sz="1400" spc="-15" dirty="0">
                <a:solidFill>
                  <a:srgbClr val="273A95"/>
                </a:solidFill>
                <a:latin typeface="Century Gothic"/>
                <a:cs typeface="Century Gothic"/>
              </a:rPr>
              <a:t> </a:t>
            </a:r>
            <a:r>
              <a:rPr sz="1400" spc="-10" dirty="0">
                <a:solidFill>
                  <a:srgbClr val="273A95"/>
                </a:solidFill>
                <a:latin typeface="Century Gothic"/>
                <a:cs typeface="Century Gothic"/>
              </a:rPr>
              <a:t>datasets</a:t>
            </a:r>
            <a:r>
              <a:rPr sz="1400" spc="-20" dirty="0">
                <a:solidFill>
                  <a:srgbClr val="273A95"/>
                </a:solidFill>
                <a:latin typeface="Century Gothic"/>
                <a:cs typeface="Century Gothic"/>
              </a:rPr>
              <a:t> </a:t>
            </a:r>
            <a:r>
              <a:rPr sz="1400" dirty="0">
                <a:solidFill>
                  <a:srgbClr val="273A95"/>
                </a:solidFill>
                <a:latin typeface="Century Gothic"/>
                <a:cs typeface="Century Gothic"/>
              </a:rPr>
              <a:t>from</a:t>
            </a:r>
            <a:r>
              <a:rPr sz="1400" spc="-15" dirty="0">
                <a:solidFill>
                  <a:srgbClr val="273A95"/>
                </a:solidFill>
                <a:latin typeface="Century Gothic"/>
                <a:cs typeface="Century Gothic"/>
              </a:rPr>
              <a:t> </a:t>
            </a:r>
            <a:r>
              <a:rPr sz="1400" dirty="0">
                <a:solidFill>
                  <a:srgbClr val="273A95"/>
                </a:solidFill>
                <a:latin typeface="Century Gothic"/>
                <a:cs typeface="Century Gothic"/>
              </a:rPr>
              <a:t>electronic</a:t>
            </a:r>
            <a:r>
              <a:rPr sz="1400" spc="-15" dirty="0">
                <a:solidFill>
                  <a:srgbClr val="273A95"/>
                </a:solidFill>
                <a:latin typeface="Century Gothic"/>
                <a:cs typeface="Century Gothic"/>
              </a:rPr>
              <a:t> </a:t>
            </a:r>
            <a:r>
              <a:rPr sz="1400" dirty="0">
                <a:solidFill>
                  <a:srgbClr val="273A95"/>
                </a:solidFill>
                <a:latin typeface="Century Gothic"/>
                <a:cs typeface="Century Gothic"/>
              </a:rPr>
              <a:t>health</a:t>
            </a:r>
            <a:r>
              <a:rPr sz="1400" spc="-15" dirty="0">
                <a:solidFill>
                  <a:srgbClr val="273A95"/>
                </a:solidFill>
                <a:latin typeface="Century Gothic"/>
                <a:cs typeface="Century Gothic"/>
              </a:rPr>
              <a:t> </a:t>
            </a:r>
            <a:r>
              <a:rPr sz="1400" dirty="0">
                <a:solidFill>
                  <a:srgbClr val="273A95"/>
                </a:solidFill>
                <a:latin typeface="Century Gothic"/>
                <a:cs typeface="Century Gothic"/>
              </a:rPr>
              <a:t>records,</a:t>
            </a:r>
            <a:r>
              <a:rPr sz="1400" spc="-15" dirty="0">
                <a:solidFill>
                  <a:srgbClr val="273A95"/>
                </a:solidFill>
                <a:latin typeface="Century Gothic"/>
                <a:cs typeface="Century Gothic"/>
              </a:rPr>
              <a:t> </a:t>
            </a:r>
            <a:r>
              <a:rPr sz="1400" dirty="0">
                <a:solidFill>
                  <a:srgbClr val="273A95"/>
                </a:solidFill>
                <a:latin typeface="Century Gothic"/>
                <a:cs typeface="Century Gothic"/>
              </a:rPr>
              <a:t>surveys,</a:t>
            </a:r>
            <a:r>
              <a:rPr sz="1400" spc="-15" dirty="0">
                <a:solidFill>
                  <a:srgbClr val="273A95"/>
                </a:solidFill>
                <a:latin typeface="Century Gothic"/>
                <a:cs typeface="Century Gothic"/>
              </a:rPr>
              <a:t> </a:t>
            </a:r>
            <a:r>
              <a:rPr sz="1400" dirty="0">
                <a:solidFill>
                  <a:srgbClr val="273A95"/>
                </a:solidFill>
                <a:latin typeface="Century Gothic"/>
                <a:cs typeface="Century Gothic"/>
              </a:rPr>
              <a:t>and</a:t>
            </a:r>
            <a:r>
              <a:rPr sz="1400" spc="-15" dirty="0">
                <a:solidFill>
                  <a:srgbClr val="273A95"/>
                </a:solidFill>
                <a:latin typeface="Century Gothic"/>
                <a:cs typeface="Century Gothic"/>
              </a:rPr>
              <a:t> </a:t>
            </a:r>
            <a:r>
              <a:rPr sz="1400" dirty="0">
                <a:solidFill>
                  <a:srgbClr val="273A95"/>
                </a:solidFill>
                <a:latin typeface="Century Gothic"/>
                <a:cs typeface="Century Gothic"/>
              </a:rPr>
              <a:t>research</a:t>
            </a:r>
            <a:r>
              <a:rPr sz="1400" spc="-15" dirty="0">
                <a:solidFill>
                  <a:srgbClr val="273A95"/>
                </a:solidFill>
                <a:latin typeface="Century Gothic"/>
                <a:cs typeface="Century Gothic"/>
              </a:rPr>
              <a:t> </a:t>
            </a:r>
            <a:r>
              <a:rPr sz="1400" dirty="0">
                <a:solidFill>
                  <a:srgbClr val="273A95"/>
                </a:solidFill>
                <a:latin typeface="Century Gothic"/>
                <a:cs typeface="Century Gothic"/>
              </a:rPr>
              <a:t>studies</a:t>
            </a:r>
            <a:r>
              <a:rPr sz="1400" spc="-15" dirty="0">
                <a:solidFill>
                  <a:srgbClr val="273A95"/>
                </a:solidFill>
                <a:latin typeface="Century Gothic"/>
                <a:cs typeface="Century Gothic"/>
              </a:rPr>
              <a:t> </a:t>
            </a:r>
            <a:r>
              <a:rPr sz="1400" spc="-25" dirty="0">
                <a:solidFill>
                  <a:srgbClr val="273A95"/>
                </a:solidFill>
                <a:latin typeface="Century Gothic"/>
                <a:cs typeface="Century Gothic"/>
              </a:rPr>
              <a:t>to </a:t>
            </a:r>
            <a:r>
              <a:rPr sz="1400" dirty="0">
                <a:solidFill>
                  <a:srgbClr val="273A95"/>
                </a:solidFill>
                <a:latin typeface="Century Gothic"/>
                <a:cs typeface="Century Gothic"/>
              </a:rPr>
              <a:t>identify</a:t>
            </a:r>
            <a:r>
              <a:rPr sz="1400" spc="-30" dirty="0">
                <a:solidFill>
                  <a:srgbClr val="273A95"/>
                </a:solidFill>
                <a:latin typeface="Century Gothic"/>
                <a:cs typeface="Century Gothic"/>
              </a:rPr>
              <a:t> </a:t>
            </a:r>
            <a:r>
              <a:rPr sz="1400" dirty="0">
                <a:solidFill>
                  <a:srgbClr val="273A95"/>
                </a:solidFill>
                <a:latin typeface="Century Gothic"/>
                <a:cs typeface="Century Gothic"/>
              </a:rPr>
              <a:t>trends,</a:t>
            </a:r>
            <a:r>
              <a:rPr sz="1400" spc="-30" dirty="0">
                <a:solidFill>
                  <a:srgbClr val="273A95"/>
                </a:solidFill>
                <a:latin typeface="Century Gothic"/>
                <a:cs typeface="Century Gothic"/>
              </a:rPr>
              <a:t> </a:t>
            </a:r>
            <a:r>
              <a:rPr sz="1400" dirty="0">
                <a:solidFill>
                  <a:srgbClr val="273A95"/>
                </a:solidFill>
                <a:latin typeface="Century Gothic"/>
                <a:cs typeface="Century Gothic"/>
              </a:rPr>
              <a:t>disparities,</a:t>
            </a:r>
            <a:r>
              <a:rPr sz="1400" spc="-30" dirty="0">
                <a:solidFill>
                  <a:srgbClr val="273A95"/>
                </a:solidFill>
                <a:latin typeface="Century Gothic"/>
                <a:cs typeface="Century Gothic"/>
              </a:rPr>
              <a:t> </a:t>
            </a:r>
            <a:r>
              <a:rPr sz="1400" dirty="0">
                <a:solidFill>
                  <a:srgbClr val="273A95"/>
                </a:solidFill>
                <a:latin typeface="Century Gothic"/>
                <a:cs typeface="Century Gothic"/>
              </a:rPr>
              <a:t>and</a:t>
            </a:r>
            <a:r>
              <a:rPr sz="1400" spc="-30" dirty="0">
                <a:solidFill>
                  <a:srgbClr val="273A95"/>
                </a:solidFill>
                <a:latin typeface="Century Gothic"/>
                <a:cs typeface="Century Gothic"/>
              </a:rPr>
              <a:t> </a:t>
            </a:r>
            <a:r>
              <a:rPr sz="1400" dirty="0">
                <a:solidFill>
                  <a:srgbClr val="273A95"/>
                </a:solidFill>
                <a:latin typeface="Century Gothic"/>
                <a:cs typeface="Century Gothic"/>
              </a:rPr>
              <a:t>areas</a:t>
            </a:r>
            <a:r>
              <a:rPr sz="1400" spc="-35" dirty="0">
                <a:solidFill>
                  <a:srgbClr val="273A95"/>
                </a:solidFill>
                <a:latin typeface="Century Gothic"/>
                <a:cs typeface="Century Gothic"/>
              </a:rPr>
              <a:t> </a:t>
            </a:r>
            <a:r>
              <a:rPr sz="1400" dirty="0">
                <a:solidFill>
                  <a:srgbClr val="273A95"/>
                </a:solidFill>
                <a:latin typeface="Century Gothic"/>
                <a:cs typeface="Century Gothic"/>
              </a:rPr>
              <a:t>needing</a:t>
            </a:r>
            <a:r>
              <a:rPr sz="1400" spc="-30" dirty="0">
                <a:solidFill>
                  <a:srgbClr val="273A95"/>
                </a:solidFill>
                <a:latin typeface="Century Gothic"/>
                <a:cs typeface="Century Gothic"/>
              </a:rPr>
              <a:t> </a:t>
            </a:r>
            <a:r>
              <a:rPr sz="1400" spc="-10" dirty="0">
                <a:solidFill>
                  <a:srgbClr val="273A95"/>
                </a:solidFill>
                <a:latin typeface="Century Gothic"/>
                <a:cs typeface="Century Gothic"/>
              </a:rPr>
              <a:t>intervention.</a:t>
            </a:r>
            <a:endParaRPr sz="14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DATESET </a:t>
            </a:r>
            <a:r>
              <a:rPr spc="-10" dirty="0"/>
              <a:t>INFORMATION</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52856" y="634187"/>
            <a:ext cx="3642995" cy="1689100"/>
          </a:xfrm>
          <a:prstGeom prst="rect">
            <a:avLst/>
          </a:prstGeom>
          <a:solidFill>
            <a:srgbClr val="1B75BC">
              <a:alpha val="9999"/>
            </a:srgbClr>
          </a:solidFill>
        </p:spPr>
        <p:txBody>
          <a:bodyPr vert="horz" wrap="square" lIns="0" tIns="24765" rIns="0" bIns="0" rtlCol="0">
            <a:spAutoFit/>
          </a:bodyPr>
          <a:lstStyle/>
          <a:p>
            <a:pPr marL="330200" indent="-228600">
              <a:lnSpc>
                <a:spcPct val="100000"/>
              </a:lnSpc>
              <a:spcBef>
                <a:spcPts val="195"/>
              </a:spcBef>
              <a:buChar char="•"/>
              <a:tabLst>
                <a:tab pos="330200" algn="l"/>
              </a:tabLst>
            </a:pPr>
            <a:r>
              <a:rPr sz="1300" dirty="0">
                <a:solidFill>
                  <a:srgbClr val="273A95"/>
                </a:solidFill>
                <a:latin typeface="Century Gothic"/>
                <a:cs typeface="Century Gothic"/>
              </a:rPr>
              <a:t>The</a:t>
            </a:r>
            <a:r>
              <a:rPr sz="1300" spc="-20" dirty="0">
                <a:solidFill>
                  <a:srgbClr val="273A95"/>
                </a:solidFill>
                <a:latin typeface="Century Gothic"/>
                <a:cs typeface="Century Gothic"/>
              </a:rPr>
              <a:t> </a:t>
            </a:r>
            <a:r>
              <a:rPr sz="1300" dirty="0">
                <a:solidFill>
                  <a:srgbClr val="273A95"/>
                </a:solidFill>
                <a:latin typeface="Century Gothic"/>
                <a:cs typeface="Century Gothic"/>
              </a:rPr>
              <a:t>IEEE</a:t>
            </a:r>
            <a:r>
              <a:rPr sz="1300" spc="-15" dirty="0">
                <a:solidFill>
                  <a:srgbClr val="273A95"/>
                </a:solidFill>
                <a:latin typeface="Century Gothic"/>
                <a:cs typeface="Century Gothic"/>
              </a:rPr>
              <a:t> </a:t>
            </a:r>
            <a:r>
              <a:rPr sz="1300" dirty="0">
                <a:solidFill>
                  <a:srgbClr val="273A95"/>
                </a:solidFill>
                <a:latin typeface="Century Gothic"/>
                <a:cs typeface="Century Gothic"/>
              </a:rPr>
              <a:t>data</a:t>
            </a:r>
            <a:r>
              <a:rPr sz="1300" spc="-15" dirty="0">
                <a:solidFill>
                  <a:srgbClr val="273A95"/>
                </a:solidFill>
                <a:latin typeface="Century Gothic"/>
                <a:cs typeface="Century Gothic"/>
              </a:rPr>
              <a:t> </a:t>
            </a:r>
            <a:r>
              <a:rPr sz="1300" dirty="0">
                <a:solidFill>
                  <a:srgbClr val="273A95"/>
                </a:solidFill>
                <a:latin typeface="Century Gothic"/>
                <a:cs typeface="Century Gothic"/>
              </a:rPr>
              <a:t>port</a:t>
            </a:r>
            <a:r>
              <a:rPr sz="1300" spc="-20" dirty="0">
                <a:solidFill>
                  <a:srgbClr val="273A95"/>
                </a:solidFill>
                <a:latin typeface="Century Gothic"/>
                <a:cs typeface="Century Gothic"/>
              </a:rPr>
              <a:t> </a:t>
            </a:r>
            <a:r>
              <a:rPr sz="1300" dirty="0">
                <a:solidFill>
                  <a:srgbClr val="273A95"/>
                </a:solidFill>
                <a:latin typeface="Century Gothic"/>
                <a:cs typeface="Century Gothic"/>
              </a:rPr>
              <a:t>made</a:t>
            </a:r>
            <a:r>
              <a:rPr sz="1300" spc="-15" dirty="0">
                <a:solidFill>
                  <a:srgbClr val="273A95"/>
                </a:solidFill>
                <a:latin typeface="Century Gothic"/>
                <a:cs typeface="Century Gothic"/>
              </a:rPr>
              <a:t> </a:t>
            </a:r>
            <a:r>
              <a:rPr sz="1300" dirty="0">
                <a:solidFill>
                  <a:srgbClr val="273A95"/>
                </a:solidFill>
                <a:latin typeface="Century Gothic"/>
                <a:cs typeface="Century Gothic"/>
              </a:rPr>
              <a:t>the</a:t>
            </a:r>
            <a:r>
              <a:rPr sz="1300" spc="-15" dirty="0">
                <a:solidFill>
                  <a:srgbClr val="273A95"/>
                </a:solidFill>
                <a:latin typeface="Century Gothic"/>
                <a:cs typeface="Century Gothic"/>
              </a:rPr>
              <a:t> </a:t>
            </a:r>
            <a:r>
              <a:rPr sz="1300" spc="-10" dirty="0">
                <a:solidFill>
                  <a:srgbClr val="273A95"/>
                </a:solidFill>
                <a:latin typeface="Century Gothic"/>
                <a:cs typeface="Century Gothic"/>
              </a:rPr>
              <a:t>dataset</a:t>
            </a:r>
            <a:endParaRPr sz="1300">
              <a:latin typeface="Century Gothic"/>
              <a:cs typeface="Century Gothic"/>
            </a:endParaRPr>
          </a:p>
          <a:p>
            <a:pPr marL="330200" marR="47625">
              <a:lnSpc>
                <a:spcPct val="141000"/>
              </a:lnSpc>
            </a:pPr>
            <a:r>
              <a:rPr sz="1300" dirty="0">
                <a:solidFill>
                  <a:srgbClr val="273A95"/>
                </a:solidFill>
                <a:latin typeface="Century Gothic"/>
                <a:cs typeface="Century Gothic"/>
              </a:rPr>
              <a:t>used</a:t>
            </a:r>
            <a:r>
              <a:rPr sz="1300" spc="-35" dirty="0">
                <a:solidFill>
                  <a:srgbClr val="273A95"/>
                </a:solidFill>
                <a:latin typeface="Century Gothic"/>
                <a:cs typeface="Century Gothic"/>
              </a:rPr>
              <a:t> </a:t>
            </a:r>
            <a:r>
              <a:rPr sz="1300" dirty="0">
                <a:solidFill>
                  <a:srgbClr val="273A95"/>
                </a:solidFill>
                <a:latin typeface="Century Gothic"/>
                <a:cs typeface="Century Gothic"/>
              </a:rPr>
              <a:t>in</a:t>
            </a:r>
            <a:r>
              <a:rPr sz="1300" spc="-35" dirty="0">
                <a:solidFill>
                  <a:srgbClr val="273A95"/>
                </a:solidFill>
                <a:latin typeface="Century Gothic"/>
                <a:cs typeface="Century Gothic"/>
              </a:rPr>
              <a:t> </a:t>
            </a:r>
            <a:r>
              <a:rPr sz="1300" dirty="0">
                <a:solidFill>
                  <a:srgbClr val="273A95"/>
                </a:solidFill>
                <a:latin typeface="Century Gothic"/>
                <a:cs typeface="Century Gothic"/>
              </a:rPr>
              <a:t>this</a:t>
            </a:r>
            <a:r>
              <a:rPr sz="1300" spc="-40" dirty="0">
                <a:solidFill>
                  <a:srgbClr val="273A95"/>
                </a:solidFill>
                <a:latin typeface="Century Gothic"/>
                <a:cs typeface="Century Gothic"/>
              </a:rPr>
              <a:t> </a:t>
            </a:r>
            <a:r>
              <a:rPr sz="1300" dirty="0">
                <a:solidFill>
                  <a:srgbClr val="273A95"/>
                </a:solidFill>
                <a:latin typeface="Century Gothic"/>
                <a:cs typeface="Century Gothic"/>
              </a:rPr>
              <a:t>study</a:t>
            </a:r>
            <a:r>
              <a:rPr sz="1300" spc="-35" dirty="0">
                <a:solidFill>
                  <a:srgbClr val="273A95"/>
                </a:solidFill>
                <a:latin typeface="Century Gothic"/>
                <a:cs typeface="Century Gothic"/>
              </a:rPr>
              <a:t> </a:t>
            </a:r>
            <a:r>
              <a:rPr sz="1300" dirty="0">
                <a:solidFill>
                  <a:srgbClr val="273A95"/>
                </a:solidFill>
                <a:latin typeface="Century Gothic"/>
                <a:cs typeface="Century Gothic"/>
              </a:rPr>
              <a:t>publicly</a:t>
            </a:r>
            <a:r>
              <a:rPr sz="1300" spc="-35" dirty="0">
                <a:solidFill>
                  <a:srgbClr val="273A95"/>
                </a:solidFill>
                <a:latin typeface="Century Gothic"/>
                <a:cs typeface="Century Gothic"/>
              </a:rPr>
              <a:t> </a:t>
            </a:r>
            <a:r>
              <a:rPr sz="1300" dirty="0">
                <a:solidFill>
                  <a:srgbClr val="273A95"/>
                </a:solidFill>
                <a:latin typeface="Century Gothic"/>
                <a:cs typeface="Century Gothic"/>
              </a:rPr>
              <a:t>accessible.</a:t>
            </a:r>
            <a:r>
              <a:rPr sz="1300" spc="-30" dirty="0">
                <a:solidFill>
                  <a:srgbClr val="273A95"/>
                </a:solidFill>
                <a:latin typeface="Century Gothic"/>
                <a:cs typeface="Century Gothic"/>
              </a:rPr>
              <a:t> </a:t>
            </a:r>
            <a:r>
              <a:rPr sz="1300" spc="-25" dirty="0">
                <a:solidFill>
                  <a:srgbClr val="273A95"/>
                </a:solidFill>
                <a:latin typeface="Century Gothic"/>
                <a:cs typeface="Century Gothic"/>
              </a:rPr>
              <a:t>121 </a:t>
            </a:r>
            <a:r>
              <a:rPr sz="1300" dirty="0">
                <a:solidFill>
                  <a:srgbClr val="273A95"/>
                </a:solidFill>
                <a:latin typeface="Century Gothic"/>
                <a:cs typeface="Century Gothic"/>
              </a:rPr>
              <a:t>youngsters</a:t>
            </a:r>
            <a:r>
              <a:rPr sz="1300" spc="-30" dirty="0">
                <a:solidFill>
                  <a:srgbClr val="273A95"/>
                </a:solidFill>
                <a:latin typeface="Century Gothic"/>
                <a:cs typeface="Century Gothic"/>
              </a:rPr>
              <a:t> </a:t>
            </a:r>
            <a:r>
              <a:rPr sz="1300" dirty="0">
                <a:solidFill>
                  <a:srgbClr val="273A95"/>
                </a:solidFill>
                <a:latin typeface="Century Gothic"/>
                <a:cs typeface="Century Gothic"/>
              </a:rPr>
              <a:t>between</a:t>
            </a:r>
            <a:r>
              <a:rPr sz="1300" spc="-20" dirty="0">
                <a:solidFill>
                  <a:srgbClr val="273A95"/>
                </a:solidFill>
                <a:latin typeface="Century Gothic"/>
                <a:cs typeface="Century Gothic"/>
              </a:rPr>
              <a:t> </a:t>
            </a:r>
            <a:r>
              <a:rPr sz="1300" dirty="0">
                <a:solidFill>
                  <a:srgbClr val="273A95"/>
                </a:solidFill>
                <a:latin typeface="Century Gothic"/>
                <a:cs typeface="Century Gothic"/>
              </a:rPr>
              <a:t>the</a:t>
            </a:r>
            <a:r>
              <a:rPr sz="1300" spc="-20" dirty="0">
                <a:solidFill>
                  <a:srgbClr val="273A95"/>
                </a:solidFill>
                <a:latin typeface="Century Gothic"/>
                <a:cs typeface="Century Gothic"/>
              </a:rPr>
              <a:t> </a:t>
            </a:r>
            <a:r>
              <a:rPr sz="1300" dirty="0">
                <a:solidFill>
                  <a:srgbClr val="273A95"/>
                </a:solidFill>
                <a:latin typeface="Century Gothic"/>
                <a:cs typeface="Century Gothic"/>
              </a:rPr>
              <a:t>ages</a:t>
            </a:r>
            <a:r>
              <a:rPr sz="1300" spc="-25" dirty="0">
                <a:solidFill>
                  <a:srgbClr val="273A95"/>
                </a:solidFill>
                <a:latin typeface="Century Gothic"/>
                <a:cs typeface="Century Gothic"/>
              </a:rPr>
              <a:t> </a:t>
            </a:r>
            <a:r>
              <a:rPr sz="1300" dirty="0">
                <a:solidFill>
                  <a:srgbClr val="273A95"/>
                </a:solidFill>
                <a:latin typeface="Century Gothic"/>
                <a:cs typeface="Century Gothic"/>
              </a:rPr>
              <a:t>of</a:t>
            </a:r>
            <a:r>
              <a:rPr sz="1300" spc="-20" dirty="0">
                <a:solidFill>
                  <a:srgbClr val="273A95"/>
                </a:solidFill>
                <a:latin typeface="Century Gothic"/>
                <a:cs typeface="Century Gothic"/>
              </a:rPr>
              <a:t> </a:t>
            </a:r>
            <a:r>
              <a:rPr sz="1300" dirty="0">
                <a:solidFill>
                  <a:srgbClr val="273A95"/>
                </a:solidFill>
                <a:latin typeface="Century Gothic"/>
                <a:cs typeface="Century Gothic"/>
              </a:rPr>
              <a:t>7</a:t>
            </a:r>
            <a:r>
              <a:rPr sz="1300" spc="-30" dirty="0">
                <a:solidFill>
                  <a:srgbClr val="273A95"/>
                </a:solidFill>
                <a:latin typeface="Century Gothic"/>
                <a:cs typeface="Century Gothic"/>
              </a:rPr>
              <a:t> </a:t>
            </a:r>
            <a:r>
              <a:rPr sz="1300" spc="-25" dirty="0">
                <a:solidFill>
                  <a:srgbClr val="273A95"/>
                </a:solidFill>
                <a:latin typeface="Century Gothic"/>
                <a:cs typeface="Century Gothic"/>
              </a:rPr>
              <a:t>and </a:t>
            </a:r>
            <a:r>
              <a:rPr sz="1300" dirty="0">
                <a:solidFill>
                  <a:srgbClr val="273A95"/>
                </a:solidFill>
                <a:latin typeface="Century Gothic"/>
                <a:cs typeface="Century Gothic"/>
              </a:rPr>
              <a:t>12</a:t>
            </a:r>
            <a:r>
              <a:rPr sz="1300" spc="-25" dirty="0">
                <a:solidFill>
                  <a:srgbClr val="273A95"/>
                </a:solidFill>
                <a:latin typeface="Century Gothic"/>
                <a:cs typeface="Century Gothic"/>
              </a:rPr>
              <a:t> </a:t>
            </a:r>
            <a:r>
              <a:rPr sz="1300" dirty="0">
                <a:solidFill>
                  <a:srgbClr val="273A95"/>
                </a:solidFill>
                <a:latin typeface="Century Gothic"/>
                <a:cs typeface="Century Gothic"/>
              </a:rPr>
              <a:t>have</a:t>
            </a:r>
            <a:r>
              <a:rPr sz="1300" spc="-20" dirty="0">
                <a:solidFill>
                  <a:srgbClr val="273A95"/>
                </a:solidFill>
                <a:latin typeface="Century Gothic"/>
                <a:cs typeface="Century Gothic"/>
              </a:rPr>
              <a:t> </a:t>
            </a:r>
            <a:r>
              <a:rPr sz="1300" dirty="0">
                <a:solidFill>
                  <a:srgbClr val="273A95"/>
                </a:solidFill>
                <a:latin typeface="Century Gothic"/>
                <a:cs typeface="Century Gothic"/>
              </a:rPr>
              <a:t>EEG</a:t>
            </a:r>
            <a:r>
              <a:rPr sz="1300" spc="-20" dirty="0">
                <a:solidFill>
                  <a:srgbClr val="273A95"/>
                </a:solidFill>
                <a:latin typeface="Century Gothic"/>
                <a:cs typeface="Century Gothic"/>
              </a:rPr>
              <a:t> </a:t>
            </a:r>
            <a:r>
              <a:rPr sz="1300" dirty="0">
                <a:solidFill>
                  <a:srgbClr val="273A95"/>
                </a:solidFill>
                <a:latin typeface="Century Gothic"/>
                <a:cs typeface="Century Gothic"/>
              </a:rPr>
              <a:t>records</a:t>
            </a:r>
            <a:r>
              <a:rPr sz="1300" spc="-25" dirty="0">
                <a:solidFill>
                  <a:srgbClr val="273A95"/>
                </a:solidFill>
                <a:latin typeface="Century Gothic"/>
                <a:cs typeface="Century Gothic"/>
              </a:rPr>
              <a:t> </a:t>
            </a:r>
            <a:r>
              <a:rPr sz="1300" dirty="0">
                <a:solidFill>
                  <a:srgbClr val="273A95"/>
                </a:solidFill>
                <a:latin typeface="Century Gothic"/>
                <a:cs typeface="Century Gothic"/>
              </a:rPr>
              <a:t>in</a:t>
            </a:r>
            <a:r>
              <a:rPr sz="1300" spc="-15" dirty="0">
                <a:solidFill>
                  <a:srgbClr val="273A95"/>
                </a:solidFill>
                <a:latin typeface="Century Gothic"/>
                <a:cs typeface="Century Gothic"/>
              </a:rPr>
              <a:t> </a:t>
            </a:r>
            <a:r>
              <a:rPr sz="1300" dirty="0">
                <a:solidFill>
                  <a:srgbClr val="273A95"/>
                </a:solidFill>
                <a:latin typeface="Century Gothic"/>
                <a:cs typeface="Century Gothic"/>
              </a:rPr>
              <a:t>this</a:t>
            </a:r>
            <a:r>
              <a:rPr sz="1300" spc="-25" dirty="0">
                <a:solidFill>
                  <a:srgbClr val="273A95"/>
                </a:solidFill>
                <a:latin typeface="Century Gothic"/>
                <a:cs typeface="Century Gothic"/>
              </a:rPr>
              <a:t> </a:t>
            </a:r>
            <a:r>
              <a:rPr sz="1300" dirty="0">
                <a:solidFill>
                  <a:srgbClr val="273A95"/>
                </a:solidFill>
                <a:latin typeface="Century Gothic"/>
                <a:cs typeface="Century Gothic"/>
              </a:rPr>
              <a:t>collection.</a:t>
            </a:r>
            <a:r>
              <a:rPr sz="1300" spc="-20" dirty="0">
                <a:solidFill>
                  <a:srgbClr val="273A95"/>
                </a:solidFill>
                <a:latin typeface="Century Gothic"/>
                <a:cs typeface="Century Gothic"/>
              </a:rPr>
              <a:t> </a:t>
            </a:r>
            <a:r>
              <a:rPr sz="1300" spc="-25" dirty="0">
                <a:solidFill>
                  <a:srgbClr val="273A95"/>
                </a:solidFill>
                <a:latin typeface="Century Gothic"/>
                <a:cs typeface="Century Gothic"/>
              </a:rPr>
              <a:t>60 </a:t>
            </a:r>
            <a:r>
              <a:rPr sz="1300" dirty="0">
                <a:solidFill>
                  <a:srgbClr val="273A95"/>
                </a:solidFill>
                <a:latin typeface="Century Gothic"/>
                <a:cs typeface="Century Gothic"/>
              </a:rPr>
              <a:t>kids</a:t>
            </a:r>
            <a:r>
              <a:rPr sz="1300" spc="-25" dirty="0">
                <a:solidFill>
                  <a:srgbClr val="273A95"/>
                </a:solidFill>
                <a:latin typeface="Century Gothic"/>
                <a:cs typeface="Century Gothic"/>
              </a:rPr>
              <a:t> </a:t>
            </a:r>
            <a:r>
              <a:rPr sz="1300" dirty="0">
                <a:solidFill>
                  <a:srgbClr val="273A95"/>
                </a:solidFill>
                <a:latin typeface="Century Gothic"/>
                <a:cs typeface="Century Gothic"/>
              </a:rPr>
              <a:t>served</a:t>
            </a:r>
            <a:r>
              <a:rPr sz="1300" spc="-20" dirty="0">
                <a:solidFill>
                  <a:srgbClr val="273A95"/>
                </a:solidFill>
                <a:latin typeface="Century Gothic"/>
                <a:cs typeface="Century Gothic"/>
              </a:rPr>
              <a:t> </a:t>
            </a:r>
            <a:r>
              <a:rPr sz="1300" dirty="0">
                <a:solidFill>
                  <a:srgbClr val="273A95"/>
                </a:solidFill>
                <a:latin typeface="Century Gothic"/>
                <a:cs typeface="Century Gothic"/>
              </a:rPr>
              <a:t>as</a:t>
            </a:r>
            <a:r>
              <a:rPr sz="1300" spc="-25" dirty="0">
                <a:solidFill>
                  <a:srgbClr val="273A95"/>
                </a:solidFill>
                <a:latin typeface="Century Gothic"/>
                <a:cs typeface="Century Gothic"/>
              </a:rPr>
              <a:t> </a:t>
            </a:r>
            <a:r>
              <a:rPr sz="1300" dirty="0">
                <a:solidFill>
                  <a:srgbClr val="273A95"/>
                </a:solidFill>
                <a:latin typeface="Century Gothic"/>
                <a:cs typeface="Century Gothic"/>
              </a:rPr>
              <a:t>the</a:t>
            </a:r>
            <a:r>
              <a:rPr sz="1300" spc="-15" dirty="0">
                <a:solidFill>
                  <a:srgbClr val="273A95"/>
                </a:solidFill>
                <a:latin typeface="Century Gothic"/>
                <a:cs typeface="Century Gothic"/>
              </a:rPr>
              <a:t> </a:t>
            </a:r>
            <a:r>
              <a:rPr sz="1300" dirty="0">
                <a:solidFill>
                  <a:srgbClr val="273A95"/>
                </a:solidFill>
                <a:latin typeface="Century Gothic"/>
                <a:cs typeface="Century Gothic"/>
              </a:rPr>
              <a:t>control</a:t>
            </a:r>
            <a:r>
              <a:rPr sz="1300" spc="-25" dirty="0">
                <a:solidFill>
                  <a:srgbClr val="273A95"/>
                </a:solidFill>
                <a:latin typeface="Century Gothic"/>
                <a:cs typeface="Century Gothic"/>
              </a:rPr>
              <a:t> </a:t>
            </a:r>
            <a:r>
              <a:rPr sz="1300" dirty="0">
                <a:solidFill>
                  <a:srgbClr val="273A95"/>
                </a:solidFill>
                <a:latin typeface="Century Gothic"/>
                <a:cs typeface="Century Gothic"/>
              </a:rPr>
              <a:t>group,</a:t>
            </a:r>
            <a:r>
              <a:rPr sz="1300" spc="-20" dirty="0">
                <a:solidFill>
                  <a:srgbClr val="273A95"/>
                </a:solidFill>
                <a:latin typeface="Century Gothic"/>
                <a:cs typeface="Century Gothic"/>
              </a:rPr>
              <a:t> </a:t>
            </a:r>
            <a:r>
              <a:rPr sz="1300" dirty="0">
                <a:solidFill>
                  <a:srgbClr val="273A95"/>
                </a:solidFill>
                <a:latin typeface="Century Gothic"/>
                <a:cs typeface="Century Gothic"/>
              </a:rPr>
              <a:t>and</a:t>
            </a:r>
            <a:r>
              <a:rPr sz="1300" spc="-15" dirty="0">
                <a:solidFill>
                  <a:srgbClr val="273A95"/>
                </a:solidFill>
                <a:latin typeface="Century Gothic"/>
                <a:cs typeface="Century Gothic"/>
              </a:rPr>
              <a:t> </a:t>
            </a:r>
            <a:r>
              <a:rPr sz="1300" spc="-25" dirty="0">
                <a:solidFill>
                  <a:srgbClr val="273A95"/>
                </a:solidFill>
                <a:latin typeface="Century Gothic"/>
                <a:cs typeface="Century Gothic"/>
              </a:rPr>
              <a:t>61 </a:t>
            </a:r>
            <a:r>
              <a:rPr sz="1300" dirty="0">
                <a:solidFill>
                  <a:srgbClr val="273A95"/>
                </a:solidFill>
                <a:latin typeface="Century Gothic"/>
                <a:cs typeface="Century Gothic"/>
              </a:rPr>
              <a:t>kids</a:t>
            </a:r>
            <a:r>
              <a:rPr sz="1300" spc="-20" dirty="0">
                <a:solidFill>
                  <a:srgbClr val="273A95"/>
                </a:solidFill>
                <a:latin typeface="Century Gothic"/>
                <a:cs typeface="Century Gothic"/>
              </a:rPr>
              <a:t> </a:t>
            </a:r>
            <a:r>
              <a:rPr sz="1300" dirty="0">
                <a:solidFill>
                  <a:srgbClr val="273A95"/>
                </a:solidFill>
                <a:latin typeface="Century Gothic"/>
                <a:cs typeface="Century Gothic"/>
              </a:rPr>
              <a:t>had</a:t>
            </a:r>
            <a:r>
              <a:rPr sz="1300" spc="-10" dirty="0">
                <a:solidFill>
                  <a:srgbClr val="273A95"/>
                </a:solidFill>
                <a:latin typeface="Century Gothic"/>
                <a:cs typeface="Century Gothic"/>
              </a:rPr>
              <a:t> ADHD.</a:t>
            </a:r>
            <a:endParaRPr sz="1300">
              <a:latin typeface="Century Gothic"/>
              <a:cs typeface="Century Gothic"/>
            </a:endParaRPr>
          </a:p>
        </p:txBody>
      </p:sp>
      <p:sp>
        <p:nvSpPr>
          <p:cNvPr id="3" name="object 3"/>
          <p:cNvSpPr txBox="1"/>
          <p:nvPr/>
        </p:nvSpPr>
        <p:spPr>
          <a:xfrm>
            <a:off x="6752856" y="2481770"/>
            <a:ext cx="3642995" cy="2496185"/>
          </a:xfrm>
          <a:prstGeom prst="rect">
            <a:avLst/>
          </a:prstGeom>
          <a:solidFill>
            <a:srgbClr val="1B75BC">
              <a:alpha val="5000"/>
            </a:srgbClr>
          </a:solidFill>
        </p:spPr>
        <p:txBody>
          <a:bodyPr vert="horz" wrap="square" lIns="0" tIns="51435" rIns="0" bIns="0" rtlCol="0">
            <a:spAutoFit/>
          </a:bodyPr>
          <a:lstStyle/>
          <a:p>
            <a:pPr marL="330200" marR="45720" indent="-229235">
              <a:lnSpc>
                <a:spcPct val="141000"/>
              </a:lnSpc>
              <a:spcBef>
                <a:spcPts val="405"/>
              </a:spcBef>
              <a:buChar char="•"/>
              <a:tabLst>
                <a:tab pos="330200" algn="l"/>
              </a:tabLst>
            </a:pPr>
            <a:r>
              <a:rPr sz="1300" dirty="0">
                <a:solidFill>
                  <a:srgbClr val="273A95"/>
                </a:solidFill>
                <a:latin typeface="Century Gothic"/>
                <a:cs typeface="Century Gothic"/>
              </a:rPr>
              <a:t>The</a:t>
            </a:r>
            <a:r>
              <a:rPr sz="1300" spc="-5" dirty="0">
                <a:solidFill>
                  <a:srgbClr val="273A95"/>
                </a:solidFill>
                <a:latin typeface="Century Gothic"/>
                <a:cs typeface="Century Gothic"/>
              </a:rPr>
              <a:t> </a:t>
            </a:r>
            <a:r>
              <a:rPr sz="1300" dirty="0">
                <a:solidFill>
                  <a:srgbClr val="273A95"/>
                </a:solidFill>
                <a:latin typeface="Century Gothic"/>
                <a:cs typeface="Century Gothic"/>
              </a:rPr>
              <a:t>children</a:t>
            </a:r>
            <a:r>
              <a:rPr sz="1300" spc="-5" dirty="0">
                <a:solidFill>
                  <a:srgbClr val="273A95"/>
                </a:solidFill>
                <a:latin typeface="Century Gothic"/>
                <a:cs typeface="Century Gothic"/>
              </a:rPr>
              <a:t> </a:t>
            </a:r>
            <a:r>
              <a:rPr sz="1300" dirty="0">
                <a:solidFill>
                  <a:srgbClr val="273A95"/>
                </a:solidFill>
                <a:latin typeface="Century Gothic"/>
                <a:cs typeface="Century Gothic"/>
              </a:rPr>
              <a:t>in</a:t>
            </a:r>
            <a:r>
              <a:rPr sz="1300" spc="-5" dirty="0">
                <a:solidFill>
                  <a:srgbClr val="273A95"/>
                </a:solidFill>
                <a:latin typeface="Century Gothic"/>
                <a:cs typeface="Century Gothic"/>
              </a:rPr>
              <a:t> </a:t>
            </a:r>
            <a:r>
              <a:rPr sz="1300" dirty="0">
                <a:solidFill>
                  <a:srgbClr val="273A95"/>
                </a:solidFill>
                <a:latin typeface="Century Gothic"/>
                <a:cs typeface="Century Gothic"/>
              </a:rPr>
              <a:t>this</a:t>
            </a:r>
            <a:r>
              <a:rPr sz="1300" spc="-10" dirty="0">
                <a:solidFill>
                  <a:srgbClr val="273A95"/>
                </a:solidFill>
                <a:latin typeface="Century Gothic"/>
                <a:cs typeface="Century Gothic"/>
              </a:rPr>
              <a:t> </a:t>
            </a:r>
            <a:r>
              <a:rPr sz="1300" dirty="0">
                <a:solidFill>
                  <a:srgbClr val="273A95"/>
                </a:solidFill>
                <a:latin typeface="Century Gothic"/>
                <a:cs typeface="Century Gothic"/>
              </a:rPr>
              <a:t>dataset </a:t>
            </a:r>
            <a:r>
              <a:rPr sz="1300" spc="-20" dirty="0">
                <a:solidFill>
                  <a:srgbClr val="273A95"/>
                </a:solidFill>
                <a:latin typeface="Century Gothic"/>
                <a:cs typeface="Century Gothic"/>
              </a:rPr>
              <a:t>were </a:t>
            </a:r>
            <a:r>
              <a:rPr sz="1300" dirty="0">
                <a:solidFill>
                  <a:srgbClr val="273A95"/>
                </a:solidFill>
                <a:latin typeface="Century Gothic"/>
                <a:cs typeface="Century Gothic"/>
              </a:rPr>
              <a:t>diagnosed</a:t>
            </a:r>
            <a:r>
              <a:rPr sz="1300" spc="-15" dirty="0">
                <a:solidFill>
                  <a:srgbClr val="273A95"/>
                </a:solidFill>
                <a:latin typeface="Century Gothic"/>
                <a:cs typeface="Century Gothic"/>
              </a:rPr>
              <a:t> </a:t>
            </a:r>
            <a:r>
              <a:rPr sz="1300" dirty="0">
                <a:solidFill>
                  <a:srgbClr val="273A95"/>
                </a:solidFill>
                <a:latin typeface="Century Gothic"/>
                <a:cs typeface="Century Gothic"/>
              </a:rPr>
              <a:t>with</a:t>
            </a:r>
            <a:r>
              <a:rPr sz="1300" spc="-15" dirty="0">
                <a:solidFill>
                  <a:srgbClr val="273A95"/>
                </a:solidFill>
                <a:latin typeface="Century Gothic"/>
                <a:cs typeface="Century Gothic"/>
              </a:rPr>
              <a:t> </a:t>
            </a:r>
            <a:r>
              <a:rPr sz="1300" dirty="0">
                <a:solidFill>
                  <a:srgbClr val="273A95"/>
                </a:solidFill>
                <a:latin typeface="Century Gothic"/>
                <a:cs typeface="Century Gothic"/>
              </a:rPr>
              <a:t>ADHD</a:t>
            </a:r>
            <a:r>
              <a:rPr sz="1300" spc="-15" dirty="0">
                <a:solidFill>
                  <a:srgbClr val="273A95"/>
                </a:solidFill>
                <a:latin typeface="Century Gothic"/>
                <a:cs typeface="Century Gothic"/>
              </a:rPr>
              <a:t> </a:t>
            </a:r>
            <a:r>
              <a:rPr sz="1300" dirty="0">
                <a:solidFill>
                  <a:srgbClr val="273A95"/>
                </a:solidFill>
                <a:latin typeface="Century Gothic"/>
                <a:cs typeface="Century Gothic"/>
              </a:rPr>
              <a:t>based</a:t>
            </a:r>
            <a:r>
              <a:rPr sz="1300" spc="-15" dirty="0">
                <a:solidFill>
                  <a:srgbClr val="273A95"/>
                </a:solidFill>
                <a:latin typeface="Century Gothic"/>
                <a:cs typeface="Century Gothic"/>
              </a:rPr>
              <a:t> </a:t>
            </a:r>
            <a:r>
              <a:rPr sz="1300" dirty="0">
                <a:solidFill>
                  <a:srgbClr val="273A95"/>
                </a:solidFill>
                <a:latin typeface="Century Gothic"/>
                <a:cs typeface="Century Gothic"/>
              </a:rPr>
              <a:t>on</a:t>
            </a:r>
            <a:r>
              <a:rPr sz="1300" spc="-15" dirty="0">
                <a:solidFill>
                  <a:srgbClr val="273A95"/>
                </a:solidFill>
                <a:latin typeface="Century Gothic"/>
                <a:cs typeface="Century Gothic"/>
              </a:rPr>
              <a:t> </a:t>
            </a:r>
            <a:r>
              <a:rPr sz="1300" spc="-25" dirty="0">
                <a:solidFill>
                  <a:srgbClr val="273A95"/>
                </a:solidFill>
                <a:latin typeface="Century Gothic"/>
                <a:cs typeface="Century Gothic"/>
              </a:rPr>
              <a:t>the </a:t>
            </a:r>
            <a:r>
              <a:rPr sz="1300" spc="-20" dirty="0">
                <a:solidFill>
                  <a:srgbClr val="273A95"/>
                </a:solidFill>
                <a:latin typeface="Century Gothic"/>
                <a:cs typeface="Century Gothic"/>
              </a:rPr>
              <a:t>DSM-</a:t>
            </a:r>
            <a:r>
              <a:rPr sz="1300" dirty="0">
                <a:solidFill>
                  <a:srgbClr val="273A95"/>
                </a:solidFill>
                <a:latin typeface="Century Gothic"/>
                <a:cs typeface="Century Gothic"/>
              </a:rPr>
              <a:t>4</a:t>
            </a:r>
            <a:r>
              <a:rPr sz="1300" spc="-15" dirty="0">
                <a:solidFill>
                  <a:srgbClr val="273A95"/>
                </a:solidFill>
                <a:latin typeface="Century Gothic"/>
                <a:cs typeface="Century Gothic"/>
              </a:rPr>
              <a:t> </a:t>
            </a:r>
            <a:r>
              <a:rPr sz="1300" dirty="0">
                <a:solidFill>
                  <a:srgbClr val="273A95"/>
                </a:solidFill>
                <a:latin typeface="Century Gothic"/>
                <a:cs typeface="Century Gothic"/>
              </a:rPr>
              <a:t>criteria</a:t>
            </a:r>
            <a:r>
              <a:rPr sz="1300" spc="-10" dirty="0">
                <a:solidFill>
                  <a:srgbClr val="273A95"/>
                </a:solidFill>
                <a:latin typeface="Century Gothic"/>
                <a:cs typeface="Century Gothic"/>
              </a:rPr>
              <a:t> </a:t>
            </a:r>
            <a:r>
              <a:rPr sz="1300" dirty="0">
                <a:solidFill>
                  <a:srgbClr val="273A95"/>
                </a:solidFill>
                <a:latin typeface="Century Gothic"/>
                <a:cs typeface="Century Gothic"/>
              </a:rPr>
              <a:t>by</a:t>
            </a:r>
            <a:r>
              <a:rPr sz="1300" spc="-5" dirty="0">
                <a:solidFill>
                  <a:srgbClr val="273A95"/>
                </a:solidFill>
                <a:latin typeface="Century Gothic"/>
                <a:cs typeface="Century Gothic"/>
              </a:rPr>
              <a:t> </a:t>
            </a:r>
            <a:r>
              <a:rPr sz="1300" dirty="0">
                <a:solidFill>
                  <a:srgbClr val="273A95"/>
                </a:solidFill>
                <a:latin typeface="Century Gothic"/>
                <a:cs typeface="Century Gothic"/>
              </a:rPr>
              <a:t>a</a:t>
            </a:r>
            <a:r>
              <a:rPr sz="1300" spc="-10" dirty="0">
                <a:solidFill>
                  <a:srgbClr val="273A95"/>
                </a:solidFill>
                <a:latin typeface="Century Gothic"/>
                <a:cs typeface="Century Gothic"/>
              </a:rPr>
              <a:t> qualified psychiatrist </a:t>
            </a:r>
            <a:r>
              <a:rPr sz="1300" dirty="0">
                <a:solidFill>
                  <a:srgbClr val="273A95"/>
                </a:solidFill>
                <a:latin typeface="Century Gothic"/>
                <a:cs typeface="Century Gothic"/>
              </a:rPr>
              <a:t>and</a:t>
            </a:r>
            <a:r>
              <a:rPr sz="1300" spc="-10" dirty="0">
                <a:solidFill>
                  <a:srgbClr val="273A95"/>
                </a:solidFill>
                <a:latin typeface="Century Gothic"/>
                <a:cs typeface="Century Gothic"/>
              </a:rPr>
              <a:t> </a:t>
            </a:r>
            <a:r>
              <a:rPr sz="1300" dirty="0">
                <a:solidFill>
                  <a:srgbClr val="273A95"/>
                </a:solidFill>
                <a:latin typeface="Century Gothic"/>
                <a:cs typeface="Century Gothic"/>
              </a:rPr>
              <a:t>had</a:t>
            </a:r>
            <a:r>
              <a:rPr sz="1300" spc="-10" dirty="0">
                <a:solidFill>
                  <a:srgbClr val="273A95"/>
                </a:solidFill>
                <a:latin typeface="Century Gothic"/>
                <a:cs typeface="Century Gothic"/>
              </a:rPr>
              <a:t> </a:t>
            </a:r>
            <a:r>
              <a:rPr sz="1300" dirty="0">
                <a:solidFill>
                  <a:srgbClr val="273A95"/>
                </a:solidFill>
                <a:latin typeface="Century Gothic"/>
                <a:cs typeface="Century Gothic"/>
              </a:rPr>
              <a:t>been</a:t>
            </a:r>
            <a:r>
              <a:rPr sz="1300" spc="-10" dirty="0">
                <a:solidFill>
                  <a:srgbClr val="273A95"/>
                </a:solidFill>
                <a:latin typeface="Century Gothic"/>
                <a:cs typeface="Century Gothic"/>
              </a:rPr>
              <a:t> </a:t>
            </a:r>
            <a:r>
              <a:rPr sz="1300" dirty="0">
                <a:solidFill>
                  <a:srgbClr val="273A95"/>
                </a:solidFill>
                <a:latin typeface="Century Gothic"/>
                <a:cs typeface="Century Gothic"/>
              </a:rPr>
              <a:t>taking</a:t>
            </a:r>
            <a:r>
              <a:rPr sz="1300" spc="-10" dirty="0">
                <a:solidFill>
                  <a:srgbClr val="273A95"/>
                </a:solidFill>
                <a:latin typeface="Century Gothic"/>
                <a:cs typeface="Century Gothic"/>
              </a:rPr>
              <a:t> </a:t>
            </a:r>
            <a:r>
              <a:rPr sz="1300" dirty="0">
                <a:solidFill>
                  <a:srgbClr val="273A95"/>
                </a:solidFill>
                <a:latin typeface="Century Gothic"/>
                <a:cs typeface="Century Gothic"/>
              </a:rPr>
              <a:t>Ritalin</a:t>
            </a:r>
            <a:r>
              <a:rPr sz="1300" spc="-5" dirty="0">
                <a:solidFill>
                  <a:srgbClr val="273A95"/>
                </a:solidFill>
                <a:latin typeface="Century Gothic"/>
                <a:cs typeface="Century Gothic"/>
              </a:rPr>
              <a:t> </a:t>
            </a:r>
            <a:r>
              <a:rPr sz="1300" dirty="0">
                <a:solidFill>
                  <a:srgbClr val="273A95"/>
                </a:solidFill>
                <a:latin typeface="Century Gothic"/>
                <a:cs typeface="Century Gothic"/>
              </a:rPr>
              <a:t>for</a:t>
            </a:r>
            <a:r>
              <a:rPr sz="1300" spc="-10" dirty="0">
                <a:solidFill>
                  <a:srgbClr val="273A95"/>
                </a:solidFill>
                <a:latin typeface="Century Gothic"/>
                <a:cs typeface="Century Gothic"/>
              </a:rPr>
              <a:t> </a:t>
            </a:r>
            <a:r>
              <a:rPr sz="1300" spc="-50" dirty="0">
                <a:solidFill>
                  <a:srgbClr val="273A95"/>
                </a:solidFill>
                <a:latin typeface="Century Gothic"/>
                <a:cs typeface="Century Gothic"/>
              </a:rPr>
              <a:t>a </a:t>
            </a:r>
            <a:r>
              <a:rPr sz="1300" dirty="0">
                <a:solidFill>
                  <a:srgbClr val="273A95"/>
                </a:solidFill>
                <a:latin typeface="Century Gothic"/>
                <a:cs typeface="Century Gothic"/>
              </a:rPr>
              <a:t>minimum</a:t>
            </a:r>
            <a:r>
              <a:rPr sz="1300" spc="-15" dirty="0">
                <a:solidFill>
                  <a:srgbClr val="273A95"/>
                </a:solidFill>
                <a:latin typeface="Century Gothic"/>
                <a:cs typeface="Century Gothic"/>
              </a:rPr>
              <a:t> </a:t>
            </a:r>
            <a:r>
              <a:rPr sz="1300" dirty="0">
                <a:solidFill>
                  <a:srgbClr val="273A95"/>
                </a:solidFill>
                <a:latin typeface="Century Gothic"/>
                <a:cs typeface="Century Gothic"/>
              </a:rPr>
              <a:t>of</a:t>
            </a:r>
            <a:r>
              <a:rPr sz="1300" spc="-15" dirty="0">
                <a:solidFill>
                  <a:srgbClr val="273A95"/>
                </a:solidFill>
                <a:latin typeface="Century Gothic"/>
                <a:cs typeface="Century Gothic"/>
              </a:rPr>
              <a:t> </a:t>
            </a:r>
            <a:r>
              <a:rPr sz="1300" dirty="0">
                <a:solidFill>
                  <a:srgbClr val="273A95"/>
                </a:solidFill>
                <a:latin typeface="Century Gothic"/>
                <a:cs typeface="Century Gothic"/>
              </a:rPr>
              <a:t>six</a:t>
            </a:r>
            <a:r>
              <a:rPr sz="1300" spc="-15" dirty="0">
                <a:solidFill>
                  <a:srgbClr val="273A95"/>
                </a:solidFill>
                <a:latin typeface="Century Gothic"/>
                <a:cs typeface="Century Gothic"/>
              </a:rPr>
              <a:t> </a:t>
            </a:r>
            <a:r>
              <a:rPr sz="1300" dirty="0">
                <a:solidFill>
                  <a:srgbClr val="273A95"/>
                </a:solidFill>
                <a:latin typeface="Century Gothic"/>
                <a:cs typeface="Century Gothic"/>
              </a:rPr>
              <a:t>months.</a:t>
            </a:r>
            <a:r>
              <a:rPr sz="1300" spc="-10" dirty="0">
                <a:solidFill>
                  <a:srgbClr val="273A95"/>
                </a:solidFill>
                <a:latin typeface="Century Gothic"/>
                <a:cs typeface="Century Gothic"/>
              </a:rPr>
              <a:t> </a:t>
            </a:r>
            <a:r>
              <a:rPr sz="1300" dirty="0">
                <a:solidFill>
                  <a:srgbClr val="273A95"/>
                </a:solidFill>
                <a:latin typeface="Century Gothic"/>
                <a:cs typeface="Century Gothic"/>
              </a:rPr>
              <a:t>There</a:t>
            </a:r>
            <a:r>
              <a:rPr sz="1300" spc="-15" dirty="0">
                <a:solidFill>
                  <a:srgbClr val="273A95"/>
                </a:solidFill>
                <a:latin typeface="Century Gothic"/>
                <a:cs typeface="Century Gothic"/>
              </a:rPr>
              <a:t> </a:t>
            </a:r>
            <a:r>
              <a:rPr sz="1300" dirty="0">
                <a:solidFill>
                  <a:srgbClr val="273A95"/>
                </a:solidFill>
                <a:latin typeface="Century Gothic"/>
                <a:cs typeface="Century Gothic"/>
              </a:rPr>
              <a:t>was</a:t>
            </a:r>
            <a:r>
              <a:rPr sz="1300" spc="-20" dirty="0">
                <a:solidFill>
                  <a:srgbClr val="273A95"/>
                </a:solidFill>
                <a:latin typeface="Century Gothic"/>
                <a:cs typeface="Century Gothic"/>
              </a:rPr>
              <a:t> </a:t>
            </a:r>
            <a:r>
              <a:rPr sz="1300" spc="-25" dirty="0">
                <a:solidFill>
                  <a:srgbClr val="273A95"/>
                </a:solidFill>
                <a:latin typeface="Century Gothic"/>
                <a:cs typeface="Century Gothic"/>
              </a:rPr>
              <a:t>no </a:t>
            </a:r>
            <a:r>
              <a:rPr sz="1300" dirty="0">
                <a:solidFill>
                  <a:srgbClr val="273A95"/>
                </a:solidFill>
                <a:latin typeface="Century Gothic"/>
                <a:cs typeface="Century Gothic"/>
              </a:rPr>
              <a:t>history</a:t>
            </a:r>
            <a:r>
              <a:rPr sz="1300" spc="-30" dirty="0">
                <a:solidFill>
                  <a:srgbClr val="273A95"/>
                </a:solidFill>
                <a:latin typeface="Century Gothic"/>
                <a:cs typeface="Century Gothic"/>
              </a:rPr>
              <a:t> </a:t>
            </a:r>
            <a:r>
              <a:rPr sz="1300" dirty="0">
                <a:solidFill>
                  <a:srgbClr val="273A95"/>
                </a:solidFill>
                <a:latin typeface="Century Gothic"/>
                <a:cs typeface="Century Gothic"/>
              </a:rPr>
              <a:t>of</a:t>
            </a:r>
            <a:r>
              <a:rPr sz="1300" spc="-25" dirty="0">
                <a:solidFill>
                  <a:srgbClr val="273A95"/>
                </a:solidFill>
                <a:latin typeface="Century Gothic"/>
                <a:cs typeface="Century Gothic"/>
              </a:rPr>
              <a:t> </a:t>
            </a:r>
            <a:r>
              <a:rPr sz="1300" dirty="0">
                <a:solidFill>
                  <a:srgbClr val="273A95"/>
                </a:solidFill>
                <a:latin typeface="Century Gothic"/>
                <a:cs typeface="Century Gothic"/>
              </a:rPr>
              <a:t>any</a:t>
            </a:r>
            <a:r>
              <a:rPr sz="1300" spc="-35" dirty="0">
                <a:solidFill>
                  <a:srgbClr val="273A95"/>
                </a:solidFill>
                <a:latin typeface="Century Gothic"/>
                <a:cs typeface="Century Gothic"/>
              </a:rPr>
              <a:t> </a:t>
            </a:r>
            <a:r>
              <a:rPr sz="1300" dirty="0">
                <a:solidFill>
                  <a:srgbClr val="273A95"/>
                </a:solidFill>
                <a:latin typeface="Century Gothic"/>
                <a:cs typeface="Century Gothic"/>
              </a:rPr>
              <a:t>mental</a:t>
            </a:r>
            <a:r>
              <a:rPr sz="1300" spc="-30" dirty="0">
                <a:solidFill>
                  <a:srgbClr val="273A95"/>
                </a:solidFill>
                <a:latin typeface="Century Gothic"/>
                <a:cs typeface="Century Gothic"/>
              </a:rPr>
              <a:t> </a:t>
            </a:r>
            <a:r>
              <a:rPr sz="1300" dirty="0">
                <a:solidFill>
                  <a:srgbClr val="273A95"/>
                </a:solidFill>
                <a:latin typeface="Century Gothic"/>
                <a:cs typeface="Century Gothic"/>
              </a:rPr>
              <a:t>illnesses</a:t>
            </a:r>
            <a:r>
              <a:rPr sz="1300" spc="-30" dirty="0">
                <a:solidFill>
                  <a:srgbClr val="273A95"/>
                </a:solidFill>
                <a:latin typeface="Century Gothic"/>
                <a:cs typeface="Century Gothic"/>
              </a:rPr>
              <a:t> </a:t>
            </a:r>
            <a:r>
              <a:rPr sz="1300" dirty="0">
                <a:solidFill>
                  <a:srgbClr val="273A95"/>
                </a:solidFill>
                <a:latin typeface="Century Gothic"/>
                <a:cs typeface="Century Gothic"/>
              </a:rPr>
              <a:t>among</a:t>
            </a:r>
            <a:r>
              <a:rPr sz="1300" spc="-30" dirty="0">
                <a:solidFill>
                  <a:srgbClr val="273A95"/>
                </a:solidFill>
                <a:latin typeface="Century Gothic"/>
                <a:cs typeface="Century Gothic"/>
              </a:rPr>
              <a:t> </a:t>
            </a:r>
            <a:r>
              <a:rPr sz="1300" spc="-25" dirty="0">
                <a:solidFill>
                  <a:srgbClr val="273A95"/>
                </a:solidFill>
                <a:latin typeface="Century Gothic"/>
                <a:cs typeface="Century Gothic"/>
              </a:rPr>
              <a:t>the </a:t>
            </a:r>
            <a:r>
              <a:rPr sz="1300" dirty="0">
                <a:solidFill>
                  <a:srgbClr val="273A95"/>
                </a:solidFill>
                <a:latin typeface="Century Gothic"/>
                <a:cs typeface="Century Gothic"/>
              </a:rPr>
              <a:t>children</a:t>
            </a:r>
            <a:r>
              <a:rPr sz="1300" spc="-10" dirty="0">
                <a:solidFill>
                  <a:srgbClr val="273A95"/>
                </a:solidFill>
                <a:latin typeface="Century Gothic"/>
                <a:cs typeface="Century Gothic"/>
              </a:rPr>
              <a:t> </a:t>
            </a:r>
            <a:r>
              <a:rPr sz="1300" dirty="0">
                <a:solidFill>
                  <a:srgbClr val="273A95"/>
                </a:solidFill>
                <a:latin typeface="Century Gothic"/>
                <a:cs typeface="Century Gothic"/>
              </a:rPr>
              <a:t>in</a:t>
            </a:r>
            <a:r>
              <a:rPr sz="1300" spc="-5" dirty="0">
                <a:solidFill>
                  <a:srgbClr val="273A95"/>
                </a:solidFill>
                <a:latin typeface="Century Gothic"/>
                <a:cs typeface="Century Gothic"/>
              </a:rPr>
              <a:t> </a:t>
            </a:r>
            <a:r>
              <a:rPr sz="1300" dirty="0">
                <a:solidFill>
                  <a:srgbClr val="273A95"/>
                </a:solidFill>
                <a:latin typeface="Century Gothic"/>
                <a:cs typeface="Century Gothic"/>
              </a:rPr>
              <a:t>the</a:t>
            </a:r>
            <a:r>
              <a:rPr sz="1300" spc="-10" dirty="0">
                <a:solidFill>
                  <a:srgbClr val="273A95"/>
                </a:solidFill>
                <a:latin typeface="Century Gothic"/>
                <a:cs typeface="Century Gothic"/>
              </a:rPr>
              <a:t> </a:t>
            </a:r>
            <a:r>
              <a:rPr sz="1300" dirty="0">
                <a:solidFill>
                  <a:srgbClr val="273A95"/>
                </a:solidFill>
                <a:latin typeface="Century Gothic"/>
                <a:cs typeface="Century Gothic"/>
              </a:rPr>
              <a:t>control</a:t>
            </a:r>
            <a:r>
              <a:rPr sz="1300" spc="-15" dirty="0">
                <a:solidFill>
                  <a:srgbClr val="273A95"/>
                </a:solidFill>
                <a:latin typeface="Century Gothic"/>
                <a:cs typeface="Century Gothic"/>
              </a:rPr>
              <a:t> </a:t>
            </a:r>
            <a:r>
              <a:rPr sz="1300" dirty="0">
                <a:solidFill>
                  <a:srgbClr val="273A95"/>
                </a:solidFill>
                <a:latin typeface="Century Gothic"/>
                <a:cs typeface="Century Gothic"/>
              </a:rPr>
              <a:t>group.</a:t>
            </a:r>
            <a:r>
              <a:rPr sz="1300" spc="-5" dirty="0">
                <a:solidFill>
                  <a:srgbClr val="273A95"/>
                </a:solidFill>
                <a:latin typeface="Century Gothic"/>
                <a:cs typeface="Century Gothic"/>
              </a:rPr>
              <a:t> </a:t>
            </a:r>
            <a:r>
              <a:rPr sz="1300" spc="-25" dirty="0">
                <a:solidFill>
                  <a:srgbClr val="273A95"/>
                </a:solidFill>
                <a:latin typeface="Century Gothic"/>
                <a:cs typeface="Century Gothic"/>
              </a:rPr>
              <a:t>An </a:t>
            </a:r>
            <a:r>
              <a:rPr sz="1300" dirty="0">
                <a:solidFill>
                  <a:srgbClr val="273A95"/>
                </a:solidFill>
                <a:latin typeface="Century Gothic"/>
                <a:cs typeface="Century Gothic"/>
              </a:rPr>
              <a:t>attention</a:t>
            </a:r>
            <a:r>
              <a:rPr sz="1300" spc="-25" dirty="0">
                <a:solidFill>
                  <a:srgbClr val="273A95"/>
                </a:solidFill>
                <a:latin typeface="Century Gothic"/>
                <a:cs typeface="Century Gothic"/>
              </a:rPr>
              <a:t> </a:t>
            </a:r>
            <a:r>
              <a:rPr sz="1300" dirty="0">
                <a:solidFill>
                  <a:srgbClr val="273A95"/>
                </a:solidFill>
                <a:latin typeface="Century Gothic"/>
                <a:cs typeface="Century Gothic"/>
              </a:rPr>
              <a:t>task</a:t>
            </a:r>
            <a:r>
              <a:rPr sz="1300" spc="-10" dirty="0">
                <a:solidFill>
                  <a:srgbClr val="273A95"/>
                </a:solidFill>
                <a:latin typeface="Century Gothic"/>
                <a:cs typeface="Century Gothic"/>
              </a:rPr>
              <a:t> </a:t>
            </a:r>
            <a:r>
              <a:rPr sz="1300" dirty="0">
                <a:solidFill>
                  <a:srgbClr val="273A95"/>
                </a:solidFill>
                <a:latin typeface="Century Gothic"/>
                <a:cs typeface="Century Gothic"/>
              </a:rPr>
              <a:t>based</a:t>
            </a:r>
            <a:r>
              <a:rPr sz="1300" spc="-10" dirty="0">
                <a:solidFill>
                  <a:srgbClr val="273A95"/>
                </a:solidFill>
                <a:latin typeface="Century Gothic"/>
                <a:cs typeface="Century Gothic"/>
              </a:rPr>
              <a:t> </a:t>
            </a:r>
            <a:r>
              <a:rPr sz="1300" dirty="0">
                <a:solidFill>
                  <a:srgbClr val="273A95"/>
                </a:solidFill>
                <a:latin typeface="Century Gothic"/>
                <a:cs typeface="Century Gothic"/>
              </a:rPr>
              <a:t>on</a:t>
            </a:r>
            <a:r>
              <a:rPr sz="1300" spc="-15" dirty="0">
                <a:solidFill>
                  <a:srgbClr val="273A95"/>
                </a:solidFill>
                <a:latin typeface="Century Gothic"/>
                <a:cs typeface="Century Gothic"/>
              </a:rPr>
              <a:t> </a:t>
            </a:r>
            <a:r>
              <a:rPr sz="1300" dirty="0">
                <a:solidFill>
                  <a:srgbClr val="273A95"/>
                </a:solidFill>
                <a:latin typeface="Century Gothic"/>
                <a:cs typeface="Century Gothic"/>
              </a:rPr>
              <a:t>visuals</a:t>
            </a:r>
            <a:r>
              <a:rPr sz="1300" spc="-10" dirty="0">
                <a:solidFill>
                  <a:srgbClr val="273A95"/>
                </a:solidFill>
                <a:latin typeface="Century Gothic"/>
                <a:cs typeface="Century Gothic"/>
              </a:rPr>
              <a:t> </a:t>
            </a:r>
            <a:r>
              <a:rPr sz="1300" dirty="0">
                <a:solidFill>
                  <a:srgbClr val="273A95"/>
                </a:solidFill>
                <a:latin typeface="Century Gothic"/>
                <a:cs typeface="Century Gothic"/>
              </a:rPr>
              <a:t>is</a:t>
            </a:r>
            <a:r>
              <a:rPr sz="1300" spc="-15" dirty="0">
                <a:solidFill>
                  <a:srgbClr val="273A95"/>
                </a:solidFill>
                <a:latin typeface="Century Gothic"/>
                <a:cs typeface="Century Gothic"/>
              </a:rPr>
              <a:t> </a:t>
            </a:r>
            <a:r>
              <a:rPr sz="1300" dirty="0">
                <a:solidFill>
                  <a:srgbClr val="273A95"/>
                </a:solidFill>
                <a:latin typeface="Century Gothic"/>
                <a:cs typeface="Century Gothic"/>
              </a:rPr>
              <a:t>used</a:t>
            </a:r>
            <a:r>
              <a:rPr sz="1300" spc="-10" dirty="0">
                <a:solidFill>
                  <a:srgbClr val="273A95"/>
                </a:solidFill>
                <a:latin typeface="Century Gothic"/>
                <a:cs typeface="Century Gothic"/>
              </a:rPr>
              <a:t> </a:t>
            </a:r>
            <a:r>
              <a:rPr sz="1300" spc="-25" dirty="0">
                <a:solidFill>
                  <a:srgbClr val="273A95"/>
                </a:solidFill>
                <a:latin typeface="Century Gothic"/>
                <a:cs typeface="Century Gothic"/>
              </a:rPr>
              <a:t>to</a:t>
            </a:r>
            <a:endParaRPr sz="1300">
              <a:latin typeface="Century Gothic"/>
              <a:cs typeface="Century Gothic"/>
            </a:endParaRPr>
          </a:p>
        </p:txBody>
      </p:sp>
      <p:sp>
        <p:nvSpPr>
          <p:cNvPr id="4" name="object 4"/>
          <p:cNvSpPr txBox="1"/>
          <p:nvPr/>
        </p:nvSpPr>
        <p:spPr>
          <a:xfrm>
            <a:off x="340779" y="5177015"/>
            <a:ext cx="10054590" cy="826135"/>
          </a:xfrm>
          <a:prstGeom prst="rect">
            <a:avLst/>
          </a:prstGeom>
          <a:solidFill>
            <a:srgbClr val="1B75BC">
              <a:alpha val="9999"/>
            </a:srgbClr>
          </a:solidFill>
        </p:spPr>
        <p:txBody>
          <a:bodyPr vert="horz" wrap="square" lIns="0" tIns="25400" rIns="0" bIns="0" rtlCol="0">
            <a:spAutoFit/>
          </a:bodyPr>
          <a:lstStyle/>
          <a:p>
            <a:pPr marL="330200" indent="-228600">
              <a:lnSpc>
                <a:spcPct val="100000"/>
              </a:lnSpc>
              <a:spcBef>
                <a:spcPts val="200"/>
              </a:spcBef>
              <a:buChar char="•"/>
              <a:tabLst>
                <a:tab pos="330200" algn="l"/>
              </a:tabLst>
            </a:pPr>
            <a:r>
              <a:rPr sz="1300" dirty="0">
                <a:solidFill>
                  <a:srgbClr val="273A95"/>
                </a:solidFill>
                <a:latin typeface="Century Gothic"/>
                <a:cs typeface="Century Gothic"/>
              </a:rPr>
              <a:t>The</a:t>
            </a:r>
            <a:r>
              <a:rPr sz="1300" spc="-20" dirty="0">
                <a:solidFill>
                  <a:srgbClr val="273A95"/>
                </a:solidFill>
                <a:latin typeface="Century Gothic"/>
                <a:cs typeface="Century Gothic"/>
              </a:rPr>
              <a:t> </a:t>
            </a:r>
            <a:r>
              <a:rPr sz="1300" dirty="0">
                <a:solidFill>
                  <a:srgbClr val="273A95"/>
                </a:solidFill>
                <a:latin typeface="Century Gothic"/>
                <a:cs typeface="Century Gothic"/>
              </a:rPr>
              <a:t>kids</a:t>
            </a:r>
            <a:r>
              <a:rPr sz="1300" spc="-25" dirty="0">
                <a:solidFill>
                  <a:srgbClr val="273A95"/>
                </a:solidFill>
                <a:latin typeface="Century Gothic"/>
                <a:cs typeface="Century Gothic"/>
              </a:rPr>
              <a:t> </a:t>
            </a:r>
            <a:r>
              <a:rPr sz="1300" dirty="0">
                <a:solidFill>
                  <a:srgbClr val="273A95"/>
                </a:solidFill>
                <a:latin typeface="Century Gothic"/>
                <a:cs typeface="Century Gothic"/>
              </a:rPr>
              <a:t>were</a:t>
            </a:r>
            <a:r>
              <a:rPr sz="1300" spc="-25" dirty="0">
                <a:solidFill>
                  <a:srgbClr val="273A95"/>
                </a:solidFill>
                <a:latin typeface="Century Gothic"/>
                <a:cs typeface="Century Gothic"/>
              </a:rPr>
              <a:t> </a:t>
            </a:r>
            <a:r>
              <a:rPr sz="1300" dirty="0">
                <a:solidFill>
                  <a:srgbClr val="273A95"/>
                </a:solidFill>
                <a:latin typeface="Century Gothic"/>
                <a:cs typeface="Century Gothic"/>
              </a:rPr>
              <a:t>given</a:t>
            </a:r>
            <a:r>
              <a:rPr sz="1300" spc="-15" dirty="0">
                <a:solidFill>
                  <a:srgbClr val="273A95"/>
                </a:solidFill>
                <a:latin typeface="Century Gothic"/>
                <a:cs typeface="Century Gothic"/>
              </a:rPr>
              <a:t> </a:t>
            </a:r>
            <a:r>
              <a:rPr sz="1300" dirty="0">
                <a:solidFill>
                  <a:srgbClr val="273A95"/>
                </a:solidFill>
                <a:latin typeface="Century Gothic"/>
                <a:cs typeface="Century Gothic"/>
              </a:rPr>
              <a:t>a</a:t>
            </a:r>
            <a:r>
              <a:rPr sz="1300" spc="-20" dirty="0">
                <a:solidFill>
                  <a:srgbClr val="273A95"/>
                </a:solidFill>
                <a:latin typeface="Century Gothic"/>
                <a:cs typeface="Century Gothic"/>
              </a:rPr>
              <a:t> </a:t>
            </a:r>
            <a:r>
              <a:rPr sz="1300" dirty="0">
                <a:solidFill>
                  <a:srgbClr val="273A95"/>
                </a:solidFill>
                <a:latin typeface="Century Gothic"/>
                <a:cs typeface="Century Gothic"/>
              </a:rPr>
              <a:t>series</a:t>
            </a:r>
            <a:r>
              <a:rPr sz="1300" spc="-25" dirty="0">
                <a:solidFill>
                  <a:srgbClr val="273A95"/>
                </a:solidFill>
                <a:latin typeface="Century Gothic"/>
                <a:cs typeface="Century Gothic"/>
              </a:rPr>
              <a:t> </a:t>
            </a:r>
            <a:r>
              <a:rPr sz="1300" dirty="0">
                <a:solidFill>
                  <a:srgbClr val="273A95"/>
                </a:solidFill>
                <a:latin typeface="Century Gothic"/>
                <a:cs typeface="Century Gothic"/>
              </a:rPr>
              <a:t>of</a:t>
            </a:r>
            <a:r>
              <a:rPr sz="1300" spc="-20" dirty="0">
                <a:solidFill>
                  <a:srgbClr val="273A95"/>
                </a:solidFill>
                <a:latin typeface="Century Gothic"/>
                <a:cs typeface="Century Gothic"/>
              </a:rPr>
              <a:t> </a:t>
            </a:r>
            <a:r>
              <a:rPr sz="1300" dirty="0">
                <a:solidFill>
                  <a:srgbClr val="273A95"/>
                </a:solidFill>
                <a:latin typeface="Century Gothic"/>
                <a:cs typeface="Century Gothic"/>
              </a:rPr>
              <a:t>cartoon</a:t>
            </a:r>
            <a:r>
              <a:rPr sz="1300" spc="-15" dirty="0">
                <a:solidFill>
                  <a:srgbClr val="273A95"/>
                </a:solidFill>
                <a:latin typeface="Century Gothic"/>
                <a:cs typeface="Century Gothic"/>
              </a:rPr>
              <a:t> </a:t>
            </a:r>
            <a:r>
              <a:rPr sz="1300" dirty="0">
                <a:solidFill>
                  <a:srgbClr val="273A95"/>
                </a:solidFill>
                <a:latin typeface="Century Gothic"/>
                <a:cs typeface="Century Gothic"/>
              </a:rPr>
              <a:t>cart</a:t>
            </a:r>
            <a:r>
              <a:rPr sz="1300" spc="-25" dirty="0">
                <a:solidFill>
                  <a:srgbClr val="273A95"/>
                </a:solidFill>
                <a:latin typeface="Century Gothic"/>
                <a:cs typeface="Century Gothic"/>
              </a:rPr>
              <a:t> </a:t>
            </a:r>
            <a:r>
              <a:rPr sz="1300" dirty="0">
                <a:solidFill>
                  <a:srgbClr val="273A95"/>
                </a:solidFill>
                <a:latin typeface="Century Gothic"/>
                <a:cs typeface="Century Gothic"/>
              </a:rPr>
              <a:t>images</a:t>
            </a:r>
            <a:r>
              <a:rPr sz="1300" spc="-25" dirty="0">
                <a:solidFill>
                  <a:srgbClr val="273A95"/>
                </a:solidFill>
                <a:latin typeface="Century Gothic"/>
                <a:cs typeface="Century Gothic"/>
              </a:rPr>
              <a:t> </a:t>
            </a:r>
            <a:r>
              <a:rPr sz="1300" dirty="0">
                <a:solidFill>
                  <a:srgbClr val="273A95"/>
                </a:solidFill>
                <a:latin typeface="Century Gothic"/>
                <a:cs typeface="Century Gothic"/>
              </a:rPr>
              <a:t>as</a:t>
            </a:r>
            <a:r>
              <a:rPr sz="1300" spc="-25" dirty="0">
                <a:solidFill>
                  <a:srgbClr val="273A95"/>
                </a:solidFill>
                <a:latin typeface="Century Gothic"/>
                <a:cs typeface="Century Gothic"/>
              </a:rPr>
              <a:t> </a:t>
            </a:r>
            <a:r>
              <a:rPr sz="1300" dirty="0">
                <a:solidFill>
                  <a:srgbClr val="273A95"/>
                </a:solidFill>
                <a:latin typeface="Century Gothic"/>
                <a:cs typeface="Century Gothic"/>
              </a:rPr>
              <a:t>they</a:t>
            </a:r>
            <a:r>
              <a:rPr sz="1300" spc="-15" dirty="0">
                <a:solidFill>
                  <a:srgbClr val="273A95"/>
                </a:solidFill>
                <a:latin typeface="Century Gothic"/>
                <a:cs typeface="Century Gothic"/>
              </a:rPr>
              <a:t> </a:t>
            </a:r>
            <a:r>
              <a:rPr sz="1300" dirty="0">
                <a:solidFill>
                  <a:srgbClr val="273A95"/>
                </a:solidFill>
                <a:latin typeface="Century Gothic"/>
                <a:cs typeface="Century Gothic"/>
              </a:rPr>
              <a:t>were</a:t>
            </a:r>
            <a:r>
              <a:rPr sz="1300" spc="-20" dirty="0">
                <a:solidFill>
                  <a:srgbClr val="273A95"/>
                </a:solidFill>
                <a:latin typeface="Century Gothic"/>
                <a:cs typeface="Century Gothic"/>
              </a:rPr>
              <a:t> </a:t>
            </a:r>
            <a:r>
              <a:rPr sz="1300" dirty="0">
                <a:solidFill>
                  <a:srgbClr val="273A95"/>
                </a:solidFill>
                <a:latin typeface="Century Gothic"/>
                <a:cs typeface="Century Gothic"/>
              </a:rPr>
              <a:t>working</a:t>
            </a:r>
            <a:r>
              <a:rPr sz="1300" spc="-20" dirty="0">
                <a:solidFill>
                  <a:srgbClr val="273A95"/>
                </a:solidFill>
                <a:latin typeface="Century Gothic"/>
                <a:cs typeface="Century Gothic"/>
              </a:rPr>
              <a:t> </a:t>
            </a:r>
            <a:r>
              <a:rPr sz="1300" dirty="0">
                <a:solidFill>
                  <a:srgbClr val="273A95"/>
                </a:solidFill>
                <a:latin typeface="Century Gothic"/>
                <a:cs typeface="Century Gothic"/>
              </a:rPr>
              <a:t>on</a:t>
            </a:r>
            <a:r>
              <a:rPr sz="1300" spc="-20" dirty="0">
                <a:solidFill>
                  <a:srgbClr val="273A95"/>
                </a:solidFill>
                <a:latin typeface="Century Gothic"/>
                <a:cs typeface="Century Gothic"/>
              </a:rPr>
              <a:t> </a:t>
            </a:r>
            <a:r>
              <a:rPr sz="1300" dirty="0">
                <a:solidFill>
                  <a:srgbClr val="273A95"/>
                </a:solidFill>
                <a:latin typeface="Century Gothic"/>
                <a:cs typeface="Century Gothic"/>
              </a:rPr>
              <a:t>the</a:t>
            </a:r>
            <a:r>
              <a:rPr sz="1300" spc="-15" dirty="0">
                <a:solidFill>
                  <a:srgbClr val="273A95"/>
                </a:solidFill>
                <a:latin typeface="Century Gothic"/>
                <a:cs typeface="Century Gothic"/>
              </a:rPr>
              <a:t> </a:t>
            </a:r>
            <a:r>
              <a:rPr sz="1300" dirty="0">
                <a:solidFill>
                  <a:srgbClr val="273A95"/>
                </a:solidFill>
                <a:latin typeface="Century Gothic"/>
                <a:cs typeface="Century Gothic"/>
              </a:rPr>
              <a:t>job.</a:t>
            </a:r>
            <a:r>
              <a:rPr sz="1300" spc="-20" dirty="0">
                <a:solidFill>
                  <a:srgbClr val="273A95"/>
                </a:solidFill>
                <a:latin typeface="Century Gothic"/>
                <a:cs typeface="Century Gothic"/>
              </a:rPr>
              <a:t> </a:t>
            </a:r>
            <a:r>
              <a:rPr sz="1300" dirty="0">
                <a:solidFill>
                  <a:srgbClr val="273A95"/>
                </a:solidFill>
                <a:latin typeface="Century Gothic"/>
                <a:cs typeface="Century Gothic"/>
              </a:rPr>
              <a:t>Between</a:t>
            </a:r>
            <a:r>
              <a:rPr sz="1300" spc="-20" dirty="0">
                <a:solidFill>
                  <a:srgbClr val="273A95"/>
                </a:solidFill>
                <a:latin typeface="Century Gothic"/>
                <a:cs typeface="Century Gothic"/>
              </a:rPr>
              <a:t> </a:t>
            </a:r>
            <a:r>
              <a:rPr sz="1300" dirty="0">
                <a:solidFill>
                  <a:srgbClr val="273A95"/>
                </a:solidFill>
                <a:latin typeface="Century Gothic"/>
                <a:cs typeface="Century Gothic"/>
              </a:rPr>
              <a:t>five</a:t>
            </a:r>
            <a:r>
              <a:rPr sz="1300" spc="-20" dirty="0">
                <a:solidFill>
                  <a:srgbClr val="273A95"/>
                </a:solidFill>
                <a:latin typeface="Century Gothic"/>
                <a:cs typeface="Century Gothic"/>
              </a:rPr>
              <a:t> </a:t>
            </a:r>
            <a:r>
              <a:rPr sz="1300" dirty="0">
                <a:solidFill>
                  <a:srgbClr val="273A95"/>
                </a:solidFill>
                <a:latin typeface="Century Gothic"/>
                <a:cs typeface="Century Gothic"/>
              </a:rPr>
              <a:t>and</a:t>
            </a:r>
            <a:r>
              <a:rPr sz="1300" spc="-20" dirty="0">
                <a:solidFill>
                  <a:srgbClr val="273A95"/>
                </a:solidFill>
                <a:latin typeface="Century Gothic"/>
                <a:cs typeface="Century Gothic"/>
              </a:rPr>
              <a:t> </a:t>
            </a:r>
            <a:r>
              <a:rPr sz="1300" dirty="0">
                <a:solidFill>
                  <a:srgbClr val="273A95"/>
                </a:solidFill>
                <a:latin typeface="Century Gothic"/>
                <a:cs typeface="Century Gothic"/>
              </a:rPr>
              <a:t>sixteen</a:t>
            </a:r>
            <a:r>
              <a:rPr sz="1300" spc="-15" dirty="0">
                <a:solidFill>
                  <a:srgbClr val="273A95"/>
                </a:solidFill>
                <a:latin typeface="Century Gothic"/>
                <a:cs typeface="Century Gothic"/>
              </a:rPr>
              <a:t> </a:t>
            </a:r>
            <a:r>
              <a:rPr sz="1300" spc="-10" dirty="0">
                <a:solidFill>
                  <a:srgbClr val="273A95"/>
                </a:solidFill>
                <a:latin typeface="Century Gothic"/>
                <a:cs typeface="Century Gothic"/>
              </a:rPr>
              <a:t>cartoon</a:t>
            </a:r>
            <a:endParaRPr sz="1300">
              <a:latin typeface="Century Gothic"/>
              <a:cs typeface="Century Gothic"/>
            </a:endParaRPr>
          </a:p>
          <a:p>
            <a:pPr marL="330200" marR="372745">
              <a:lnSpc>
                <a:spcPct val="141000"/>
              </a:lnSpc>
            </a:pPr>
            <a:r>
              <a:rPr sz="1300" dirty="0">
                <a:solidFill>
                  <a:srgbClr val="273A95"/>
                </a:solidFill>
                <a:latin typeface="Century Gothic"/>
                <a:cs typeface="Century Gothic"/>
              </a:rPr>
              <a:t>characters</a:t>
            </a:r>
            <a:r>
              <a:rPr sz="1300" spc="-45" dirty="0">
                <a:solidFill>
                  <a:srgbClr val="273A95"/>
                </a:solidFill>
                <a:latin typeface="Century Gothic"/>
                <a:cs typeface="Century Gothic"/>
              </a:rPr>
              <a:t> </a:t>
            </a:r>
            <a:r>
              <a:rPr sz="1300" dirty="0">
                <a:solidFill>
                  <a:srgbClr val="273A95"/>
                </a:solidFill>
                <a:latin typeface="Century Gothic"/>
                <a:cs typeface="Century Gothic"/>
              </a:rPr>
              <a:t>are</a:t>
            </a:r>
            <a:r>
              <a:rPr sz="1300" spc="-30" dirty="0">
                <a:solidFill>
                  <a:srgbClr val="273A95"/>
                </a:solidFill>
                <a:latin typeface="Century Gothic"/>
                <a:cs typeface="Century Gothic"/>
              </a:rPr>
              <a:t> </a:t>
            </a:r>
            <a:r>
              <a:rPr sz="1300" dirty="0">
                <a:solidFill>
                  <a:srgbClr val="273A95"/>
                </a:solidFill>
                <a:latin typeface="Century Gothic"/>
                <a:cs typeface="Century Gothic"/>
              </a:rPr>
              <a:t>randomly</a:t>
            </a:r>
            <a:r>
              <a:rPr sz="1300" spc="-25" dirty="0">
                <a:solidFill>
                  <a:srgbClr val="273A95"/>
                </a:solidFill>
                <a:latin typeface="Century Gothic"/>
                <a:cs typeface="Century Gothic"/>
              </a:rPr>
              <a:t> </a:t>
            </a:r>
            <a:r>
              <a:rPr sz="1300" dirty="0">
                <a:solidFill>
                  <a:srgbClr val="273A95"/>
                </a:solidFill>
                <a:latin typeface="Century Gothic"/>
                <a:cs typeface="Century Gothic"/>
              </a:rPr>
              <a:t>selected</a:t>
            </a:r>
            <a:r>
              <a:rPr sz="1300" spc="-30" dirty="0">
                <a:solidFill>
                  <a:srgbClr val="273A95"/>
                </a:solidFill>
                <a:latin typeface="Century Gothic"/>
                <a:cs typeface="Century Gothic"/>
              </a:rPr>
              <a:t> </a:t>
            </a:r>
            <a:r>
              <a:rPr sz="1300" dirty="0">
                <a:solidFill>
                  <a:srgbClr val="273A95"/>
                </a:solidFill>
                <a:latin typeface="Century Gothic"/>
                <a:cs typeface="Century Gothic"/>
              </a:rPr>
              <a:t>for</a:t>
            </a:r>
            <a:r>
              <a:rPr sz="1300" spc="-30" dirty="0">
                <a:solidFill>
                  <a:srgbClr val="273A95"/>
                </a:solidFill>
                <a:latin typeface="Century Gothic"/>
                <a:cs typeface="Century Gothic"/>
              </a:rPr>
              <a:t> </a:t>
            </a:r>
            <a:r>
              <a:rPr sz="1300" dirty="0">
                <a:solidFill>
                  <a:srgbClr val="273A95"/>
                </a:solidFill>
                <a:latin typeface="Century Gothic"/>
                <a:cs typeface="Century Gothic"/>
              </a:rPr>
              <a:t>each</a:t>
            </a:r>
            <a:r>
              <a:rPr sz="1300" spc="-25" dirty="0">
                <a:solidFill>
                  <a:srgbClr val="273A95"/>
                </a:solidFill>
                <a:latin typeface="Century Gothic"/>
                <a:cs typeface="Century Gothic"/>
              </a:rPr>
              <a:t> </a:t>
            </a:r>
            <a:r>
              <a:rPr sz="1300" dirty="0">
                <a:solidFill>
                  <a:srgbClr val="273A95"/>
                </a:solidFill>
                <a:latin typeface="Century Gothic"/>
                <a:cs typeface="Century Gothic"/>
              </a:rPr>
              <a:t>image,</a:t>
            </a:r>
            <a:r>
              <a:rPr sz="1300" spc="-30" dirty="0">
                <a:solidFill>
                  <a:srgbClr val="273A95"/>
                </a:solidFill>
                <a:latin typeface="Century Gothic"/>
                <a:cs typeface="Century Gothic"/>
              </a:rPr>
              <a:t> </a:t>
            </a:r>
            <a:r>
              <a:rPr sz="1300" dirty="0">
                <a:solidFill>
                  <a:srgbClr val="273A95"/>
                </a:solidFill>
                <a:latin typeface="Century Gothic"/>
                <a:cs typeface="Century Gothic"/>
              </a:rPr>
              <a:t>and</a:t>
            </a:r>
            <a:r>
              <a:rPr sz="1300" spc="-25" dirty="0">
                <a:solidFill>
                  <a:srgbClr val="273A95"/>
                </a:solidFill>
                <a:latin typeface="Century Gothic"/>
                <a:cs typeface="Century Gothic"/>
              </a:rPr>
              <a:t> </a:t>
            </a:r>
            <a:r>
              <a:rPr sz="1300" dirty="0">
                <a:solidFill>
                  <a:srgbClr val="273A95"/>
                </a:solidFill>
                <a:latin typeface="Century Gothic"/>
                <a:cs typeface="Century Gothic"/>
              </a:rPr>
              <a:t>they</a:t>
            </a:r>
            <a:r>
              <a:rPr sz="1300" spc="-30" dirty="0">
                <a:solidFill>
                  <a:srgbClr val="273A95"/>
                </a:solidFill>
                <a:latin typeface="Century Gothic"/>
                <a:cs typeface="Century Gothic"/>
              </a:rPr>
              <a:t> </a:t>
            </a:r>
            <a:r>
              <a:rPr sz="1300" dirty="0">
                <a:solidFill>
                  <a:srgbClr val="273A95"/>
                </a:solidFill>
                <a:latin typeface="Century Gothic"/>
                <a:cs typeface="Century Gothic"/>
              </a:rPr>
              <a:t>are</a:t>
            </a:r>
            <a:r>
              <a:rPr sz="1300" spc="-30" dirty="0">
                <a:solidFill>
                  <a:srgbClr val="273A95"/>
                </a:solidFill>
                <a:latin typeface="Century Gothic"/>
                <a:cs typeface="Century Gothic"/>
              </a:rPr>
              <a:t> </a:t>
            </a:r>
            <a:r>
              <a:rPr sz="1300" dirty="0">
                <a:solidFill>
                  <a:srgbClr val="273A95"/>
                </a:solidFill>
                <a:latin typeface="Century Gothic"/>
                <a:cs typeface="Century Gothic"/>
              </a:rPr>
              <a:t>all</a:t>
            </a:r>
            <a:r>
              <a:rPr sz="1300" spc="-30" dirty="0">
                <a:solidFill>
                  <a:srgbClr val="273A95"/>
                </a:solidFill>
                <a:latin typeface="Century Gothic"/>
                <a:cs typeface="Century Gothic"/>
              </a:rPr>
              <a:t> </a:t>
            </a:r>
            <a:r>
              <a:rPr sz="1300" dirty="0">
                <a:solidFill>
                  <a:srgbClr val="273A95"/>
                </a:solidFill>
                <a:latin typeface="Century Gothic"/>
                <a:cs typeface="Century Gothic"/>
              </a:rPr>
              <a:t>large</a:t>
            </a:r>
            <a:r>
              <a:rPr sz="1300" spc="-35" dirty="0">
                <a:solidFill>
                  <a:srgbClr val="273A95"/>
                </a:solidFill>
                <a:latin typeface="Century Gothic"/>
                <a:cs typeface="Century Gothic"/>
              </a:rPr>
              <a:t> </a:t>
            </a:r>
            <a:r>
              <a:rPr sz="1300" dirty="0">
                <a:solidFill>
                  <a:srgbClr val="273A95"/>
                </a:solidFill>
                <a:latin typeface="Century Gothic"/>
                <a:cs typeface="Century Gothic"/>
              </a:rPr>
              <a:t>enough</a:t>
            </a:r>
            <a:r>
              <a:rPr sz="1300" spc="-25" dirty="0">
                <a:solidFill>
                  <a:srgbClr val="273A95"/>
                </a:solidFill>
                <a:latin typeface="Century Gothic"/>
                <a:cs typeface="Century Gothic"/>
              </a:rPr>
              <a:t> </a:t>
            </a:r>
            <a:r>
              <a:rPr sz="1300" dirty="0">
                <a:solidFill>
                  <a:srgbClr val="273A95"/>
                </a:solidFill>
                <a:latin typeface="Century Gothic"/>
                <a:cs typeface="Century Gothic"/>
              </a:rPr>
              <a:t>to</a:t>
            </a:r>
            <a:r>
              <a:rPr sz="1300" spc="-30" dirty="0">
                <a:solidFill>
                  <a:srgbClr val="273A95"/>
                </a:solidFill>
                <a:latin typeface="Century Gothic"/>
                <a:cs typeface="Century Gothic"/>
              </a:rPr>
              <a:t> </a:t>
            </a:r>
            <a:r>
              <a:rPr sz="1300" dirty="0">
                <a:solidFill>
                  <a:srgbClr val="273A95"/>
                </a:solidFill>
                <a:latin typeface="Century Gothic"/>
                <a:cs typeface="Century Gothic"/>
              </a:rPr>
              <a:t>be</a:t>
            </a:r>
            <a:r>
              <a:rPr sz="1300" spc="-30" dirty="0">
                <a:solidFill>
                  <a:srgbClr val="273A95"/>
                </a:solidFill>
                <a:latin typeface="Century Gothic"/>
                <a:cs typeface="Century Gothic"/>
              </a:rPr>
              <a:t> </a:t>
            </a:r>
            <a:r>
              <a:rPr sz="1300" dirty="0">
                <a:solidFill>
                  <a:srgbClr val="273A95"/>
                </a:solidFill>
                <a:latin typeface="Century Gothic"/>
                <a:cs typeface="Century Gothic"/>
              </a:rPr>
              <a:t>plainly</a:t>
            </a:r>
            <a:r>
              <a:rPr sz="1300" spc="-25" dirty="0">
                <a:solidFill>
                  <a:srgbClr val="273A95"/>
                </a:solidFill>
                <a:latin typeface="Century Gothic"/>
                <a:cs typeface="Century Gothic"/>
              </a:rPr>
              <a:t> </a:t>
            </a:r>
            <a:r>
              <a:rPr sz="1300" dirty="0">
                <a:solidFill>
                  <a:srgbClr val="273A95"/>
                </a:solidFill>
                <a:latin typeface="Century Gothic"/>
                <a:cs typeface="Century Gothic"/>
              </a:rPr>
              <a:t>seen.</a:t>
            </a:r>
            <a:r>
              <a:rPr sz="1300" spc="-30" dirty="0">
                <a:solidFill>
                  <a:srgbClr val="273A95"/>
                </a:solidFill>
                <a:latin typeface="Century Gothic"/>
                <a:cs typeface="Century Gothic"/>
              </a:rPr>
              <a:t> </a:t>
            </a:r>
            <a:r>
              <a:rPr sz="1300" dirty="0">
                <a:solidFill>
                  <a:srgbClr val="273A95"/>
                </a:solidFill>
                <a:latin typeface="Century Gothic"/>
                <a:cs typeface="Century Gothic"/>
              </a:rPr>
              <a:t>Youngsters</a:t>
            </a:r>
            <a:r>
              <a:rPr sz="1300" spc="-30" dirty="0">
                <a:solidFill>
                  <a:srgbClr val="273A95"/>
                </a:solidFill>
                <a:latin typeface="Century Gothic"/>
                <a:cs typeface="Century Gothic"/>
              </a:rPr>
              <a:t> </a:t>
            </a:r>
            <a:r>
              <a:rPr sz="1300" spc="-20" dirty="0">
                <a:solidFill>
                  <a:srgbClr val="273A95"/>
                </a:solidFill>
                <a:latin typeface="Century Gothic"/>
                <a:cs typeface="Century Gothic"/>
              </a:rPr>
              <a:t>must </a:t>
            </a:r>
            <a:r>
              <a:rPr sz="1300" dirty="0">
                <a:solidFill>
                  <a:srgbClr val="273A95"/>
                </a:solidFill>
                <a:latin typeface="Century Gothic"/>
                <a:cs typeface="Century Gothic"/>
              </a:rPr>
              <a:t>determine</a:t>
            </a:r>
            <a:r>
              <a:rPr sz="1300" spc="-30" dirty="0">
                <a:solidFill>
                  <a:srgbClr val="273A95"/>
                </a:solidFill>
                <a:latin typeface="Century Gothic"/>
                <a:cs typeface="Century Gothic"/>
              </a:rPr>
              <a:t> </a:t>
            </a:r>
            <a:r>
              <a:rPr sz="1300" dirty="0">
                <a:solidFill>
                  <a:srgbClr val="273A95"/>
                </a:solidFill>
                <a:latin typeface="Century Gothic"/>
                <a:cs typeface="Century Gothic"/>
              </a:rPr>
              <a:t>how</a:t>
            </a:r>
            <a:r>
              <a:rPr sz="1300" spc="-30" dirty="0">
                <a:solidFill>
                  <a:srgbClr val="273A95"/>
                </a:solidFill>
                <a:latin typeface="Century Gothic"/>
                <a:cs typeface="Century Gothic"/>
              </a:rPr>
              <a:t> </a:t>
            </a:r>
            <a:r>
              <a:rPr sz="1300" dirty="0">
                <a:solidFill>
                  <a:srgbClr val="273A95"/>
                </a:solidFill>
                <a:latin typeface="Century Gothic"/>
                <a:cs typeface="Century Gothic"/>
              </a:rPr>
              <a:t>many</a:t>
            </a:r>
            <a:r>
              <a:rPr sz="1300" spc="-25" dirty="0">
                <a:solidFill>
                  <a:srgbClr val="273A95"/>
                </a:solidFill>
                <a:latin typeface="Century Gothic"/>
                <a:cs typeface="Century Gothic"/>
              </a:rPr>
              <a:t> </a:t>
            </a:r>
            <a:r>
              <a:rPr sz="1300" dirty="0">
                <a:solidFill>
                  <a:srgbClr val="273A95"/>
                </a:solidFill>
                <a:latin typeface="Century Gothic"/>
                <a:cs typeface="Century Gothic"/>
              </a:rPr>
              <a:t>characters</a:t>
            </a:r>
            <a:r>
              <a:rPr sz="1300" spc="-30" dirty="0">
                <a:solidFill>
                  <a:srgbClr val="273A95"/>
                </a:solidFill>
                <a:latin typeface="Century Gothic"/>
                <a:cs typeface="Century Gothic"/>
              </a:rPr>
              <a:t> </a:t>
            </a:r>
            <a:r>
              <a:rPr sz="1300" dirty="0">
                <a:solidFill>
                  <a:srgbClr val="273A95"/>
                </a:solidFill>
                <a:latin typeface="Century Gothic"/>
                <a:cs typeface="Century Gothic"/>
              </a:rPr>
              <a:t>are</a:t>
            </a:r>
            <a:r>
              <a:rPr sz="1300" spc="-30" dirty="0">
                <a:solidFill>
                  <a:srgbClr val="273A95"/>
                </a:solidFill>
                <a:latin typeface="Century Gothic"/>
                <a:cs typeface="Century Gothic"/>
              </a:rPr>
              <a:t> </a:t>
            </a:r>
            <a:r>
              <a:rPr sz="1300" dirty="0">
                <a:solidFill>
                  <a:srgbClr val="273A95"/>
                </a:solidFill>
                <a:latin typeface="Century Gothic"/>
                <a:cs typeface="Century Gothic"/>
              </a:rPr>
              <a:t>in</a:t>
            </a:r>
            <a:r>
              <a:rPr sz="1300" spc="-30" dirty="0">
                <a:solidFill>
                  <a:srgbClr val="273A95"/>
                </a:solidFill>
                <a:latin typeface="Century Gothic"/>
                <a:cs typeface="Century Gothic"/>
              </a:rPr>
              <a:t> </a:t>
            </a:r>
            <a:r>
              <a:rPr sz="1300" dirty="0">
                <a:solidFill>
                  <a:srgbClr val="273A95"/>
                </a:solidFill>
                <a:latin typeface="Century Gothic"/>
                <a:cs typeface="Century Gothic"/>
              </a:rPr>
              <a:t>the</a:t>
            </a:r>
            <a:r>
              <a:rPr sz="1300" spc="-25" dirty="0">
                <a:solidFill>
                  <a:srgbClr val="273A95"/>
                </a:solidFill>
                <a:latin typeface="Century Gothic"/>
                <a:cs typeface="Century Gothic"/>
              </a:rPr>
              <a:t> </a:t>
            </a:r>
            <a:r>
              <a:rPr sz="1300" spc="-10" dirty="0">
                <a:solidFill>
                  <a:srgbClr val="273A95"/>
                </a:solidFill>
                <a:latin typeface="Century Gothic"/>
                <a:cs typeface="Century Gothic"/>
              </a:rPr>
              <a:t>picture.</a:t>
            </a:r>
            <a:endParaRPr sz="1300">
              <a:latin typeface="Century Gothic"/>
              <a:cs typeface="Century Gothic"/>
            </a:endParaRPr>
          </a:p>
        </p:txBody>
      </p:sp>
      <p:sp>
        <p:nvSpPr>
          <p:cNvPr id="5" name="object 5"/>
          <p:cNvSpPr txBox="1"/>
          <p:nvPr/>
        </p:nvSpPr>
        <p:spPr>
          <a:xfrm>
            <a:off x="340779" y="6265824"/>
            <a:ext cx="10054590" cy="823594"/>
          </a:xfrm>
          <a:prstGeom prst="rect">
            <a:avLst/>
          </a:prstGeom>
          <a:solidFill>
            <a:srgbClr val="1B75BC">
              <a:alpha val="5000"/>
            </a:srgbClr>
          </a:solidFill>
        </p:spPr>
        <p:txBody>
          <a:bodyPr vert="horz" wrap="square" lIns="0" tIns="53975" rIns="0" bIns="0" rtlCol="0">
            <a:spAutoFit/>
          </a:bodyPr>
          <a:lstStyle/>
          <a:p>
            <a:pPr marL="330200" indent="-228600">
              <a:lnSpc>
                <a:spcPct val="100000"/>
              </a:lnSpc>
              <a:spcBef>
                <a:spcPts val="425"/>
              </a:spcBef>
              <a:buChar char="•"/>
              <a:tabLst>
                <a:tab pos="330200" algn="l"/>
              </a:tabLst>
            </a:pPr>
            <a:r>
              <a:rPr sz="1300" dirty="0">
                <a:solidFill>
                  <a:srgbClr val="273A95"/>
                </a:solidFill>
                <a:latin typeface="Century Gothic"/>
                <a:cs typeface="Century Gothic"/>
              </a:rPr>
              <a:t>The</a:t>
            </a:r>
            <a:r>
              <a:rPr sz="1300" spc="-15" dirty="0">
                <a:solidFill>
                  <a:srgbClr val="273A95"/>
                </a:solidFill>
                <a:latin typeface="Century Gothic"/>
                <a:cs typeface="Century Gothic"/>
              </a:rPr>
              <a:t> </a:t>
            </a:r>
            <a:r>
              <a:rPr sz="1300" dirty="0">
                <a:solidFill>
                  <a:srgbClr val="273A95"/>
                </a:solidFill>
                <a:latin typeface="Century Gothic"/>
                <a:cs typeface="Century Gothic"/>
              </a:rPr>
              <a:t>length</a:t>
            </a:r>
            <a:r>
              <a:rPr sz="1300" spc="-10" dirty="0">
                <a:solidFill>
                  <a:srgbClr val="273A95"/>
                </a:solidFill>
                <a:latin typeface="Century Gothic"/>
                <a:cs typeface="Century Gothic"/>
              </a:rPr>
              <a:t> </a:t>
            </a:r>
            <a:r>
              <a:rPr sz="1300" dirty="0">
                <a:solidFill>
                  <a:srgbClr val="273A95"/>
                </a:solidFill>
                <a:latin typeface="Century Gothic"/>
                <a:cs typeface="Century Gothic"/>
              </a:rPr>
              <a:t>of</a:t>
            </a:r>
            <a:r>
              <a:rPr sz="1300" spc="-10" dirty="0">
                <a:solidFill>
                  <a:srgbClr val="273A95"/>
                </a:solidFill>
                <a:latin typeface="Century Gothic"/>
                <a:cs typeface="Century Gothic"/>
              </a:rPr>
              <a:t> </a:t>
            </a:r>
            <a:r>
              <a:rPr sz="1300" dirty="0">
                <a:solidFill>
                  <a:srgbClr val="273A95"/>
                </a:solidFill>
                <a:latin typeface="Century Gothic"/>
                <a:cs typeface="Century Gothic"/>
              </a:rPr>
              <a:t>each</a:t>
            </a:r>
            <a:r>
              <a:rPr sz="1300" spc="-10" dirty="0">
                <a:solidFill>
                  <a:srgbClr val="273A95"/>
                </a:solidFill>
                <a:latin typeface="Century Gothic"/>
                <a:cs typeface="Century Gothic"/>
              </a:rPr>
              <a:t> </a:t>
            </a:r>
            <a:r>
              <a:rPr sz="1300" dirty="0">
                <a:solidFill>
                  <a:srgbClr val="273A95"/>
                </a:solidFill>
                <a:latin typeface="Century Gothic"/>
                <a:cs typeface="Century Gothic"/>
              </a:rPr>
              <a:t>EEG</a:t>
            </a:r>
            <a:r>
              <a:rPr sz="1300" spc="-10" dirty="0">
                <a:solidFill>
                  <a:srgbClr val="273A95"/>
                </a:solidFill>
                <a:latin typeface="Century Gothic"/>
                <a:cs typeface="Century Gothic"/>
              </a:rPr>
              <a:t> </a:t>
            </a:r>
            <a:r>
              <a:rPr sz="1300" dirty="0">
                <a:solidFill>
                  <a:srgbClr val="273A95"/>
                </a:solidFill>
                <a:latin typeface="Century Gothic"/>
                <a:cs typeface="Century Gothic"/>
              </a:rPr>
              <a:t>records</a:t>
            </a:r>
            <a:r>
              <a:rPr sz="1300" spc="-20" dirty="0">
                <a:solidFill>
                  <a:srgbClr val="273A95"/>
                </a:solidFill>
                <a:latin typeface="Century Gothic"/>
                <a:cs typeface="Century Gothic"/>
              </a:rPr>
              <a:t> </a:t>
            </a:r>
            <a:r>
              <a:rPr sz="1300" dirty="0">
                <a:solidFill>
                  <a:srgbClr val="273A95"/>
                </a:solidFill>
                <a:latin typeface="Century Gothic"/>
                <a:cs typeface="Century Gothic"/>
              </a:rPr>
              <a:t>change</a:t>
            </a:r>
            <a:r>
              <a:rPr sz="1300" spc="-10" dirty="0">
                <a:solidFill>
                  <a:srgbClr val="273A95"/>
                </a:solidFill>
                <a:latin typeface="Century Gothic"/>
                <a:cs typeface="Century Gothic"/>
              </a:rPr>
              <a:t> </a:t>
            </a:r>
            <a:r>
              <a:rPr sz="1300" dirty="0">
                <a:solidFill>
                  <a:srgbClr val="273A95"/>
                </a:solidFill>
                <a:latin typeface="Century Gothic"/>
                <a:cs typeface="Century Gothic"/>
              </a:rPr>
              <a:t>based</a:t>
            </a:r>
            <a:r>
              <a:rPr sz="1300" spc="-10" dirty="0">
                <a:solidFill>
                  <a:srgbClr val="273A95"/>
                </a:solidFill>
                <a:latin typeface="Century Gothic"/>
                <a:cs typeface="Century Gothic"/>
              </a:rPr>
              <a:t> </a:t>
            </a:r>
            <a:r>
              <a:rPr sz="1300" dirty="0">
                <a:solidFill>
                  <a:srgbClr val="273A95"/>
                </a:solidFill>
                <a:latin typeface="Century Gothic"/>
                <a:cs typeface="Century Gothic"/>
              </a:rPr>
              <a:t>on</a:t>
            </a:r>
            <a:r>
              <a:rPr sz="1300" spc="-10" dirty="0">
                <a:solidFill>
                  <a:srgbClr val="273A95"/>
                </a:solidFill>
                <a:latin typeface="Century Gothic"/>
                <a:cs typeface="Century Gothic"/>
              </a:rPr>
              <a:t> </a:t>
            </a:r>
            <a:r>
              <a:rPr sz="1300" dirty="0">
                <a:solidFill>
                  <a:srgbClr val="273A95"/>
                </a:solidFill>
                <a:latin typeface="Century Gothic"/>
                <a:cs typeface="Century Gothic"/>
              </a:rPr>
              <a:t>how</a:t>
            </a:r>
            <a:r>
              <a:rPr sz="1300" spc="-10" dirty="0">
                <a:solidFill>
                  <a:srgbClr val="273A95"/>
                </a:solidFill>
                <a:latin typeface="Century Gothic"/>
                <a:cs typeface="Century Gothic"/>
              </a:rPr>
              <a:t> </a:t>
            </a:r>
            <a:r>
              <a:rPr sz="1300" dirty="0">
                <a:solidFill>
                  <a:srgbClr val="273A95"/>
                </a:solidFill>
                <a:latin typeface="Century Gothic"/>
                <a:cs typeface="Century Gothic"/>
              </a:rPr>
              <a:t>long</a:t>
            </a:r>
            <a:r>
              <a:rPr sz="1300" spc="-15" dirty="0">
                <a:solidFill>
                  <a:srgbClr val="273A95"/>
                </a:solidFill>
                <a:latin typeface="Century Gothic"/>
                <a:cs typeface="Century Gothic"/>
              </a:rPr>
              <a:t> </a:t>
            </a:r>
            <a:r>
              <a:rPr sz="1300" dirty="0">
                <a:solidFill>
                  <a:srgbClr val="273A95"/>
                </a:solidFill>
                <a:latin typeface="Century Gothic"/>
                <a:cs typeface="Century Gothic"/>
              </a:rPr>
              <a:t>it</a:t>
            </a:r>
            <a:r>
              <a:rPr sz="1300" spc="-10" dirty="0">
                <a:solidFill>
                  <a:srgbClr val="273A95"/>
                </a:solidFill>
                <a:latin typeface="Century Gothic"/>
                <a:cs typeface="Century Gothic"/>
              </a:rPr>
              <a:t> </a:t>
            </a:r>
            <a:r>
              <a:rPr sz="1300" dirty="0">
                <a:solidFill>
                  <a:srgbClr val="273A95"/>
                </a:solidFill>
                <a:latin typeface="Century Gothic"/>
                <a:cs typeface="Century Gothic"/>
              </a:rPr>
              <a:t>takes</a:t>
            </a:r>
            <a:r>
              <a:rPr sz="1300" spc="-15" dirty="0">
                <a:solidFill>
                  <a:srgbClr val="273A95"/>
                </a:solidFill>
                <a:latin typeface="Century Gothic"/>
                <a:cs typeface="Century Gothic"/>
              </a:rPr>
              <a:t> </a:t>
            </a:r>
            <a:r>
              <a:rPr sz="1300" dirty="0">
                <a:solidFill>
                  <a:srgbClr val="273A95"/>
                </a:solidFill>
                <a:latin typeface="Century Gothic"/>
                <a:cs typeface="Century Gothic"/>
              </a:rPr>
              <a:t>kids</a:t>
            </a:r>
            <a:r>
              <a:rPr sz="1300" spc="-15" dirty="0">
                <a:solidFill>
                  <a:srgbClr val="273A95"/>
                </a:solidFill>
                <a:latin typeface="Century Gothic"/>
                <a:cs typeface="Century Gothic"/>
              </a:rPr>
              <a:t> </a:t>
            </a:r>
            <a:r>
              <a:rPr sz="1300" dirty="0">
                <a:solidFill>
                  <a:srgbClr val="273A95"/>
                </a:solidFill>
                <a:latin typeface="Century Gothic"/>
                <a:cs typeface="Century Gothic"/>
              </a:rPr>
              <a:t>to</a:t>
            </a:r>
            <a:r>
              <a:rPr sz="1300" spc="-10" dirty="0">
                <a:solidFill>
                  <a:srgbClr val="273A95"/>
                </a:solidFill>
                <a:latin typeface="Century Gothic"/>
                <a:cs typeface="Century Gothic"/>
              </a:rPr>
              <a:t> </a:t>
            </a:r>
            <a:r>
              <a:rPr sz="1300" dirty="0">
                <a:solidFill>
                  <a:srgbClr val="273A95"/>
                </a:solidFill>
                <a:latin typeface="Century Gothic"/>
                <a:cs typeface="Century Gothic"/>
              </a:rPr>
              <a:t>finish</a:t>
            </a:r>
            <a:r>
              <a:rPr sz="1300" spc="-15" dirty="0">
                <a:solidFill>
                  <a:srgbClr val="273A95"/>
                </a:solidFill>
                <a:latin typeface="Century Gothic"/>
                <a:cs typeface="Century Gothic"/>
              </a:rPr>
              <a:t> </a:t>
            </a:r>
            <a:r>
              <a:rPr sz="1300" dirty="0">
                <a:solidFill>
                  <a:srgbClr val="273A95"/>
                </a:solidFill>
                <a:latin typeface="Century Gothic"/>
                <a:cs typeface="Century Gothic"/>
              </a:rPr>
              <a:t>an</a:t>
            </a:r>
            <a:r>
              <a:rPr sz="1300" spc="-10" dirty="0">
                <a:solidFill>
                  <a:srgbClr val="273A95"/>
                </a:solidFill>
                <a:latin typeface="Century Gothic"/>
                <a:cs typeface="Century Gothic"/>
              </a:rPr>
              <a:t> </a:t>
            </a:r>
            <a:r>
              <a:rPr sz="1300" dirty="0">
                <a:solidFill>
                  <a:srgbClr val="273A95"/>
                </a:solidFill>
                <a:latin typeface="Century Gothic"/>
                <a:cs typeface="Century Gothic"/>
              </a:rPr>
              <a:t>activity.</a:t>
            </a:r>
            <a:r>
              <a:rPr sz="1300" spc="-10" dirty="0">
                <a:solidFill>
                  <a:srgbClr val="273A95"/>
                </a:solidFill>
                <a:latin typeface="Century Gothic"/>
                <a:cs typeface="Century Gothic"/>
              </a:rPr>
              <a:t> </a:t>
            </a:r>
            <a:r>
              <a:rPr sz="1300" dirty="0">
                <a:solidFill>
                  <a:srgbClr val="273A95"/>
                </a:solidFill>
                <a:latin typeface="Century Gothic"/>
                <a:cs typeface="Century Gothic"/>
              </a:rPr>
              <a:t>This</a:t>
            </a:r>
            <a:r>
              <a:rPr sz="1300" spc="-15" dirty="0">
                <a:solidFill>
                  <a:srgbClr val="273A95"/>
                </a:solidFill>
                <a:latin typeface="Century Gothic"/>
                <a:cs typeface="Century Gothic"/>
              </a:rPr>
              <a:t> </a:t>
            </a:r>
            <a:r>
              <a:rPr sz="1300" dirty="0">
                <a:solidFill>
                  <a:srgbClr val="273A95"/>
                </a:solidFill>
                <a:latin typeface="Century Gothic"/>
                <a:cs typeface="Century Gothic"/>
              </a:rPr>
              <a:t>dataset</a:t>
            </a:r>
            <a:r>
              <a:rPr sz="1300" spc="-10" dirty="0">
                <a:solidFill>
                  <a:srgbClr val="273A95"/>
                </a:solidFill>
                <a:latin typeface="Century Gothic"/>
                <a:cs typeface="Century Gothic"/>
              </a:rPr>
              <a:t> </a:t>
            </a:r>
            <a:r>
              <a:rPr sz="1300" dirty="0">
                <a:solidFill>
                  <a:srgbClr val="273A95"/>
                </a:solidFill>
                <a:latin typeface="Century Gothic"/>
                <a:cs typeface="Century Gothic"/>
              </a:rPr>
              <a:t>has</a:t>
            </a:r>
            <a:r>
              <a:rPr sz="1300" spc="-15" dirty="0">
                <a:solidFill>
                  <a:srgbClr val="273A95"/>
                </a:solidFill>
                <a:latin typeface="Century Gothic"/>
                <a:cs typeface="Century Gothic"/>
              </a:rPr>
              <a:t> </a:t>
            </a:r>
            <a:r>
              <a:rPr sz="1300" dirty="0">
                <a:solidFill>
                  <a:srgbClr val="273A95"/>
                </a:solidFill>
                <a:latin typeface="Century Gothic"/>
                <a:cs typeface="Century Gothic"/>
              </a:rPr>
              <a:t>19</a:t>
            </a:r>
            <a:r>
              <a:rPr sz="1300" spc="-20" dirty="0">
                <a:solidFill>
                  <a:srgbClr val="273A95"/>
                </a:solidFill>
                <a:latin typeface="Century Gothic"/>
                <a:cs typeface="Century Gothic"/>
              </a:rPr>
              <a:t> </a:t>
            </a:r>
            <a:r>
              <a:rPr sz="1300" spc="-25" dirty="0">
                <a:solidFill>
                  <a:srgbClr val="273A95"/>
                </a:solidFill>
                <a:latin typeface="Century Gothic"/>
                <a:cs typeface="Century Gothic"/>
              </a:rPr>
              <a:t>EEG</a:t>
            </a:r>
            <a:endParaRPr sz="1300">
              <a:latin typeface="Century Gothic"/>
              <a:cs typeface="Century Gothic"/>
            </a:endParaRPr>
          </a:p>
          <a:p>
            <a:pPr marL="330200">
              <a:lnSpc>
                <a:spcPct val="100000"/>
              </a:lnSpc>
              <a:spcBef>
                <a:spcPts val="640"/>
              </a:spcBef>
            </a:pPr>
            <a:r>
              <a:rPr sz="1300" dirty="0">
                <a:solidFill>
                  <a:srgbClr val="273A95"/>
                </a:solidFill>
                <a:latin typeface="Century Gothic"/>
                <a:cs typeface="Century Gothic"/>
              </a:rPr>
              <a:t>channels</a:t>
            </a:r>
            <a:r>
              <a:rPr sz="1300" spc="-25" dirty="0">
                <a:solidFill>
                  <a:srgbClr val="273A95"/>
                </a:solidFill>
                <a:latin typeface="Century Gothic"/>
                <a:cs typeface="Century Gothic"/>
              </a:rPr>
              <a:t> </a:t>
            </a:r>
            <a:r>
              <a:rPr sz="1300" dirty="0">
                <a:solidFill>
                  <a:srgbClr val="273A95"/>
                </a:solidFill>
                <a:latin typeface="Century Gothic"/>
                <a:cs typeface="Century Gothic"/>
              </a:rPr>
              <a:t>(Fp1,</a:t>
            </a:r>
            <a:r>
              <a:rPr sz="1300" spc="-20" dirty="0">
                <a:solidFill>
                  <a:srgbClr val="273A95"/>
                </a:solidFill>
                <a:latin typeface="Century Gothic"/>
                <a:cs typeface="Century Gothic"/>
              </a:rPr>
              <a:t> </a:t>
            </a:r>
            <a:r>
              <a:rPr sz="1300" dirty="0">
                <a:solidFill>
                  <a:srgbClr val="273A95"/>
                </a:solidFill>
                <a:latin typeface="Century Gothic"/>
                <a:cs typeface="Century Gothic"/>
              </a:rPr>
              <a:t>Fp2,</a:t>
            </a:r>
            <a:r>
              <a:rPr sz="1300" spc="-20" dirty="0">
                <a:solidFill>
                  <a:srgbClr val="273A95"/>
                </a:solidFill>
                <a:latin typeface="Century Gothic"/>
                <a:cs typeface="Century Gothic"/>
              </a:rPr>
              <a:t> </a:t>
            </a:r>
            <a:r>
              <a:rPr sz="1300" dirty="0">
                <a:solidFill>
                  <a:srgbClr val="273A95"/>
                </a:solidFill>
                <a:latin typeface="Century Gothic"/>
                <a:cs typeface="Century Gothic"/>
              </a:rPr>
              <a:t>F3,</a:t>
            </a:r>
            <a:r>
              <a:rPr sz="1300" spc="-15" dirty="0">
                <a:solidFill>
                  <a:srgbClr val="273A95"/>
                </a:solidFill>
                <a:latin typeface="Century Gothic"/>
                <a:cs typeface="Century Gothic"/>
              </a:rPr>
              <a:t> </a:t>
            </a:r>
            <a:r>
              <a:rPr sz="1300" dirty="0">
                <a:solidFill>
                  <a:srgbClr val="273A95"/>
                </a:solidFill>
                <a:latin typeface="Century Gothic"/>
                <a:cs typeface="Century Gothic"/>
              </a:rPr>
              <a:t>F4,</a:t>
            </a:r>
            <a:r>
              <a:rPr sz="1300" spc="-20" dirty="0">
                <a:solidFill>
                  <a:srgbClr val="273A95"/>
                </a:solidFill>
                <a:latin typeface="Century Gothic"/>
                <a:cs typeface="Century Gothic"/>
              </a:rPr>
              <a:t> </a:t>
            </a:r>
            <a:r>
              <a:rPr sz="1300" dirty="0">
                <a:solidFill>
                  <a:srgbClr val="273A95"/>
                </a:solidFill>
                <a:latin typeface="Century Gothic"/>
                <a:cs typeface="Century Gothic"/>
              </a:rPr>
              <a:t>C3,</a:t>
            </a:r>
            <a:r>
              <a:rPr sz="1300" spc="-20" dirty="0">
                <a:solidFill>
                  <a:srgbClr val="273A95"/>
                </a:solidFill>
                <a:latin typeface="Century Gothic"/>
                <a:cs typeface="Century Gothic"/>
              </a:rPr>
              <a:t> </a:t>
            </a:r>
            <a:r>
              <a:rPr sz="1300" dirty="0">
                <a:solidFill>
                  <a:srgbClr val="273A95"/>
                </a:solidFill>
                <a:latin typeface="Century Gothic"/>
                <a:cs typeface="Century Gothic"/>
              </a:rPr>
              <a:t>C4,</a:t>
            </a:r>
            <a:r>
              <a:rPr sz="1300" spc="-15" dirty="0">
                <a:solidFill>
                  <a:srgbClr val="273A95"/>
                </a:solidFill>
                <a:latin typeface="Century Gothic"/>
                <a:cs typeface="Century Gothic"/>
              </a:rPr>
              <a:t> </a:t>
            </a:r>
            <a:r>
              <a:rPr sz="1300" dirty="0">
                <a:solidFill>
                  <a:srgbClr val="273A95"/>
                </a:solidFill>
                <a:latin typeface="Century Gothic"/>
                <a:cs typeface="Century Gothic"/>
              </a:rPr>
              <a:t>P3,</a:t>
            </a:r>
            <a:r>
              <a:rPr sz="1300" spc="-20" dirty="0">
                <a:solidFill>
                  <a:srgbClr val="273A95"/>
                </a:solidFill>
                <a:latin typeface="Century Gothic"/>
                <a:cs typeface="Century Gothic"/>
              </a:rPr>
              <a:t> </a:t>
            </a:r>
            <a:r>
              <a:rPr sz="1300" dirty="0">
                <a:solidFill>
                  <a:srgbClr val="273A95"/>
                </a:solidFill>
                <a:latin typeface="Century Gothic"/>
                <a:cs typeface="Century Gothic"/>
              </a:rPr>
              <a:t>P4,</a:t>
            </a:r>
            <a:r>
              <a:rPr sz="1300" spc="-20" dirty="0">
                <a:solidFill>
                  <a:srgbClr val="273A95"/>
                </a:solidFill>
                <a:latin typeface="Century Gothic"/>
                <a:cs typeface="Century Gothic"/>
              </a:rPr>
              <a:t> </a:t>
            </a:r>
            <a:r>
              <a:rPr sz="1300" dirty="0">
                <a:solidFill>
                  <a:srgbClr val="273A95"/>
                </a:solidFill>
                <a:latin typeface="Century Gothic"/>
                <a:cs typeface="Century Gothic"/>
              </a:rPr>
              <a:t>O1,</a:t>
            </a:r>
            <a:r>
              <a:rPr sz="1300" spc="-15" dirty="0">
                <a:solidFill>
                  <a:srgbClr val="273A95"/>
                </a:solidFill>
                <a:latin typeface="Century Gothic"/>
                <a:cs typeface="Century Gothic"/>
              </a:rPr>
              <a:t> </a:t>
            </a:r>
            <a:r>
              <a:rPr sz="1300" dirty="0">
                <a:solidFill>
                  <a:srgbClr val="273A95"/>
                </a:solidFill>
                <a:latin typeface="Century Gothic"/>
                <a:cs typeface="Century Gothic"/>
              </a:rPr>
              <a:t>O2,</a:t>
            </a:r>
            <a:r>
              <a:rPr sz="1300" spc="-20" dirty="0">
                <a:solidFill>
                  <a:srgbClr val="273A95"/>
                </a:solidFill>
                <a:latin typeface="Century Gothic"/>
                <a:cs typeface="Century Gothic"/>
              </a:rPr>
              <a:t> </a:t>
            </a:r>
            <a:r>
              <a:rPr sz="1300" dirty="0">
                <a:solidFill>
                  <a:srgbClr val="273A95"/>
                </a:solidFill>
                <a:latin typeface="Century Gothic"/>
                <a:cs typeface="Century Gothic"/>
              </a:rPr>
              <a:t>F7,</a:t>
            </a:r>
            <a:r>
              <a:rPr sz="1300" spc="-20" dirty="0">
                <a:solidFill>
                  <a:srgbClr val="273A95"/>
                </a:solidFill>
                <a:latin typeface="Century Gothic"/>
                <a:cs typeface="Century Gothic"/>
              </a:rPr>
              <a:t> </a:t>
            </a:r>
            <a:r>
              <a:rPr sz="1300" dirty="0">
                <a:solidFill>
                  <a:srgbClr val="273A95"/>
                </a:solidFill>
                <a:latin typeface="Century Gothic"/>
                <a:cs typeface="Century Gothic"/>
              </a:rPr>
              <a:t>F8,</a:t>
            </a:r>
            <a:r>
              <a:rPr sz="1300" spc="-15" dirty="0">
                <a:solidFill>
                  <a:srgbClr val="273A95"/>
                </a:solidFill>
                <a:latin typeface="Century Gothic"/>
                <a:cs typeface="Century Gothic"/>
              </a:rPr>
              <a:t> </a:t>
            </a:r>
            <a:r>
              <a:rPr sz="1300" dirty="0">
                <a:solidFill>
                  <a:srgbClr val="273A95"/>
                </a:solidFill>
                <a:latin typeface="Century Gothic"/>
                <a:cs typeface="Century Gothic"/>
              </a:rPr>
              <a:t>T7,</a:t>
            </a:r>
            <a:r>
              <a:rPr sz="1300" spc="-20" dirty="0">
                <a:solidFill>
                  <a:srgbClr val="273A95"/>
                </a:solidFill>
                <a:latin typeface="Century Gothic"/>
                <a:cs typeface="Century Gothic"/>
              </a:rPr>
              <a:t> </a:t>
            </a:r>
            <a:r>
              <a:rPr sz="1300" dirty="0">
                <a:solidFill>
                  <a:srgbClr val="273A95"/>
                </a:solidFill>
                <a:latin typeface="Century Gothic"/>
                <a:cs typeface="Century Gothic"/>
              </a:rPr>
              <a:t>T8,</a:t>
            </a:r>
            <a:r>
              <a:rPr sz="1300" spc="-20" dirty="0">
                <a:solidFill>
                  <a:srgbClr val="273A95"/>
                </a:solidFill>
                <a:latin typeface="Century Gothic"/>
                <a:cs typeface="Century Gothic"/>
              </a:rPr>
              <a:t> </a:t>
            </a:r>
            <a:r>
              <a:rPr sz="1300" dirty="0">
                <a:solidFill>
                  <a:srgbClr val="273A95"/>
                </a:solidFill>
                <a:latin typeface="Century Gothic"/>
                <a:cs typeface="Century Gothic"/>
              </a:rPr>
              <a:t>P7,</a:t>
            </a:r>
            <a:r>
              <a:rPr sz="1300" spc="-20" dirty="0">
                <a:solidFill>
                  <a:srgbClr val="273A95"/>
                </a:solidFill>
                <a:latin typeface="Century Gothic"/>
                <a:cs typeface="Century Gothic"/>
              </a:rPr>
              <a:t> </a:t>
            </a:r>
            <a:r>
              <a:rPr sz="1300" dirty="0">
                <a:solidFill>
                  <a:srgbClr val="273A95"/>
                </a:solidFill>
                <a:latin typeface="Century Gothic"/>
                <a:cs typeface="Century Gothic"/>
              </a:rPr>
              <a:t>P8,</a:t>
            </a:r>
            <a:r>
              <a:rPr sz="1300" spc="-15" dirty="0">
                <a:solidFill>
                  <a:srgbClr val="273A95"/>
                </a:solidFill>
                <a:latin typeface="Century Gothic"/>
                <a:cs typeface="Century Gothic"/>
              </a:rPr>
              <a:t> </a:t>
            </a:r>
            <a:r>
              <a:rPr sz="1300" dirty="0">
                <a:solidFill>
                  <a:srgbClr val="273A95"/>
                </a:solidFill>
                <a:latin typeface="Century Gothic"/>
                <a:cs typeface="Century Gothic"/>
              </a:rPr>
              <a:t>Fz,</a:t>
            </a:r>
            <a:r>
              <a:rPr sz="1300" spc="-20" dirty="0">
                <a:solidFill>
                  <a:srgbClr val="273A95"/>
                </a:solidFill>
                <a:latin typeface="Century Gothic"/>
                <a:cs typeface="Century Gothic"/>
              </a:rPr>
              <a:t> </a:t>
            </a:r>
            <a:r>
              <a:rPr sz="1300" dirty="0">
                <a:solidFill>
                  <a:srgbClr val="273A95"/>
                </a:solidFill>
                <a:latin typeface="Century Gothic"/>
                <a:cs typeface="Century Gothic"/>
              </a:rPr>
              <a:t>Cz,</a:t>
            </a:r>
            <a:r>
              <a:rPr sz="1300" spc="-20" dirty="0">
                <a:solidFill>
                  <a:srgbClr val="273A95"/>
                </a:solidFill>
                <a:latin typeface="Century Gothic"/>
                <a:cs typeface="Century Gothic"/>
              </a:rPr>
              <a:t> </a:t>
            </a:r>
            <a:r>
              <a:rPr sz="1300" dirty="0">
                <a:solidFill>
                  <a:srgbClr val="273A95"/>
                </a:solidFill>
                <a:latin typeface="Century Gothic"/>
                <a:cs typeface="Century Gothic"/>
              </a:rPr>
              <a:t>Pz)</a:t>
            </a:r>
            <a:r>
              <a:rPr sz="1300" spc="-15" dirty="0">
                <a:solidFill>
                  <a:srgbClr val="273A95"/>
                </a:solidFill>
                <a:latin typeface="Century Gothic"/>
                <a:cs typeface="Century Gothic"/>
              </a:rPr>
              <a:t> </a:t>
            </a:r>
            <a:r>
              <a:rPr sz="1300" dirty="0">
                <a:solidFill>
                  <a:srgbClr val="273A95"/>
                </a:solidFill>
                <a:latin typeface="Century Gothic"/>
                <a:cs typeface="Century Gothic"/>
              </a:rPr>
              <a:t>and</a:t>
            </a:r>
            <a:r>
              <a:rPr sz="1300" spc="-20" dirty="0">
                <a:solidFill>
                  <a:srgbClr val="273A95"/>
                </a:solidFill>
                <a:latin typeface="Century Gothic"/>
                <a:cs typeface="Century Gothic"/>
              </a:rPr>
              <a:t> </a:t>
            </a:r>
            <a:r>
              <a:rPr sz="1300" dirty="0">
                <a:solidFill>
                  <a:srgbClr val="273A95"/>
                </a:solidFill>
                <a:latin typeface="Century Gothic"/>
                <a:cs typeface="Century Gothic"/>
              </a:rPr>
              <a:t>a</a:t>
            </a:r>
            <a:r>
              <a:rPr sz="1300" spc="-20" dirty="0">
                <a:solidFill>
                  <a:srgbClr val="273A95"/>
                </a:solidFill>
                <a:latin typeface="Century Gothic"/>
                <a:cs typeface="Century Gothic"/>
              </a:rPr>
              <a:t> </a:t>
            </a:r>
            <a:r>
              <a:rPr sz="1300" dirty="0">
                <a:solidFill>
                  <a:srgbClr val="273A95"/>
                </a:solidFill>
                <a:latin typeface="Century Gothic"/>
                <a:cs typeface="Century Gothic"/>
              </a:rPr>
              <a:t>sampling</a:t>
            </a:r>
            <a:r>
              <a:rPr sz="1300" spc="-15" dirty="0">
                <a:solidFill>
                  <a:srgbClr val="273A95"/>
                </a:solidFill>
                <a:latin typeface="Century Gothic"/>
                <a:cs typeface="Century Gothic"/>
              </a:rPr>
              <a:t> </a:t>
            </a:r>
            <a:r>
              <a:rPr sz="1300" spc="-10" dirty="0">
                <a:solidFill>
                  <a:srgbClr val="273A95"/>
                </a:solidFill>
                <a:latin typeface="Century Gothic"/>
                <a:cs typeface="Century Gothic"/>
              </a:rPr>
              <a:t>frequency</a:t>
            </a:r>
            <a:r>
              <a:rPr sz="1300" spc="-20" dirty="0">
                <a:solidFill>
                  <a:srgbClr val="273A95"/>
                </a:solidFill>
                <a:latin typeface="Century Gothic"/>
                <a:cs typeface="Century Gothic"/>
              </a:rPr>
              <a:t> </a:t>
            </a:r>
            <a:r>
              <a:rPr sz="1300" dirty="0">
                <a:solidFill>
                  <a:srgbClr val="273A95"/>
                </a:solidFill>
                <a:latin typeface="Century Gothic"/>
                <a:cs typeface="Century Gothic"/>
              </a:rPr>
              <a:t>of</a:t>
            </a:r>
            <a:r>
              <a:rPr sz="1300" spc="-20" dirty="0">
                <a:solidFill>
                  <a:srgbClr val="273A95"/>
                </a:solidFill>
                <a:latin typeface="Century Gothic"/>
                <a:cs typeface="Century Gothic"/>
              </a:rPr>
              <a:t> </a:t>
            </a:r>
            <a:r>
              <a:rPr sz="1300" dirty="0">
                <a:solidFill>
                  <a:srgbClr val="273A95"/>
                </a:solidFill>
                <a:latin typeface="Century Gothic"/>
                <a:cs typeface="Century Gothic"/>
              </a:rPr>
              <a:t>128</a:t>
            </a:r>
            <a:r>
              <a:rPr sz="1300" spc="-20" dirty="0">
                <a:solidFill>
                  <a:srgbClr val="273A95"/>
                </a:solidFill>
                <a:latin typeface="Century Gothic"/>
                <a:cs typeface="Century Gothic"/>
              </a:rPr>
              <a:t> </a:t>
            </a:r>
            <a:r>
              <a:rPr sz="1300" spc="-25" dirty="0">
                <a:solidFill>
                  <a:srgbClr val="273A95"/>
                </a:solidFill>
                <a:latin typeface="Century Gothic"/>
                <a:cs typeface="Century Gothic"/>
              </a:rPr>
              <a:t>Hz.</a:t>
            </a:r>
            <a:endParaRPr sz="1300">
              <a:latin typeface="Century Gothic"/>
              <a:cs typeface="Century Gothic"/>
            </a:endParaRPr>
          </a:p>
          <a:p>
            <a:pPr marL="330200">
              <a:lnSpc>
                <a:spcPct val="100000"/>
              </a:lnSpc>
              <a:spcBef>
                <a:spcPts val="640"/>
              </a:spcBef>
            </a:pPr>
            <a:r>
              <a:rPr sz="1300" dirty="0">
                <a:solidFill>
                  <a:srgbClr val="273A95"/>
                </a:solidFill>
                <a:latin typeface="Century Gothic"/>
                <a:cs typeface="Century Gothic"/>
              </a:rPr>
              <a:t>This</a:t>
            </a:r>
            <a:r>
              <a:rPr sz="1300" spc="-45" dirty="0">
                <a:solidFill>
                  <a:srgbClr val="273A95"/>
                </a:solidFill>
                <a:latin typeface="Century Gothic"/>
                <a:cs typeface="Century Gothic"/>
              </a:rPr>
              <a:t> </a:t>
            </a:r>
            <a:r>
              <a:rPr sz="1300" dirty="0">
                <a:solidFill>
                  <a:srgbClr val="273A95"/>
                </a:solidFill>
                <a:latin typeface="Century Gothic"/>
                <a:cs typeface="Century Gothic"/>
              </a:rPr>
              <a:t>EEG</a:t>
            </a:r>
            <a:r>
              <a:rPr sz="1300" spc="-40" dirty="0">
                <a:solidFill>
                  <a:srgbClr val="273A95"/>
                </a:solidFill>
                <a:latin typeface="Century Gothic"/>
                <a:cs typeface="Century Gothic"/>
              </a:rPr>
              <a:t> </a:t>
            </a:r>
            <a:r>
              <a:rPr sz="1300" dirty="0">
                <a:solidFill>
                  <a:srgbClr val="273A95"/>
                </a:solidFill>
                <a:latin typeface="Century Gothic"/>
                <a:cs typeface="Century Gothic"/>
              </a:rPr>
              <a:t>data's</a:t>
            </a:r>
            <a:r>
              <a:rPr sz="1300" spc="-45" dirty="0">
                <a:solidFill>
                  <a:srgbClr val="273A95"/>
                </a:solidFill>
                <a:latin typeface="Century Gothic"/>
                <a:cs typeface="Century Gothic"/>
              </a:rPr>
              <a:t> </a:t>
            </a:r>
            <a:r>
              <a:rPr sz="1300" dirty="0">
                <a:solidFill>
                  <a:srgbClr val="273A95"/>
                </a:solidFill>
                <a:latin typeface="Century Gothic"/>
                <a:cs typeface="Century Gothic"/>
              </a:rPr>
              <a:t>electrode</a:t>
            </a:r>
            <a:r>
              <a:rPr sz="1300" spc="-40" dirty="0">
                <a:solidFill>
                  <a:srgbClr val="273A95"/>
                </a:solidFill>
                <a:latin typeface="Century Gothic"/>
                <a:cs typeface="Century Gothic"/>
              </a:rPr>
              <a:t> </a:t>
            </a:r>
            <a:r>
              <a:rPr sz="1300" dirty="0">
                <a:solidFill>
                  <a:srgbClr val="273A95"/>
                </a:solidFill>
                <a:latin typeface="Century Gothic"/>
                <a:cs typeface="Century Gothic"/>
              </a:rPr>
              <a:t>placement</a:t>
            </a:r>
            <a:r>
              <a:rPr sz="1300" spc="-40" dirty="0">
                <a:solidFill>
                  <a:srgbClr val="273A95"/>
                </a:solidFill>
                <a:latin typeface="Century Gothic"/>
                <a:cs typeface="Century Gothic"/>
              </a:rPr>
              <a:t> </a:t>
            </a:r>
            <a:r>
              <a:rPr sz="1300" dirty="0">
                <a:solidFill>
                  <a:srgbClr val="273A95"/>
                </a:solidFill>
                <a:latin typeface="Century Gothic"/>
                <a:cs typeface="Century Gothic"/>
              </a:rPr>
              <a:t>follows</a:t>
            </a:r>
            <a:r>
              <a:rPr sz="1300" spc="-45" dirty="0">
                <a:solidFill>
                  <a:srgbClr val="273A95"/>
                </a:solidFill>
                <a:latin typeface="Century Gothic"/>
                <a:cs typeface="Century Gothic"/>
              </a:rPr>
              <a:t> </a:t>
            </a:r>
            <a:r>
              <a:rPr sz="1300" dirty="0">
                <a:solidFill>
                  <a:srgbClr val="273A95"/>
                </a:solidFill>
                <a:latin typeface="Century Gothic"/>
                <a:cs typeface="Century Gothic"/>
              </a:rPr>
              <a:t>the</a:t>
            </a:r>
            <a:r>
              <a:rPr sz="1300" spc="-40" dirty="0">
                <a:solidFill>
                  <a:srgbClr val="273A95"/>
                </a:solidFill>
                <a:latin typeface="Century Gothic"/>
                <a:cs typeface="Century Gothic"/>
              </a:rPr>
              <a:t> </a:t>
            </a:r>
            <a:r>
              <a:rPr sz="1300" dirty="0">
                <a:solidFill>
                  <a:srgbClr val="273A95"/>
                </a:solidFill>
                <a:latin typeface="Century Gothic"/>
                <a:cs typeface="Century Gothic"/>
              </a:rPr>
              <a:t>International</a:t>
            </a:r>
            <a:r>
              <a:rPr sz="1300" spc="-40" dirty="0">
                <a:solidFill>
                  <a:srgbClr val="273A95"/>
                </a:solidFill>
                <a:latin typeface="Century Gothic"/>
                <a:cs typeface="Century Gothic"/>
              </a:rPr>
              <a:t> </a:t>
            </a:r>
            <a:r>
              <a:rPr sz="1300" dirty="0">
                <a:solidFill>
                  <a:srgbClr val="273A95"/>
                </a:solidFill>
                <a:latin typeface="Century Gothic"/>
                <a:cs typeface="Century Gothic"/>
              </a:rPr>
              <a:t>10–20</a:t>
            </a:r>
            <a:r>
              <a:rPr sz="1300" spc="-40" dirty="0">
                <a:solidFill>
                  <a:srgbClr val="273A95"/>
                </a:solidFill>
                <a:latin typeface="Century Gothic"/>
                <a:cs typeface="Century Gothic"/>
              </a:rPr>
              <a:t> </a:t>
            </a:r>
            <a:r>
              <a:rPr sz="1300" spc="-10" dirty="0">
                <a:solidFill>
                  <a:srgbClr val="273A95"/>
                </a:solidFill>
                <a:latin typeface="Century Gothic"/>
                <a:cs typeface="Century Gothic"/>
              </a:rPr>
              <a:t>method.</a:t>
            </a:r>
            <a:endParaRPr sz="1300">
              <a:latin typeface="Century Gothic"/>
              <a:cs typeface="Century Gothic"/>
            </a:endParaRPr>
          </a:p>
        </p:txBody>
      </p:sp>
      <p:pic>
        <p:nvPicPr>
          <p:cNvPr id="6" name="object 6"/>
          <p:cNvPicPr/>
          <p:nvPr/>
        </p:nvPicPr>
        <p:blipFill>
          <a:blip r:embed="rId2" cstate="print"/>
          <a:stretch>
            <a:fillRect/>
          </a:stretch>
        </p:blipFill>
        <p:spPr>
          <a:xfrm>
            <a:off x="216414" y="654088"/>
            <a:ext cx="6218913" cy="42748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2095">
              <a:lnSpc>
                <a:spcPct val="100000"/>
              </a:lnSpc>
              <a:spcBef>
                <a:spcPts val="100"/>
              </a:spcBef>
            </a:pPr>
            <a:r>
              <a:rPr dirty="0"/>
              <a:t>DATESET </a:t>
            </a:r>
            <a:r>
              <a:rPr spc="-10" dirty="0"/>
              <a:t>OVERVIEW</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2299" y="1716663"/>
            <a:ext cx="9574415" cy="235962"/>
          </a:xfrm>
          <a:prstGeom prst="rect">
            <a:avLst/>
          </a:prstGeom>
        </p:spPr>
        <p:txBody>
          <a:bodyPr vert="horz" wrap="square" lIns="0" tIns="12700" rIns="0" bIns="0" rtlCol="0">
            <a:spAutoFit/>
          </a:bodyPr>
          <a:lstStyle/>
          <a:p>
            <a:pPr marL="12700" algn="ctr">
              <a:lnSpc>
                <a:spcPct val="100000"/>
              </a:lnSpc>
              <a:spcBef>
                <a:spcPts val="100"/>
              </a:spcBef>
            </a:pPr>
            <a:r>
              <a:rPr sz="1450" dirty="0">
                <a:solidFill>
                  <a:srgbClr val="273A95"/>
                </a:solidFill>
                <a:latin typeface="Century Gothic"/>
                <a:cs typeface="Century Gothic"/>
              </a:rPr>
              <a:t>The</a:t>
            </a:r>
            <a:r>
              <a:rPr sz="1450" spc="-20" dirty="0">
                <a:solidFill>
                  <a:srgbClr val="273A95"/>
                </a:solidFill>
                <a:latin typeface="Century Gothic"/>
                <a:cs typeface="Century Gothic"/>
              </a:rPr>
              <a:t> </a:t>
            </a:r>
            <a:r>
              <a:rPr sz="1450" dirty="0">
                <a:solidFill>
                  <a:srgbClr val="273A95"/>
                </a:solidFill>
                <a:latin typeface="Century Gothic"/>
                <a:cs typeface="Century Gothic"/>
              </a:rPr>
              <a:t>dataset</a:t>
            </a:r>
            <a:r>
              <a:rPr sz="1450" spc="-20" dirty="0">
                <a:solidFill>
                  <a:srgbClr val="273A95"/>
                </a:solidFill>
                <a:latin typeface="Century Gothic"/>
                <a:cs typeface="Century Gothic"/>
              </a:rPr>
              <a:t> </a:t>
            </a:r>
            <a:r>
              <a:rPr sz="1450" dirty="0">
                <a:solidFill>
                  <a:srgbClr val="273A95"/>
                </a:solidFill>
                <a:latin typeface="Century Gothic"/>
                <a:cs typeface="Century Gothic"/>
              </a:rPr>
              <a:t>consists</a:t>
            </a:r>
            <a:r>
              <a:rPr sz="1450" spc="-20" dirty="0">
                <a:solidFill>
                  <a:srgbClr val="273A95"/>
                </a:solidFill>
                <a:latin typeface="Century Gothic"/>
                <a:cs typeface="Century Gothic"/>
              </a:rPr>
              <a:t> </a:t>
            </a:r>
            <a:r>
              <a:rPr sz="1450" dirty="0">
                <a:solidFill>
                  <a:srgbClr val="273A95"/>
                </a:solidFill>
                <a:latin typeface="Century Gothic"/>
                <a:cs typeface="Century Gothic"/>
              </a:rPr>
              <a:t>of</a:t>
            </a:r>
            <a:r>
              <a:rPr sz="1450" spc="-20" dirty="0">
                <a:solidFill>
                  <a:srgbClr val="273A95"/>
                </a:solidFill>
                <a:latin typeface="Century Gothic"/>
                <a:cs typeface="Century Gothic"/>
              </a:rPr>
              <a:t> </a:t>
            </a:r>
            <a:r>
              <a:rPr sz="1450" dirty="0">
                <a:solidFill>
                  <a:srgbClr val="273A95"/>
                </a:solidFill>
                <a:latin typeface="Century Gothic"/>
                <a:cs typeface="Century Gothic"/>
              </a:rPr>
              <a:t>5540</a:t>
            </a:r>
            <a:r>
              <a:rPr sz="1450" spc="-20" dirty="0">
                <a:solidFill>
                  <a:srgbClr val="273A95"/>
                </a:solidFill>
                <a:latin typeface="Century Gothic"/>
                <a:cs typeface="Century Gothic"/>
              </a:rPr>
              <a:t> </a:t>
            </a:r>
            <a:r>
              <a:rPr sz="1450" dirty="0">
                <a:solidFill>
                  <a:srgbClr val="273A95"/>
                </a:solidFill>
                <a:latin typeface="Century Gothic"/>
                <a:cs typeface="Century Gothic"/>
              </a:rPr>
              <a:t>rows</a:t>
            </a:r>
            <a:r>
              <a:rPr sz="1450" spc="-20" dirty="0">
                <a:solidFill>
                  <a:srgbClr val="273A95"/>
                </a:solidFill>
                <a:latin typeface="Century Gothic"/>
                <a:cs typeface="Century Gothic"/>
              </a:rPr>
              <a:t> </a:t>
            </a:r>
            <a:r>
              <a:rPr sz="1450" dirty="0">
                <a:solidFill>
                  <a:srgbClr val="273A95"/>
                </a:solidFill>
                <a:latin typeface="Century Gothic"/>
                <a:cs typeface="Century Gothic"/>
              </a:rPr>
              <a:t>and</a:t>
            </a:r>
            <a:r>
              <a:rPr sz="1450" spc="-20" dirty="0">
                <a:solidFill>
                  <a:srgbClr val="273A95"/>
                </a:solidFill>
                <a:latin typeface="Century Gothic"/>
                <a:cs typeface="Century Gothic"/>
              </a:rPr>
              <a:t> </a:t>
            </a:r>
            <a:r>
              <a:rPr sz="1450" dirty="0">
                <a:solidFill>
                  <a:srgbClr val="273A95"/>
                </a:solidFill>
                <a:latin typeface="Century Gothic"/>
                <a:cs typeface="Century Gothic"/>
              </a:rPr>
              <a:t>400</a:t>
            </a:r>
            <a:r>
              <a:rPr sz="1450" spc="-20" dirty="0">
                <a:solidFill>
                  <a:srgbClr val="273A95"/>
                </a:solidFill>
                <a:latin typeface="Century Gothic"/>
                <a:cs typeface="Century Gothic"/>
              </a:rPr>
              <a:t> </a:t>
            </a:r>
            <a:r>
              <a:rPr sz="1450" dirty="0">
                <a:solidFill>
                  <a:srgbClr val="273A95"/>
                </a:solidFill>
                <a:latin typeface="Century Gothic"/>
                <a:cs typeface="Century Gothic"/>
              </a:rPr>
              <a:t>columns,</a:t>
            </a:r>
            <a:r>
              <a:rPr sz="1450" spc="-20" dirty="0">
                <a:solidFill>
                  <a:srgbClr val="273A95"/>
                </a:solidFill>
                <a:latin typeface="Century Gothic"/>
                <a:cs typeface="Century Gothic"/>
              </a:rPr>
              <a:t> </a:t>
            </a:r>
            <a:r>
              <a:rPr sz="1450" dirty="0">
                <a:solidFill>
                  <a:srgbClr val="273A95"/>
                </a:solidFill>
                <a:latin typeface="Century Gothic"/>
                <a:cs typeface="Century Gothic"/>
              </a:rPr>
              <a:t>indicating</a:t>
            </a:r>
            <a:r>
              <a:rPr sz="1450" spc="-20" dirty="0">
                <a:solidFill>
                  <a:srgbClr val="273A95"/>
                </a:solidFill>
                <a:latin typeface="Century Gothic"/>
                <a:cs typeface="Century Gothic"/>
              </a:rPr>
              <a:t> </a:t>
            </a:r>
            <a:r>
              <a:rPr sz="1450" dirty="0">
                <a:solidFill>
                  <a:srgbClr val="273A95"/>
                </a:solidFill>
                <a:latin typeface="Century Gothic"/>
                <a:cs typeface="Century Gothic"/>
              </a:rPr>
              <a:t>a</a:t>
            </a:r>
            <a:r>
              <a:rPr sz="1450" spc="-20" dirty="0">
                <a:solidFill>
                  <a:srgbClr val="273A95"/>
                </a:solidFill>
                <a:latin typeface="Century Gothic"/>
                <a:cs typeface="Century Gothic"/>
              </a:rPr>
              <a:t> </a:t>
            </a:r>
            <a:r>
              <a:rPr sz="1450" spc="-10" dirty="0">
                <a:solidFill>
                  <a:srgbClr val="273A95"/>
                </a:solidFill>
                <a:latin typeface="Century Gothic"/>
                <a:cs typeface="Century Gothic"/>
              </a:rPr>
              <a:t>comprehensive</a:t>
            </a:r>
            <a:r>
              <a:rPr sz="1450" spc="-15" dirty="0">
                <a:solidFill>
                  <a:srgbClr val="273A95"/>
                </a:solidFill>
                <a:latin typeface="Century Gothic"/>
                <a:cs typeface="Century Gothic"/>
              </a:rPr>
              <a:t> </a:t>
            </a:r>
            <a:r>
              <a:rPr sz="1450" dirty="0">
                <a:solidFill>
                  <a:srgbClr val="273A95"/>
                </a:solidFill>
                <a:latin typeface="Century Gothic"/>
                <a:cs typeface="Century Gothic"/>
              </a:rPr>
              <a:t>set</a:t>
            </a:r>
            <a:r>
              <a:rPr sz="1450" spc="-20" dirty="0">
                <a:solidFill>
                  <a:srgbClr val="273A95"/>
                </a:solidFill>
                <a:latin typeface="Century Gothic"/>
                <a:cs typeface="Century Gothic"/>
              </a:rPr>
              <a:t> </a:t>
            </a:r>
            <a:r>
              <a:rPr sz="1450" dirty="0">
                <a:solidFill>
                  <a:srgbClr val="273A95"/>
                </a:solidFill>
                <a:latin typeface="Century Gothic"/>
                <a:cs typeface="Century Gothic"/>
              </a:rPr>
              <a:t>of</a:t>
            </a:r>
            <a:r>
              <a:rPr sz="1450" spc="-20" dirty="0">
                <a:solidFill>
                  <a:srgbClr val="273A95"/>
                </a:solidFill>
                <a:latin typeface="Century Gothic"/>
                <a:cs typeface="Century Gothic"/>
              </a:rPr>
              <a:t> </a:t>
            </a:r>
            <a:r>
              <a:rPr sz="1450" dirty="0">
                <a:solidFill>
                  <a:srgbClr val="273A95"/>
                </a:solidFill>
                <a:latin typeface="Century Gothic"/>
                <a:cs typeface="Century Gothic"/>
              </a:rPr>
              <a:t>EEG</a:t>
            </a:r>
            <a:r>
              <a:rPr sz="1450" spc="-20" dirty="0">
                <a:solidFill>
                  <a:srgbClr val="273A95"/>
                </a:solidFill>
                <a:latin typeface="Century Gothic"/>
                <a:cs typeface="Century Gothic"/>
              </a:rPr>
              <a:t> </a:t>
            </a:r>
            <a:r>
              <a:rPr sz="1450" dirty="0">
                <a:solidFill>
                  <a:srgbClr val="273A95"/>
                </a:solidFill>
                <a:latin typeface="Century Gothic"/>
                <a:cs typeface="Century Gothic"/>
              </a:rPr>
              <a:t>signal</a:t>
            </a:r>
            <a:r>
              <a:rPr sz="1450" spc="-20" dirty="0">
                <a:solidFill>
                  <a:srgbClr val="273A95"/>
                </a:solidFill>
                <a:latin typeface="Century Gothic"/>
                <a:cs typeface="Century Gothic"/>
              </a:rPr>
              <a:t> </a:t>
            </a:r>
            <a:r>
              <a:rPr sz="1450" spc="-10" dirty="0">
                <a:solidFill>
                  <a:srgbClr val="273A95"/>
                </a:solidFill>
                <a:latin typeface="Century Gothic"/>
                <a:cs typeface="Century Gothic"/>
              </a:rPr>
              <a:t>features</a:t>
            </a:r>
            <a:endParaRPr sz="1450">
              <a:latin typeface="Century Gothic"/>
              <a:cs typeface="Century Gothic"/>
            </a:endParaRPr>
          </a:p>
        </p:txBody>
      </p:sp>
      <p:sp>
        <p:nvSpPr>
          <p:cNvPr id="3" name="object 3"/>
          <p:cNvSpPr txBox="1"/>
          <p:nvPr/>
        </p:nvSpPr>
        <p:spPr>
          <a:xfrm>
            <a:off x="578878" y="2333625"/>
            <a:ext cx="3518535" cy="2542540"/>
          </a:xfrm>
          <a:prstGeom prst="rect">
            <a:avLst/>
          </a:prstGeom>
          <a:solidFill>
            <a:srgbClr val="1B75BC">
              <a:alpha val="9999"/>
            </a:srgbClr>
          </a:solidFill>
        </p:spPr>
        <p:txBody>
          <a:bodyPr vert="horz" wrap="square" lIns="0" tIns="17145" rIns="0" bIns="0" rtlCol="0">
            <a:spAutoFit/>
          </a:bodyPr>
          <a:lstStyle/>
          <a:p>
            <a:pPr marL="299085" indent="-228600">
              <a:lnSpc>
                <a:spcPct val="100000"/>
              </a:lnSpc>
              <a:spcBef>
                <a:spcPts val="135"/>
              </a:spcBef>
              <a:buChar char="•"/>
              <a:tabLst>
                <a:tab pos="299085" algn="l"/>
              </a:tabLst>
            </a:pPr>
            <a:r>
              <a:rPr sz="1100" b="1" dirty="0">
                <a:solidFill>
                  <a:srgbClr val="273A95"/>
                </a:solidFill>
                <a:latin typeface="Century Gothic"/>
                <a:cs typeface="Century Gothic"/>
              </a:rPr>
              <a:t>Column</a:t>
            </a:r>
            <a:r>
              <a:rPr sz="1100" b="1" spc="-70" dirty="0">
                <a:solidFill>
                  <a:srgbClr val="273A95"/>
                </a:solidFill>
                <a:latin typeface="Century Gothic"/>
                <a:cs typeface="Century Gothic"/>
              </a:rPr>
              <a:t> </a:t>
            </a:r>
            <a:r>
              <a:rPr sz="1100" b="1" spc="-10" dirty="0">
                <a:solidFill>
                  <a:srgbClr val="273A95"/>
                </a:solidFill>
                <a:latin typeface="Century Gothic"/>
                <a:cs typeface="Century Gothic"/>
              </a:rPr>
              <a:t>Information:</a:t>
            </a:r>
            <a:endParaRPr sz="1100">
              <a:latin typeface="Century Gothic"/>
              <a:cs typeface="Century Gothic"/>
            </a:endParaRPr>
          </a:p>
          <a:p>
            <a:pPr marL="299085" marR="58419" indent="-228600">
              <a:lnSpc>
                <a:spcPct val="136300"/>
              </a:lnSpc>
              <a:spcBef>
                <a:spcPts val="5"/>
              </a:spcBef>
              <a:buChar char="-"/>
              <a:tabLst>
                <a:tab pos="299085" algn="l"/>
              </a:tabLst>
            </a:pPr>
            <a:r>
              <a:rPr sz="1100" spc="-10" dirty="0">
                <a:solidFill>
                  <a:srgbClr val="273A95"/>
                </a:solidFill>
                <a:latin typeface="Century Gothic"/>
                <a:cs typeface="Century Gothic"/>
              </a:rPr>
              <a:t>Columns</a:t>
            </a:r>
            <a:r>
              <a:rPr sz="1100" spc="-20" dirty="0">
                <a:solidFill>
                  <a:srgbClr val="273A95"/>
                </a:solidFill>
                <a:latin typeface="Century Gothic"/>
                <a:cs typeface="Century Gothic"/>
              </a:rPr>
              <a:t> </a:t>
            </a:r>
            <a:r>
              <a:rPr sz="1100" dirty="0">
                <a:solidFill>
                  <a:srgbClr val="273A95"/>
                </a:solidFill>
                <a:latin typeface="Century Gothic"/>
                <a:cs typeface="Century Gothic"/>
              </a:rPr>
              <a:t>include</a:t>
            </a:r>
            <a:r>
              <a:rPr sz="1100" spc="-20" dirty="0">
                <a:solidFill>
                  <a:srgbClr val="273A95"/>
                </a:solidFill>
                <a:latin typeface="Century Gothic"/>
                <a:cs typeface="Century Gothic"/>
              </a:rPr>
              <a:t> </a:t>
            </a:r>
            <a:r>
              <a:rPr sz="1100" dirty="0">
                <a:solidFill>
                  <a:srgbClr val="273A95"/>
                </a:solidFill>
                <a:latin typeface="Century Gothic"/>
                <a:cs typeface="Century Gothic"/>
              </a:rPr>
              <a:t>various</a:t>
            </a:r>
            <a:r>
              <a:rPr sz="1100" spc="-20" dirty="0">
                <a:solidFill>
                  <a:srgbClr val="273A95"/>
                </a:solidFill>
                <a:latin typeface="Century Gothic"/>
                <a:cs typeface="Century Gothic"/>
              </a:rPr>
              <a:t> </a:t>
            </a:r>
            <a:r>
              <a:rPr sz="1100" dirty="0">
                <a:solidFill>
                  <a:srgbClr val="273A95"/>
                </a:solidFill>
                <a:latin typeface="Century Gothic"/>
                <a:cs typeface="Century Gothic"/>
              </a:rPr>
              <a:t>power</a:t>
            </a:r>
            <a:r>
              <a:rPr sz="1100" spc="-20" dirty="0">
                <a:solidFill>
                  <a:srgbClr val="273A95"/>
                </a:solidFill>
                <a:latin typeface="Century Gothic"/>
                <a:cs typeface="Century Gothic"/>
              </a:rPr>
              <a:t> </a:t>
            </a:r>
            <a:r>
              <a:rPr sz="1100" spc="-10" dirty="0">
                <a:solidFill>
                  <a:srgbClr val="273A95"/>
                </a:solidFill>
                <a:latin typeface="Century Gothic"/>
                <a:cs typeface="Century Gothic"/>
              </a:rPr>
              <a:t>measurements </a:t>
            </a:r>
            <a:r>
              <a:rPr sz="1100" dirty="0">
                <a:solidFill>
                  <a:srgbClr val="273A95"/>
                </a:solidFill>
                <a:latin typeface="Century Gothic"/>
                <a:cs typeface="Century Gothic"/>
              </a:rPr>
              <a:t>and</a:t>
            </a:r>
            <a:r>
              <a:rPr sz="1100" spc="-35" dirty="0">
                <a:solidFill>
                  <a:srgbClr val="273A95"/>
                </a:solidFill>
                <a:latin typeface="Century Gothic"/>
                <a:cs typeface="Century Gothic"/>
              </a:rPr>
              <a:t> </a:t>
            </a:r>
            <a:r>
              <a:rPr sz="1100" dirty="0">
                <a:solidFill>
                  <a:srgbClr val="273A95"/>
                </a:solidFill>
                <a:latin typeface="Century Gothic"/>
                <a:cs typeface="Century Gothic"/>
              </a:rPr>
              <a:t>ratios</a:t>
            </a:r>
            <a:r>
              <a:rPr sz="1100" spc="-35" dirty="0">
                <a:solidFill>
                  <a:srgbClr val="273A95"/>
                </a:solidFill>
                <a:latin typeface="Century Gothic"/>
                <a:cs typeface="Century Gothic"/>
              </a:rPr>
              <a:t> </a:t>
            </a:r>
            <a:r>
              <a:rPr sz="1100" dirty="0">
                <a:solidFill>
                  <a:srgbClr val="273A95"/>
                </a:solidFill>
                <a:latin typeface="Century Gothic"/>
                <a:cs typeface="Century Gothic"/>
              </a:rPr>
              <a:t>from</a:t>
            </a:r>
            <a:r>
              <a:rPr sz="1100" spc="-35" dirty="0">
                <a:solidFill>
                  <a:srgbClr val="273A95"/>
                </a:solidFill>
                <a:latin typeface="Century Gothic"/>
                <a:cs typeface="Century Gothic"/>
              </a:rPr>
              <a:t> </a:t>
            </a:r>
            <a:r>
              <a:rPr sz="1100" dirty="0">
                <a:solidFill>
                  <a:srgbClr val="273A95"/>
                </a:solidFill>
                <a:latin typeface="Century Gothic"/>
                <a:cs typeface="Century Gothic"/>
              </a:rPr>
              <a:t>different</a:t>
            </a:r>
            <a:r>
              <a:rPr sz="1100" spc="-30" dirty="0">
                <a:solidFill>
                  <a:srgbClr val="273A95"/>
                </a:solidFill>
                <a:latin typeface="Century Gothic"/>
                <a:cs typeface="Century Gothic"/>
              </a:rPr>
              <a:t> </a:t>
            </a:r>
            <a:r>
              <a:rPr sz="1100" dirty="0">
                <a:solidFill>
                  <a:srgbClr val="273A95"/>
                </a:solidFill>
                <a:latin typeface="Century Gothic"/>
                <a:cs typeface="Century Gothic"/>
              </a:rPr>
              <a:t>EEG</a:t>
            </a:r>
            <a:r>
              <a:rPr sz="1100" spc="-35" dirty="0">
                <a:solidFill>
                  <a:srgbClr val="273A95"/>
                </a:solidFill>
                <a:latin typeface="Century Gothic"/>
                <a:cs typeface="Century Gothic"/>
              </a:rPr>
              <a:t> </a:t>
            </a:r>
            <a:r>
              <a:rPr sz="1100" dirty="0">
                <a:solidFill>
                  <a:srgbClr val="273A95"/>
                </a:solidFill>
                <a:latin typeface="Century Gothic"/>
                <a:cs typeface="Century Gothic"/>
              </a:rPr>
              <a:t>electrodes</a:t>
            </a:r>
            <a:r>
              <a:rPr sz="1100" spc="-35" dirty="0">
                <a:solidFill>
                  <a:srgbClr val="273A95"/>
                </a:solidFill>
                <a:latin typeface="Century Gothic"/>
                <a:cs typeface="Century Gothic"/>
              </a:rPr>
              <a:t> </a:t>
            </a:r>
            <a:r>
              <a:rPr sz="1100" spc="-10" dirty="0">
                <a:solidFill>
                  <a:srgbClr val="273A95"/>
                </a:solidFill>
                <a:latin typeface="Century Gothic"/>
                <a:cs typeface="Century Gothic"/>
              </a:rPr>
              <a:t>(e.g., Fp1_theta_power,</a:t>
            </a:r>
            <a:r>
              <a:rPr sz="1100" spc="55" dirty="0">
                <a:solidFill>
                  <a:srgbClr val="273A95"/>
                </a:solidFill>
                <a:latin typeface="Century Gothic"/>
                <a:cs typeface="Century Gothic"/>
              </a:rPr>
              <a:t> </a:t>
            </a:r>
            <a:r>
              <a:rPr sz="1100" spc="-10" dirty="0">
                <a:solidFill>
                  <a:srgbClr val="273A95"/>
                </a:solidFill>
                <a:latin typeface="Century Gothic"/>
                <a:cs typeface="Century Gothic"/>
              </a:rPr>
              <a:t>Fp2_alpha_power, Pz_Theta_Beta).</a:t>
            </a:r>
            <a:endParaRPr sz="1100">
              <a:latin typeface="Century Gothic"/>
              <a:cs typeface="Century Gothic"/>
            </a:endParaRPr>
          </a:p>
          <a:p>
            <a:pPr marL="299085" marR="95250" indent="-228600">
              <a:lnSpc>
                <a:spcPct val="136300"/>
              </a:lnSpc>
              <a:buChar char="-"/>
              <a:tabLst>
                <a:tab pos="299085" algn="l"/>
              </a:tabLst>
            </a:pPr>
            <a:r>
              <a:rPr sz="1100" dirty="0">
                <a:solidFill>
                  <a:srgbClr val="273A95"/>
                </a:solidFill>
                <a:latin typeface="Century Gothic"/>
                <a:cs typeface="Century Gothic"/>
              </a:rPr>
              <a:t>The</a:t>
            </a:r>
            <a:r>
              <a:rPr sz="1100" spc="-15" dirty="0">
                <a:solidFill>
                  <a:srgbClr val="273A95"/>
                </a:solidFill>
                <a:latin typeface="Century Gothic"/>
                <a:cs typeface="Century Gothic"/>
              </a:rPr>
              <a:t> </a:t>
            </a:r>
            <a:r>
              <a:rPr sz="1100" dirty="0">
                <a:solidFill>
                  <a:srgbClr val="273A95"/>
                </a:solidFill>
                <a:latin typeface="Century Gothic"/>
                <a:cs typeface="Century Gothic"/>
              </a:rPr>
              <a:t>features</a:t>
            </a:r>
            <a:r>
              <a:rPr sz="1100" spc="-10" dirty="0">
                <a:solidFill>
                  <a:srgbClr val="273A95"/>
                </a:solidFill>
                <a:latin typeface="Century Gothic"/>
                <a:cs typeface="Century Gothic"/>
              </a:rPr>
              <a:t> </a:t>
            </a:r>
            <a:r>
              <a:rPr sz="1100" dirty="0">
                <a:solidFill>
                  <a:srgbClr val="273A95"/>
                </a:solidFill>
                <a:latin typeface="Century Gothic"/>
                <a:cs typeface="Century Gothic"/>
              </a:rPr>
              <a:t>appear</a:t>
            </a:r>
            <a:r>
              <a:rPr sz="1100" spc="-15" dirty="0">
                <a:solidFill>
                  <a:srgbClr val="273A95"/>
                </a:solidFill>
                <a:latin typeface="Century Gothic"/>
                <a:cs typeface="Century Gothic"/>
              </a:rPr>
              <a:t> </a:t>
            </a:r>
            <a:r>
              <a:rPr sz="1100" dirty="0">
                <a:solidFill>
                  <a:srgbClr val="273A95"/>
                </a:solidFill>
                <a:latin typeface="Century Gothic"/>
                <a:cs typeface="Century Gothic"/>
              </a:rPr>
              <a:t>to</a:t>
            </a:r>
            <a:r>
              <a:rPr sz="1100" spc="-10" dirty="0">
                <a:solidFill>
                  <a:srgbClr val="273A95"/>
                </a:solidFill>
                <a:latin typeface="Century Gothic"/>
                <a:cs typeface="Century Gothic"/>
              </a:rPr>
              <a:t> </a:t>
            </a:r>
            <a:r>
              <a:rPr sz="1100" dirty="0">
                <a:solidFill>
                  <a:srgbClr val="273A95"/>
                </a:solidFill>
                <a:latin typeface="Century Gothic"/>
                <a:cs typeface="Century Gothic"/>
              </a:rPr>
              <a:t>represent</a:t>
            </a:r>
            <a:r>
              <a:rPr sz="1100" spc="-10" dirty="0">
                <a:solidFill>
                  <a:srgbClr val="273A95"/>
                </a:solidFill>
                <a:latin typeface="Century Gothic"/>
                <a:cs typeface="Century Gothic"/>
              </a:rPr>
              <a:t> </a:t>
            </a:r>
            <a:r>
              <a:rPr sz="1100" dirty="0">
                <a:solidFill>
                  <a:srgbClr val="273A95"/>
                </a:solidFill>
                <a:latin typeface="Century Gothic"/>
                <a:cs typeface="Century Gothic"/>
              </a:rPr>
              <a:t>band</a:t>
            </a:r>
            <a:r>
              <a:rPr sz="1100" spc="-15" dirty="0">
                <a:solidFill>
                  <a:srgbClr val="273A95"/>
                </a:solidFill>
                <a:latin typeface="Century Gothic"/>
                <a:cs typeface="Century Gothic"/>
              </a:rPr>
              <a:t> </a:t>
            </a:r>
            <a:r>
              <a:rPr sz="1100" spc="-10" dirty="0">
                <a:solidFill>
                  <a:srgbClr val="273A95"/>
                </a:solidFill>
                <a:latin typeface="Century Gothic"/>
                <a:cs typeface="Century Gothic"/>
              </a:rPr>
              <a:t>power </a:t>
            </a:r>
            <a:r>
              <a:rPr sz="1100" dirty="0">
                <a:solidFill>
                  <a:srgbClr val="273A95"/>
                </a:solidFill>
                <a:latin typeface="Century Gothic"/>
                <a:cs typeface="Century Gothic"/>
              </a:rPr>
              <a:t>metrics</a:t>
            </a:r>
            <a:r>
              <a:rPr sz="1100" spc="-40" dirty="0">
                <a:solidFill>
                  <a:srgbClr val="273A95"/>
                </a:solidFill>
                <a:latin typeface="Century Gothic"/>
                <a:cs typeface="Century Gothic"/>
              </a:rPr>
              <a:t> </a:t>
            </a:r>
            <a:r>
              <a:rPr sz="1100" dirty="0">
                <a:solidFill>
                  <a:srgbClr val="273A95"/>
                </a:solidFill>
                <a:latin typeface="Century Gothic"/>
                <a:cs typeface="Century Gothic"/>
              </a:rPr>
              <a:t>for</a:t>
            </a:r>
            <a:r>
              <a:rPr sz="1100" spc="-35" dirty="0">
                <a:solidFill>
                  <a:srgbClr val="273A95"/>
                </a:solidFill>
                <a:latin typeface="Century Gothic"/>
                <a:cs typeface="Century Gothic"/>
              </a:rPr>
              <a:t> </a:t>
            </a:r>
            <a:r>
              <a:rPr sz="1100" dirty="0">
                <a:solidFill>
                  <a:srgbClr val="273A95"/>
                </a:solidFill>
                <a:latin typeface="Century Gothic"/>
                <a:cs typeface="Century Gothic"/>
              </a:rPr>
              <a:t>different</a:t>
            </a:r>
            <a:r>
              <a:rPr sz="1100" spc="-35" dirty="0">
                <a:solidFill>
                  <a:srgbClr val="273A95"/>
                </a:solidFill>
                <a:latin typeface="Century Gothic"/>
                <a:cs typeface="Century Gothic"/>
              </a:rPr>
              <a:t> </a:t>
            </a:r>
            <a:r>
              <a:rPr sz="1100" dirty="0">
                <a:solidFill>
                  <a:srgbClr val="273A95"/>
                </a:solidFill>
                <a:latin typeface="Century Gothic"/>
                <a:cs typeface="Century Gothic"/>
              </a:rPr>
              <a:t>EEG</a:t>
            </a:r>
            <a:r>
              <a:rPr sz="1100" spc="-40" dirty="0">
                <a:solidFill>
                  <a:srgbClr val="273A95"/>
                </a:solidFill>
                <a:latin typeface="Century Gothic"/>
                <a:cs typeface="Century Gothic"/>
              </a:rPr>
              <a:t> </a:t>
            </a:r>
            <a:r>
              <a:rPr sz="1100" dirty="0">
                <a:solidFill>
                  <a:srgbClr val="273A95"/>
                </a:solidFill>
                <a:latin typeface="Century Gothic"/>
                <a:cs typeface="Century Gothic"/>
              </a:rPr>
              <a:t>frequency</a:t>
            </a:r>
            <a:r>
              <a:rPr sz="1100" spc="-35" dirty="0">
                <a:solidFill>
                  <a:srgbClr val="273A95"/>
                </a:solidFill>
                <a:latin typeface="Century Gothic"/>
                <a:cs typeface="Century Gothic"/>
              </a:rPr>
              <a:t> </a:t>
            </a:r>
            <a:r>
              <a:rPr sz="1100" spc="-10" dirty="0">
                <a:solidFill>
                  <a:srgbClr val="273A95"/>
                </a:solidFill>
                <a:latin typeface="Century Gothic"/>
                <a:cs typeface="Century Gothic"/>
              </a:rPr>
              <a:t>bands </a:t>
            </a:r>
            <a:r>
              <a:rPr sz="1100" dirty="0">
                <a:solidFill>
                  <a:srgbClr val="273A95"/>
                </a:solidFill>
                <a:latin typeface="Century Gothic"/>
                <a:cs typeface="Century Gothic"/>
              </a:rPr>
              <a:t>(e.g.,</a:t>
            </a:r>
            <a:r>
              <a:rPr sz="1100" spc="-20" dirty="0">
                <a:solidFill>
                  <a:srgbClr val="273A95"/>
                </a:solidFill>
                <a:latin typeface="Century Gothic"/>
                <a:cs typeface="Century Gothic"/>
              </a:rPr>
              <a:t> </a:t>
            </a:r>
            <a:r>
              <a:rPr sz="1100" dirty="0">
                <a:solidFill>
                  <a:srgbClr val="273A95"/>
                </a:solidFill>
                <a:latin typeface="Century Gothic"/>
                <a:cs typeface="Century Gothic"/>
              </a:rPr>
              <a:t>theta,</a:t>
            </a:r>
            <a:r>
              <a:rPr sz="1100" spc="-20" dirty="0">
                <a:solidFill>
                  <a:srgbClr val="273A95"/>
                </a:solidFill>
                <a:latin typeface="Century Gothic"/>
                <a:cs typeface="Century Gothic"/>
              </a:rPr>
              <a:t> </a:t>
            </a:r>
            <a:r>
              <a:rPr sz="1100" dirty="0">
                <a:solidFill>
                  <a:srgbClr val="273A95"/>
                </a:solidFill>
                <a:latin typeface="Century Gothic"/>
                <a:cs typeface="Century Gothic"/>
              </a:rPr>
              <a:t>alpha,</a:t>
            </a:r>
            <a:r>
              <a:rPr sz="1100" spc="-20" dirty="0">
                <a:solidFill>
                  <a:srgbClr val="273A95"/>
                </a:solidFill>
                <a:latin typeface="Century Gothic"/>
                <a:cs typeface="Century Gothic"/>
              </a:rPr>
              <a:t> </a:t>
            </a:r>
            <a:r>
              <a:rPr sz="1100" dirty="0">
                <a:solidFill>
                  <a:srgbClr val="273A95"/>
                </a:solidFill>
                <a:latin typeface="Century Gothic"/>
                <a:cs typeface="Century Gothic"/>
              </a:rPr>
              <a:t>beta)</a:t>
            </a:r>
            <a:r>
              <a:rPr sz="1100" spc="-20" dirty="0">
                <a:solidFill>
                  <a:srgbClr val="273A95"/>
                </a:solidFill>
                <a:latin typeface="Century Gothic"/>
                <a:cs typeface="Century Gothic"/>
              </a:rPr>
              <a:t> </a:t>
            </a:r>
            <a:r>
              <a:rPr sz="1100" dirty="0">
                <a:solidFill>
                  <a:srgbClr val="273A95"/>
                </a:solidFill>
                <a:latin typeface="Century Gothic"/>
                <a:cs typeface="Century Gothic"/>
              </a:rPr>
              <a:t>at</a:t>
            </a:r>
            <a:r>
              <a:rPr sz="1100" spc="-20" dirty="0">
                <a:solidFill>
                  <a:srgbClr val="273A95"/>
                </a:solidFill>
                <a:latin typeface="Century Gothic"/>
                <a:cs typeface="Century Gothic"/>
              </a:rPr>
              <a:t> </a:t>
            </a:r>
            <a:r>
              <a:rPr sz="1100" dirty="0">
                <a:solidFill>
                  <a:srgbClr val="273A95"/>
                </a:solidFill>
                <a:latin typeface="Century Gothic"/>
                <a:cs typeface="Century Gothic"/>
              </a:rPr>
              <a:t>various</a:t>
            </a:r>
            <a:r>
              <a:rPr sz="1100" spc="-15" dirty="0">
                <a:solidFill>
                  <a:srgbClr val="273A95"/>
                </a:solidFill>
                <a:latin typeface="Century Gothic"/>
                <a:cs typeface="Century Gothic"/>
              </a:rPr>
              <a:t> </a:t>
            </a:r>
            <a:r>
              <a:rPr sz="1100" spc="-10" dirty="0">
                <a:solidFill>
                  <a:srgbClr val="273A95"/>
                </a:solidFill>
                <a:latin typeface="Century Gothic"/>
                <a:cs typeface="Century Gothic"/>
              </a:rPr>
              <a:t>electrode positions</a:t>
            </a:r>
            <a:r>
              <a:rPr sz="1100" spc="-15" dirty="0">
                <a:solidFill>
                  <a:srgbClr val="273A95"/>
                </a:solidFill>
                <a:latin typeface="Century Gothic"/>
                <a:cs typeface="Century Gothic"/>
              </a:rPr>
              <a:t> </a:t>
            </a:r>
            <a:r>
              <a:rPr sz="1100" dirty="0">
                <a:solidFill>
                  <a:srgbClr val="273A95"/>
                </a:solidFill>
                <a:latin typeface="Century Gothic"/>
                <a:cs typeface="Century Gothic"/>
              </a:rPr>
              <a:t>(e.g.,</a:t>
            </a:r>
            <a:r>
              <a:rPr sz="1100" spc="-10" dirty="0">
                <a:solidFill>
                  <a:srgbClr val="273A95"/>
                </a:solidFill>
                <a:latin typeface="Century Gothic"/>
                <a:cs typeface="Century Gothic"/>
              </a:rPr>
              <a:t> </a:t>
            </a:r>
            <a:r>
              <a:rPr sz="1100" dirty="0">
                <a:solidFill>
                  <a:srgbClr val="273A95"/>
                </a:solidFill>
                <a:latin typeface="Century Gothic"/>
                <a:cs typeface="Century Gothic"/>
              </a:rPr>
              <a:t>Fp1,</a:t>
            </a:r>
            <a:r>
              <a:rPr sz="1100" spc="-10" dirty="0">
                <a:solidFill>
                  <a:srgbClr val="273A95"/>
                </a:solidFill>
                <a:latin typeface="Century Gothic"/>
                <a:cs typeface="Century Gothic"/>
              </a:rPr>
              <a:t> </a:t>
            </a:r>
            <a:r>
              <a:rPr sz="1100" dirty="0">
                <a:solidFill>
                  <a:srgbClr val="273A95"/>
                </a:solidFill>
                <a:latin typeface="Century Gothic"/>
                <a:cs typeface="Century Gothic"/>
              </a:rPr>
              <a:t>Fp2,</a:t>
            </a:r>
            <a:r>
              <a:rPr sz="1100" spc="-10" dirty="0">
                <a:solidFill>
                  <a:srgbClr val="273A95"/>
                </a:solidFill>
                <a:latin typeface="Century Gothic"/>
                <a:cs typeface="Century Gothic"/>
              </a:rPr>
              <a:t> </a:t>
            </a:r>
            <a:r>
              <a:rPr sz="1100" spc="-20" dirty="0">
                <a:solidFill>
                  <a:srgbClr val="273A95"/>
                </a:solidFill>
                <a:latin typeface="Century Gothic"/>
                <a:cs typeface="Century Gothic"/>
              </a:rPr>
              <a:t>Fz).</a:t>
            </a:r>
            <a:endParaRPr sz="1100">
              <a:latin typeface="Century Gothic"/>
              <a:cs typeface="Century Gothic"/>
            </a:endParaRPr>
          </a:p>
          <a:p>
            <a:pPr marL="227965" marR="689610" indent="-227965" algn="r">
              <a:lnSpc>
                <a:spcPct val="100000"/>
              </a:lnSpc>
              <a:spcBef>
                <a:spcPts val="480"/>
              </a:spcBef>
              <a:buChar char="-"/>
              <a:tabLst>
                <a:tab pos="227965" algn="l"/>
              </a:tabLst>
            </a:pPr>
            <a:r>
              <a:rPr sz="1100" dirty="0">
                <a:solidFill>
                  <a:srgbClr val="273A95"/>
                </a:solidFill>
                <a:latin typeface="Century Gothic"/>
                <a:cs typeface="Century Gothic"/>
              </a:rPr>
              <a:t>The</a:t>
            </a:r>
            <a:r>
              <a:rPr sz="1100" spc="-25" dirty="0">
                <a:solidFill>
                  <a:srgbClr val="273A95"/>
                </a:solidFill>
                <a:latin typeface="Century Gothic"/>
                <a:cs typeface="Century Gothic"/>
              </a:rPr>
              <a:t> </a:t>
            </a:r>
            <a:r>
              <a:rPr sz="1100" dirty="0">
                <a:solidFill>
                  <a:srgbClr val="273A95"/>
                </a:solidFill>
                <a:latin typeface="Century Gothic"/>
                <a:cs typeface="Century Gothic"/>
              </a:rPr>
              <a:t>final</a:t>
            </a:r>
            <a:r>
              <a:rPr sz="1100" spc="-25" dirty="0">
                <a:solidFill>
                  <a:srgbClr val="273A95"/>
                </a:solidFill>
                <a:latin typeface="Century Gothic"/>
                <a:cs typeface="Century Gothic"/>
              </a:rPr>
              <a:t> </a:t>
            </a:r>
            <a:r>
              <a:rPr sz="1100" dirty="0">
                <a:solidFill>
                  <a:srgbClr val="273A95"/>
                </a:solidFill>
                <a:latin typeface="Century Gothic"/>
                <a:cs typeface="Century Gothic"/>
              </a:rPr>
              <a:t>column</a:t>
            </a:r>
            <a:r>
              <a:rPr sz="1100" spc="-25" dirty="0">
                <a:solidFill>
                  <a:srgbClr val="273A95"/>
                </a:solidFill>
                <a:latin typeface="Century Gothic"/>
                <a:cs typeface="Century Gothic"/>
              </a:rPr>
              <a:t> </a:t>
            </a:r>
            <a:r>
              <a:rPr sz="1100" dirty="0">
                <a:solidFill>
                  <a:srgbClr val="273A95"/>
                </a:solidFill>
                <a:latin typeface="Century Gothic"/>
                <a:cs typeface="Century Gothic"/>
              </a:rPr>
              <a:t>is</a:t>
            </a:r>
            <a:r>
              <a:rPr sz="1100" spc="-20" dirty="0">
                <a:solidFill>
                  <a:srgbClr val="273A95"/>
                </a:solidFill>
                <a:latin typeface="Century Gothic"/>
                <a:cs typeface="Century Gothic"/>
              </a:rPr>
              <a:t> </a:t>
            </a:r>
            <a:r>
              <a:rPr sz="1100" dirty="0">
                <a:solidFill>
                  <a:srgbClr val="273A95"/>
                </a:solidFill>
                <a:latin typeface="Century Gothic"/>
                <a:cs typeface="Century Gothic"/>
              </a:rPr>
              <a:t>target,</a:t>
            </a:r>
            <a:r>
              <a:rPr sz="1100" spc="-20" dirty="0">
                <a:solidFill>
                  <a:srgbClr val="273A95"/>
                </a:solidFill>
                <a:latin typeface="Century Gothic"/>
                <a:cs typeface="Century Gothic"/>
              </a:rPr>
              <a:t> </a:t>
            </a:r>
            <a:r>
              <a:rPr sz="1100" dirty="0">
                <a:solidFill>
                  <a:srgbClr val="273A95"/>
                </a:solidFill>
                <a:latin typeface="Century Gothic"/>
                <a:cs typeface="Century Gothic"/>
              </a:rPr>
              <a:t>which</a:t>
            </a:r>
            <a:r>
              <a:rPr sz="1100" spc="-25" dirty="0">
                <a:solidFill>
                  <a:srgbClr val="273A95"/>
                </a:solidFill>
                <a:latin typeface="Century Gothic"/>
                <a:cs typeface="Century Gothic"/>
              </a:rPr>
              <a:t> </a:t>
            </a:r>
            <a:r>
              <a:rPr sz="1100" spc="-10" dirty="0">
                <a:solidFill>
                  <a:srgbClr val="273A95"/>
                </a:solidFill>
                <a:latin typeface="Century Gothic"/>
                <a:cs typeface="Century Gothic"/>
              </a:rPr>
              <a:t>likely</a:t>
            </a:r>
            <a:endParaRPr sz="1100">
              <a:latin typeface="Century Gothic"/>
              <a:cs typeface="Century Gothic"/>
            </a:endParaRPr>
          </a:p>
          <a:p>
            <a:pPr marR="731520" algn="r">
              <a:lnSpc>
                <a:spcPct val="100000"/>
              </a:lnSpc>
              <a:spcBef>
                <a:spcPts val="475"/>
              </a:spcBef>
            </a:pPr>
            <a:r>
              <a:rPr sz="1100" dirty="0">
                <a:solidFill>
                  <a:srgbClr val="273A95"/>
                </a:solidFill>
                <a:latin typeface="Century Gothic"/>
                <a:cs typeface="Century Gothic"/>
              </a:rPr>
              <a:t>represents</a:t>
            </a:r>
            <a:r>
              <a:rPr sz="1100" spc="-20" dirty="0">
                <a:solidFill>
                  <a:srgbClr val="273A95"/>
                </a:solidFill>
                <a:latin typeface="Century Gothic"/>
                <a:cs typeface="Century Gothic"/>
              </a:rPr>
              <a:t> </a:t>
            </a:r>
            <a:r>
              <a:rPr sz="1100" dirty="0">
                <a:solidFill>
                  <a:srgbClr val="273A95"/>
                </a:solidFill>
                <a:latin typeface="Century Gothic"/>
                <a:cs typeface="Century Gothic"/>
              </a:rPr>
              <a:t>the</a:t>
            </a:r>
            <a:r>
              <a:rPr sz="1100" spc="-20" dirty="0">
                <a:solidFill>
                  <a:srgbClr val="273A95"/>
                </a:solidFill>
                <a:latin typeface="Century Gothic"/>
                <a:cs typeface="Century Gothic"/>
              </a:rPr>
              <a:t> </a:t>
            </a:r>
            <a:r>
              <a:rPr sz="1100" dirty="0">
                <a:solidFill>
                  <a:srgbClr val="273A95"/>
                </a:solidFill>
                <a:latin typeface="Century Gothic"/>
                <a:cs typeface="Century Gothic"/>
              </a:rPr>
              <a:t>ADHD</a:t>
            </a:r>
            <a:r>
              <a:rPr sz="1100" spc="-20" dirty="0">
                <a:solidFill>
                  <a:srgbClr val="273A95"/>
                </a:solidFill>
                <a:latin typeface="Century Gothic"/>
                <a:cs typeface="Century Gothic"/>
              </a:rPr>
              <a:t> </a:t>
            </a:r>
            <a:r>
              <a:rPr sz="1100" spc="-10" dirty="0">
                <a:solidFill>
                  <a:srgbClr val="273A95"/>
                </a:solidFill>
                <a:latin typeface="Century Gothic"/>
                <a:cs typeface="Century Gothic"/>
              </a:rPr>
              <a:t>diagnosis</a:t>
            </a:r>
            <a:r>
              <a:rPr sz="1100" spc="-20" dirty="0">
                <a:solidFill>
                  <a:srgbClr val="273A95"/>
                </a:solidFill>
                <a:latin typeface="Century Gothic"/>
                <a:cs typeface="Century Gothic"/>
              </a:rPr>
              <a:t> </a:t>
            </a:r>
            <a:r>
              <a:rPr sz="1100" spc="-10" dirty="0">
                <a:solidFill>
                  <a:srgbClr val="273A95"/>
                </a:solidFill>
                <a:latin typeface="Century Gothic"/>
                <a:cs typeface="Century Gothic"/>
              </a:rPr>
              <a:t>label.</a:t>
            </a:r>
            <a:endParaRPr sz="1100">
              <a:latin typeface="Century Gothic"/>
              <a:cs typeface="Century Gothic"/>
            </a:endParaRPr>
          </a:p>
        </p:txBody>
      </p:sp>
      <p:sp>
        <p:nvSpPr>
          <p:cNvPr id="4" name="object 4"/>
          <p:cNvSpPr txBox="1"/>
          <p:nvPr/>
        </p:nvSpPr>
        <p:spPr>
          <a:xfrm>
            <a:off x="4444250" y="2333625"/>
            <a:ext cx="5752465" cy="534035"/>
          </a:xfrm>
          <a:prstGeom prst="rect">
            <a:avLst/>
          </a:prstGeom>
          <a:solidFill>
            <a:srgbClr val="1B75BC">
              <a:alpha val="9999"/>
            </a:srgbClr>
          </a:solidFill>
        </p:spPr>
        <p:txBody>
          <a:bodyPr vert="horz" wrap="square" lIns="0" tIns="17145" rIns="0" bIns="0" rtlCol="0">
            <a:spAutoFit/>
          </a:bodyPr>
          <a:lstStyle/>
          <a:p>
            <a:pPr marL="280670" indent="-228600">
              <a:lnSpc>
                <a:spcPct val="100000"/>
              </a:lnSpc>
              <a:spcBef>
                <a:spcPts val="135"/>
              </a:spcBef>
              <a:buChar char="•"/>
              <a:tabLst>
                <a:tab pos="280670" algn="l"/>
              </a:tabLst>
            </a:pPr>
            <a:r>
              <a:rPr sz="1100" b="1" dirty="0">
                <a:solidFill>
                  <a:srgbClr val="273A95"/>
                </a:solidFill>
                <a:latin typeface="Century Gothic"/>
                <a:cs typeface="Century Gothic"/>
              </a:rPr>
              <a:t>Data</a:t>
            </a:r>
            <a:r>
              <a:rPr sz="1100" b="1" spc="-10" dirty="0">
                <a:solidFill>
                  <a:srgbClr val="273A95"/>
                </a:solidFill>
                <a:latin typeface="Century Gothic"/>
                <a:cs typeface="Century Gothic"/>
              </a:rPr>
              <a:t> </a:t>
            </a:r>
            <a:r>
              <a:rPr sz="1100" b="1" dirty="0">
                <a:solidFill>
                  <a:srgbClr val="273A95"/>
                </a:solidFill>
                <a:latin typeface="Century Gothic"/>
                <a:cs typeface="Century Gothic"/>
              </a:rPr>
              <a:t>Types</a:t>
            </a:r>
            <a:r>
              <a:rPr sz="1100" b="1" spc="-5" dirty="0">
                <a:solidFill>
                  <a:srgbClr val="273A95"/>
                </a:solidFill>
                <a:latin typeface="Century Gothic"/>
                <a:cs typeface="Century Gothic"/>
              </a:rPr>
              <a:t> </a:t>
            </a:r>
            <a:r>
              <a:rPr sz="1100" b="1" spc="-50" dirty="0">
                <a:solidFill>
                  <a:srgbClr val="273A95"/>
                </a:solidFill>
                <a:latin typeface="Century Gothic"/>
                <a:cs typeface="Century Gothic"/>
              </a:rPr>
              <a:t>:</a:t>
            </a:r>
            <a:endParaRPr sz="1100">
              <a:latin typeface="Century Gothic"/>
              <a:cs typeface="Century Gothic"/>
            </a:endParaRPr>
          </a:p>
          <a:p>
            <a:pPr marL="52069">
              <a:lnSpc>
                <a:spcPct val="100000"/>
              </a:lnSpc>
              <a:spcBef>
                <a:spcPts val="480"/>
              </a:spcBef>
            </a:pPr>
            <a:r>
              <a:rPr sz="1100" dirty="0">
                <a:solidFill>
                  <a:srgbClr val="273A95"/>
                </a:solidFill>
                <a:latin typeface="Century Gothic"/>
                <a:cs typeface="Century Gothic"/>
              </a:rPr>
              <a:t>The</a:t>
            </a:r>
            <a:r>
              <a:rPr sz="1100" spc="-25" dirty="0">
                <a:solidFill>
                  <a:srgbClr val="273A95"/>
                </a:solidFill>
                <a:latin typeface="Century Gothic"/>
                <a:cs typeface="Century Gothic"/>
              </a:rPr>
              <a:t> </a:t>
            </a:r>
            <a:r>
              <a:rPr sz="1100" dirty="0">
                <a:solidFill>
                  <a:srgbClr val="273A95"/>
                </a:solidFill>
                <a:latin typeface="Century Gothic"/>
                <a:cs typeface="Century Gothic"/>
              </a:rPr>
              <a:t>features</a:t>
            </a:r>
            <a:r>
              <a:rPr sz="1100" spc="-20" dirty="0">
                <a:solidFill>
                  <a:srgbClr val="273A95"/>
                </a:solidFill>
                <a:latin typeface="Century Gothic"/>
                <a:cs typeface="Century Gothic"/>
              </a:rPr>
              <a:t> </a:t>
            </a:r>
            <a:r>
              <a:rPr sz="1100" dirty="0">
                <a:solidFill>
                  <a:srgbClr val="273A95"/>
                </a:solidFill>
                <a:latin typeface="Century Gothic"/>
                <a:cs typeface="Century Gothic"/>
              </a:rPr>
              <a:t>are</a:t>
            </a:r>
            <a:r>
              <a:rPr sz="1100" spc="-20" dirty="0">
                <a:solidFill>
                  <a:srgbClr val="273A95"/>
                </a:solidFill>
                <a:latin typeface="Century Gothic"/>
                <a:cs typeface="Century Gothic"/>
              </a:rPr>
              <a:t> </a:t>
            </a:r>
            <a:r>
              <a:rPr sz="1100" dirty="0">
                <a:solidFill>
                  <a:srgbClr val="273A95"/>
                </a:solidFill>
                <a:latin typeface="Century Gothic"/>
                <a:cs typeface="Century Gothic"/>
              </a:rPr>
              <a:t>all</a:t>
            </a:r>
            <a:r>
              <a:rPr sz="1100" spc="-30" dirty="0">
                <a:solidFill>
                  <a:srgbClr val="273A95"/>
                </a:solidFill>
                <a:latin typeface="Century Gothic"/>
                <a:cs typeface="Century Gothic"/>
              </a:rPr>
              <a:t> </a:t>
            </a:r>
            <a:r>
              <a:rPr sz="1100" spc="-10" dirty="0">
                <a:solidFill>
                  <a:srgbClr val="273A95"/>
                </a:solidFill>
                <a:latin typeface="Century Gothic"/>
                <a:cs typeface="Century Gothic"/>
              </a:rPr>
              <a:t>numerical</a:t>
            </a:r>
            <a:r>
              <a:rPr sz="1100" spc="-25" dirty="0">
                <a:solidFill>
                  <a:srgbClr val="273A95"/>
                </a:solidFill>
                <a:latin typeface="Century Gothic"/>
                <a:cs typeface="Century Gothic"/>
              </a:rPr>
              <a:t> </a:t>
            </a:r>
            <a:r>
              <a:rPr sz="1100" dirty="0">
                <a:solidFill>
                  <a:srgbClr val="273A95"/>
                </a:solidFill>
                <a:latin typeface="Century Gothic"/>
                <a:cs typeface="Century Gothic"/>
              </a:rPr>
              <a:t>(float64),</a:t>
            </a:r>
            <a:r>
              <a:rPr sz="1100" spc="-20" dirty="0">
                <a:solidFill>
                  <a:srgbClr val="273A95"/>
                </a:solidFill>
                <a:latin typeface="Century Gothic"/>
                <a:cs typeface="Century Gothic"/>
              </a:rPr>
              <a:t> </a:t>
            </a:r>
            <a:r>
              <a:rPr sz="1100" dirty="0">
                <a:solidFill>
                  <a:srgbClr val="273A95"/>
                </a:solidFill>
                <a:latin typeface="Century Gothic"/>
                <a:cs typeface="Century Gothic"/>
              </a:rPr>
              <a:t>suitable</a:t>
            </a:r>
            <a:r>
              <a:rPr sz="1100" spc="-20" dirty="0">
                <a:solidFill>
                  <a:srgbClr val="273A95"/>
                </a:solidFill>
                <a:latin typeface="Century Gothic"/>
                <a:cs typeface="Century Gothic"/>
              </a:rPr>
              <a:t> </a:t>
            </a:r>
            <a:r>
              <a:rPr sz="1100" dirty="0">
                <a:solidFill>
                  <a:srgbClr val="273A95"/>
                </a:solidFill>
                <a:latin typeface="Century Gothic"/>
                <a:cs typeface="Century Gothic"/>
              </a:rPr>
              <a:t>for</a:t>
            </a:r>
            <a:r>
              <a:rPr sz="1100" spc="-25" dirty="0">
                <a:solidFill>
                  <a:srgbClr val="273A95"/>
                </a:solidFill>
                <a:latin typeface="Century Gothic"/>
                <a:cs typeface="Century Gothic"/>
              </a:rPr>
              <a:t> </a:t>
            </a:r>
            <a:r>
              <a:rPr sz="1100" dirty="0">
                <a:solidFill>
                  <a:srgbClr val="273A95"/>
                </a:solidFill>
                <a:latin typeface="Century Gothic"/>
                <a:cs typeface="Century Gothic"/>
              </a:rPr>
              <a:t>machine</a:t>
            </a:r>
            <a:r>
              <a:rPr sz="1100" spc="-20" dirty="0">
                <a:solidFill>
                  <a:srgbClr val="273A95"/>
                </a:solidFill>
                <a:latin typeface="Century Gothic"/>
                <a:cs typeface="Century Gothic"/>
              </a:rPr>
              <a:t> </a:t>
            </a:r>
            <a:r>
              <a:rPr sz="1100" dirty="0">
                <a:solidFill>
                  <a:srgbClr val="273A95"/>
                </a:solidFill>
                <a:latin typeface="Century Gothic"/>
                <a:cs typeface="Century Gothic"/>
              </a:rPr>
              <a:t>learning</a:t>
            </a:r>
            <a:r>
              <a:rPr sz="1100" spc="-20" dirty="0">
                <a:solidFill>
                  <a:srgbClr val="273A95"/>
                </a:solidFill>
                <a:latin typeface="Century Gothic"/>
                <a:cs typeface="Century Gothic"/>
              </a:rPr>
              <a:t> </a:t>
            </a:r>
            <a:r>
              <a:rPr sz="1100" spc="-10" dirty="0">
                <a:solidFill>
                  <a:srgbClr val="273A95"/>
                </a:solidFill>
                <a:latin typeface="Century Gothic"/>
                <a:cs typeface="Century Gothic"/>
              </a:rPr>
              <a:t>models.</a:t>
            </a:r>
            <a:endParaRPr sz="1100">
              <a:latin typeface="Century Gothic"/>
              <a:cs typeface="Century Gothic"/>
            </a:endParaRPr>
          </a:p>
        </p:txBody>
      </p:sp>
      <p:sp>
        <p:nvSpPr>
          <p:cNvPr id="5" name="object 5"/>
          <p:cNvSpPr txBox="1"/>
          <p:nvPr/>
        </p:nvSpPr>
        <p:spPr>
          <a:xfrm>
            <a:off x="4444250" y="3047834"/>
            <a:ext cx="5752465" cy="1828800"/>
          </a:xfrm>
          <a:prstGeom prst="rect">
            <a:avLst/>
          </a:prstGeom>
          <a:solidFill>
            <a:srgbClr val="1B75BC">
              <a:alpha val="9999"/>
            </a:srgbClr>
          </a:solidFill>
        </p:spPr>
        <p:txBody>
          <a:bodyPr vert="horz" wrap="square" lIns="0" tIns="16510" rIns="0" bIns="0" rtlCol="0">
            <a:spAutoFit/>
          </a:bodyPr>
          <a:lstStyle/>
          <a:p>
            <a:pPr marL="280670" indent="-228600">
              <a:lnSpc>
                <a:spcPct val="100000"/>
              </a:lnSpc>
              <a:spcBef>
                <a:spcPts val="130"/>
              </a:spcBef>
              <a:buChar char="•"/>
              <a:tabLst>
                <a:tab pos="280670" algn="l"/>
              </a:tabLst>
            </a:pPr>
            <a:r>
              <a:rPr sz="1100" b="1" dirty="0">
                <a:solidFill>
                  <a:srgbClr val="273A95"/>
                </a:solidFill>
                <a:latin typeface="Century Gothic"/>
                <a:cs typeface="Century Gothic"/>
              </a:rPr>
              <a:t>Sample</a:t>
            </a:r>
            <a:r>
              <a:rPr sz="1100" b="1" spc="-15" dirty="0">
                <a:solidFill>
                  <a:srgbClr val="273A95"/>
                </a:solidFill>
                <a:latin typeface="Century Gothic"/>
                <a:cs typeface="Century Gothic"/>
              </a:rPr>
              <a:t> </a:t>
            </a:r>
            <a:r>
              <a:rPr sz="1100" b="1" dirty="0">
                <a:solidFill>
                  <a:srgbClr val="273A95"/>
                </a:solidFill>
                <a:latin typeface="Century Gothic"/>
                <a:cs typeface="Century Gothic"/>
              </a:rPr>
              <a:t>of</a:t>
            </a:r>
            <a:r>
              <a:rPr sz="1100" b="1" spc="-10" dirty="0">
                <a:solidFill>
                  <a:srgbClr val="273A95"/>
                </a:solidFill>
                <a:latin typeface="Century Gothic"/>
                <a:cs typeface="Century Gothic"/>
              </a:rPr>
              <a:t> </a:t>
            </a:r>
            <a:r>
              <a:rPr sz="1100" b="1" dirty="0">
                <a:solidFill>
                  <a:srgbClr val="273A95"/>
                </a:solidFill>
                <a:latin typeface="Century Gothic"/>
                <a:cs typeface="Century Gothic"/>
              </a:rPr>
              <a:t>Features</a:t>
            </a:r>
            <a:r>
              <a:rPr sz="1100" b="1" spc="-15" dirty="0">
                <a:solidFill>
                  <a:srgbClr val="273A95"/>
                </a:solidFill>
                <a:latin typeface="Century Gothic"/>
                <a:cs typeface="Century Gothic"/>
              </a:rPr>
              <a:t> </a:t>
            </a:r>
            <a:r>
              <a:rPr sz="1100" b="1" spc="-50" dirty="0">
                <a:solidFill>
                  <a:srgbClr val="273A95"/>
                </a:solidFill>
                <a:latin typeface="Century Gothic"/>
                <a:cs typeface="Century Gothic"/>
              </a:rPr>
              <a:t>:</a:t>
            </a:r>
            <a:endParaRPr sz="1100">
              <a:latin typeface="Century Gothic"/>
              <a:cs typeface="Century Gothic"/>
            </a:endParaRPr>
          </a:p>
          <a:p>
            <a:pPr marL="280670" marR="135255" indent="-228600">
              <a:lnSpc>
                <a:spcPct val="136300"/>
              </a:lnSpc>
              <a:spcBef>
                <a:spcPts val="5"/>
              </a:spcBef>
              <a:buChar char="-"/>
              <a:tabLst>
                <a:tab pos="280670" algn="l"/>
              </a:tabLst>
            </a:pPr>
            <a:r>
              <a:rPr sz="1100" dirty="0">
                <a:solidFill>
                  <a:srgbClr val="273A95"/>
                </a:solidFill>
                <a:latin typeface="Century Gothic"/>
                <a:cs typeface="Century Gothic"/>
              </a:rPr>
              <a:t>Examples of features include </a:t>
            </a:r>
            <a:r>
              <a:rPr sz="1100" spc="-10" dirty="0">
                <a:solidFill>
                  <a:srgbClr val="273A95"/>
                </a:solidFill>
                <a:latin typeface="Century Gothic"/>
                <a:cs typeface="Century Gothic"/>
              </a:rPr>
              <a:t>Fp1_theta_power,</a:t>
            </a:r>
            <a:r>
              <a:rPr sz="1100" dirty="0">
                <a:solidFill>
                  <a:srgbClr val="273A95"/>
                </a:solidFill>
                <a:latin typeface="Century Gothic"/>
                <a:cs typeface="Century Gothic"/>
              </a:rPr>
              <a:t> </a:t>
            </a:r>
            <a:r>
              <a:rPr sz="1100" spc="-10" dirty="0">
                <a:solidFill>
                  <a:srgbClr val="273A95"/>
                </a:solidFill>
                <a:latin typeface="Century Gothic"/>
                <a:cs typeface="Century Gothic"/>
              </a:rPr>
              <a:t>F3_alpha_power,</a:t>
            </a:r>
            <a:r>
              <a:rPr sz="1100" dirty="0">
                <a:solidFill>
                  <a:srgbClr val="273A95"/>
                </a:solidFill>
                <a:latin typeface="Century Gothic"/>
                <a:cs typeface="Century Gothic"/>
              </a:rPr>
              <a:t> </a:t>
            </a:r>
            <a:r>
              <a:rPr sz="1100" spc="-25" dirty="0">
                <a:solidFill>
                  <a:srgbClr val="273A95"/>
                </a:solidFill>
                <a:latin typeface="Century Gothic"/>
                <a:cs typeface="Century Gothic"/>
              </a:rPr>
              <a:t>and </a:t>
            </a:r>
            <a:r>
              <a:rPr sz="1100" spc="-10" dirty="0">
                <a:solidFill>
                  <a:srgbClr val="273A95"/>
                </a:solidFill>
                <a:latin typeface="Century Gothic"/>
                <a:cs typeface="Century Gothic"/>
              </a:rPr>
              <a:t>F8_Theta_Beta. </a:t>
            </a:r>
            <a:r>
              <a:rPr sz="1100" dirty="0">
                <a:solidFill>
                  <a:srgbClr val="273A95"/>
                </a:solidFill>
                <a:latin typeface="Century Gothic"/>
                <a:cs typeface="Century Gothic"/>
              </a:rPr>
              <a:t>These</a:t>
            </a:r>
            <a:r>
              <a:rPr sz="1100" spc="-10" dirty="0">
                <a:solidFill>
                  <a:srgbClr val="273A95"/>
                </a:solidFill>
                <a:latin typeface="Century Gothic"/>
                <a:cs typeface="Century Gothic"/>
              </a:rPr>
              <a:t> </a:t>
            </a:r>
            <a:r>
              <a:rPr sz="1100" dirty="0">
                <a:solidFill>
                  <a:srgbClr val="273A95"/>
                </a:solidFill>
                <a:latin typeface="Century Gothic"/>
                <a:cs typeface="Century Gothic"/>
              </a:rPr>
              <a:t>are</a:t>
            </a:r>
            <a:r>
              <a:rPr sz="1100" spc="-10" dirty="0">
                <a:solidFill>
                  <a:srgbClr val="273A95"/>
                </a:solidFill>
                <a:latin typeface="Century Gothic"/>
                <a:cs typeface="Century Gothic"/>
              </a:rPr>
              <a:t> </a:t>
            </a:r>
            <a:r>
              <a:rPr sz="1100" dirty="0">
                <a:solidFill>
                  <a:srgbClr val="273A95"/>
                </a:solidFill>
                <a:latin typeface="Century Gothic"/>
                <a:cs typeface="Century Gothic"/>
              </a:rPr>
              <a:t>likely</a:t>
            </a:r>
            <a:r>
              <a:rPr sz="1100" spc="-10" dirty="0">
                <a:solidFill>
                  <a:srgbClr val="273A95"/>
                </a:solidFill>
                <a:latin typeface="Century Gothic"/>
                <a:cs typeface="Century Gothic"/>
              </a:rPr>
              <a:t> </a:t>
            </a:r>
            <a:r>
              <a:rPr sz="1100" dirty="0">
                <a:solidFill>
                  <a:srgbClr val="273A95"/>
                </a:solidFill>
                <a:latin typeface="Century Gothic"/>
                <a:cs typeface="Century Gothic"/>
              </a:rPr>
              <a:t>derived</a:t>
            </a:r>
            <a:r>
              <a:rPr sz="1100" spc="-10" dirty="0">
                <a:solidFill>
                  <a:srgbClr val="273A95"/>
                </a:solidFill>
                <a:latin typeface="Century Gothic"/>
                <a:cs typeface="Century Gothic"/>
              </a:rPr>
              <a:t> </a:t>
            </a:r>
            <a:r>
              <a:rPr sz="1100" dirty="0">
                <a:solidFill>
                  <a:srgbClr val="273A95"/>
                </a:solidFill>
                <a:latin typeface="Century Gothic"/>
                <a:cs typeface="Century Gothic"/>
              </a:rPr>
              <a:t>from</a:t>
            </a:r>
            <a:r>
              <a:rPr sz="1100" spc="-10" dirty="0">
                <a:solidFill>
                  <a:srgbClr val="273A95"/>
                </a:solidFill>
                <a:latin typeface="Century Gothic"/>
                <a:cs typeface="Century Gothic"/>
              </a:rPr>
              <a:t> </a:t>
            </a:r>
            <a:r>
              <a:rPr sz="1100" dirty="0">
                <a:solidFill>
                  <a:srgbClr val="273A95"/>
                </a:solidFill>
                <a:latin typeface="Century Gothic"/>
                <a:cs typeface="Century Gothic"/>
              </a:rPr>
              <a:t>preprocessing</a:t>
            </a:r>
            <a:r>
              <a:rPr sz="1100" spc="-5" dirty="0">
                <a:solidFill>
                  <a:srgbClr val="273A95"/>
                </a:solidFill>
                <a:latin typeface="Century Gothic"/>
                <a:cs typeface="Century Gothic"/>
              </a:rPr>
              <a:t> </a:t>
            </a:r>
            <a:r>
              <a:rPr sz="1100" dirty="0">
                <a:solidFill>
                  <a:srgbClr val="273A95"/>
                </a:solidFill>
                <a:latin typeface="Century Gothic"/>
                <a:cs typeface="Century Gothic"/>
              </a:rPr>
              <a:t>EEG</a:t>
            </a:r>
            <a:r>
              <a:rPr sz="1100" spc="-10" dirty="0">
                <a:solidFill>
                  <a:srgbClr val="273A95"/>
                </a:solidFill>
                <a:latin typeface="Century Gothic"/>
                <a:cs typeface="Century Gothic"/>
              </a:rPr>
              <a:t> </a:t>
            </a:r>
            <a:r>
              <a:rPr sz="1100" dirty="0">
                <a:solidFill>
                  <a:srgbClr val="273A95"/>
                </a:solidFill>
                <a:latin typeface="Century Gothic"/>
                <a:cs typeface="Century Gothic"/>
              </a:rPr>
              <a:t>signals,</a:t>
            </a:r>
            <a:r>
              <a:rPr sz="1100" spc="-10" dirty="0">
                <a:solidFill>
                  <a:srgbClr val="273A95"/>
                </a:solidFill>
                <a:latin typeface="Century Gothic"/>
                <a:cs typeface="Century Gothic"/>
              </a:rPr>
              <a:t> </a:t>
            </a:r>
            <a:r>
              <a:rPr sz="1100" dirty="0">
                <a:solidFill>
                  <a:srgbClr val="273A95"/>
                </a:solidFill>
                <a:latin typeface="Century Gothic"/>
                <a:cs typeface="Century Gothic"/>
              </a:rPr>
              <a:t>such</a:t>
            </a:r>
            <a:r>
              <a:rPr sz="1100" spc="-10" dirty="0">
                <a:solidFill>
                  <a:srgbClr val="273A95"/>
                </a:solidFill>
                <a:latin typeface="Century Gothic"/>
                <a:cs typeface="Century Gothic"/>
              </a:rPr>
              <a:t> </a:t>
            </a:r>
            <a:r>
              <a:rPr sz="1100" spc="-25" dirty="0">
                <a:solidFill>
                  <a:srgbClr val="273A95"/>
                </a:solidFill>
                <a:latin typeface="Century Gothic"/>
                <a:cs typeface="Century Gothic"/>
              </a:rPr>
              <a:t>as </a:t>
            </a:r>
            <a:r>
              <a:rPr sz="1100" dirty="0">
                <a:solidFill>
                  <a:srgbClr val="273A95"/>
                </a:solidFill>
                <a:latin typeface="Century Gothic"/>
                <a:cs typeface="Century Gothic"/>
              </a:rPr>
              <a:t>calculating</a:t>
            </a:r>
            <a:r>
              <a:rPr sz="1100" spc="-20" dirty="0">
                <a:solidFill>
                  <a:srgbClr val="273A95"/>
                </a:solidFill>
                <a:latin typeface="Century Gothic"/>
                <a:cs typeface="Century Gothic"/>
              </a:rPr>
              <a:t> </a:t>
            </a:r>
            <a:r>
              <a:rPr sz="1100" dirty="0">
                <a:solidFill>
                  <a:srgbClr val="273A95"/>
                </a:solidFill>
                <a:latin typeface="Century Gothic"/>
                <a:cs typeface="Century Gothic"/>
              </a:rPr>
              <a:t>power</a:t>
            </a:r>
            <a:r>
              <a:rPr sz="1100" spc="-20" dirty="0">
                <a:solidFill>
                  <a:srgbClr val="273A95"/>
                </a:solidFill>
                <a:latin typeface="Century Gothic"/>
                <a:cs typeface="Century Gothic"/>
              </a:rPr>
              <a:t> </a:t>
            </a:r>
            <a:r>
              <a:rPr sz="1100" dirty="0">
                <a:solidFill>
                  <a:srgbClr val="273A95"/>
                </a:solidFill>
                <a:latin typeface="Century Gothic"/>
                <a:cs typeface="Century Gothic"/>
              </a:rPr>
              <a:t>spectral</a:t>
            </a:r>
            <a:r>
              <a:rPr sz="1100" spc="-20" dirty="0">
                <a:solidFill>
                  <a:srgbClr val="273A95"/>
                </a:solidFill>
                <a:latin typeface="Century Gothic"/>
                <a:cs typeface="Century Gothic"/>
              </a:rPr>
              <a:t> </a:t>
            </a:r>
            <a:r>
              <a:rPr sz="1100" spc="-10" dirty="0">
                <a:solidFill>
                  <a:srgbClr val="273A95"/>
                </a:solidFill>
                <a:latin typeface="Century Gothic"/>
                <a:cs typeface="Century Gothic"/>
              </a:rPr>
              <a:t>densities</a:t>
            </a:r>
            <a:r>
              <a:rPr sz="1100" spc="-20" dirty="0">
                <a:solidFill>
                  <a:srgbClr val="273A95"/>
                </a:solidFill>
                <a:latin typeface="Century Gothic"/>
                <a:cs typeface="Century Gothic"/>
              </a:rPr>
              <a:t> </a:t>
            </a:r>
            <a:r>
              <a:rPr sz="1100" dirty="0">
                <a:solidFill>
                  <a:srgbClr val="273A95"/>
                </a:solidFill>
                <a:latin typeface="Century Gothic"/>
                <a:cs typeface="Century Gothic"/>
              </a:rPr>
              <a:t>or</a:t>
            </a:r>
            <a:r>
              <a:rPr sz="1100" spc="-15" dirty="0">
                <a:solidFill>
                  <a:srgbClr val="273A95"/>
                </a:solidFill>
                <a:latin typeface="Century Gothic"/>
                <a:cs typeface="Century Gothic"/>
              </a:rPr>
              <a:t> </a:t>
            </a:r>
            <a:r>
              <a:rPr sz="1100" dirty="0">
                <a:solidFill>
                  <a:srgbClr val="273A95"/>
                </a:solidFill>
                <a:latin typeface="Century Gothic"/>
                <a:cs typeface="Century Gothic"/>
              </a:rPr>
              <a:t>ratios</a:t>
            </a:r>
            <a:r>
              <a:rPr sz="1100" spc="-20" dirty="0">
                <a:solidFill>
                  <a:srgbClr val="273A95"/>
                </a:solidFill>
                <a:latin typeface="Century Gothic"/>
                <a:cs typeface="Century Gothic"/>
              </a:rPr>
              <a:t> </a:t>
            </a:r>
            <a:r>
              <a:rPr sz="1100" dirty="0">
                <a:solidFill>
                  <a:srgbClr val="273A95"/>
                </a:solidFill>
                <a:latin typeface="Century Gothic"/>
                <a:cs typeface="Century Gothic"/>
              </a:rPr>
              <a:t>between</a:t>
            </a:r>
            <a:r>
              <a:rPr sz="1100" spc="-20" dirty="0">
                <a:solidFill>
                  <a:srgbClr val="273A95"/>
                </a:solidFill>
                <a:latin typeface="Century Gothic"/>
                <a:cs typeface="Century Gothic"/>
              </a:rPr>
              <a:t> </a:t>
            </a:r>
            <a:r>
              <a:rPr sz="1100" dirty="0">
                <a:solidFill>
                  <a:srgbClr val="273A95"/>
                </a:solidFill>
                <a:latin typeface="Century Gothic"/>
                <a:cs typeface="Century Gothic"/>
              </a:rPr>
              <a:t>frequency</a:t>
            </a:r>
            <a:r>
              <a:rPr sz="1100" spc="-15" dirty="0">
                <a:solidFill>
                  <a:srgbClr val="273A95"/>
                </a:solidFill>
                <a:latin typeface="Century Gothic"/>
                <a:cs typeface="Century Gothic"/>
              </a:rPr>
              <a:t> </a:t>
            </a:r>
            <a:r>
              <a:rPr sz="1100" spc="-10" dirty="0">
                <a:solidFill>
                  <a:srgbClr val="273A95"/>
                </a:solidFill>
                <a:latin typeface="Century Gothic"/>
                <a:cs typeface="Century Gothic"/>
              </a:rPr>
              <a:t>bands.</a:t>
            </a:r>
            <a:endParaRPr sz="1100">
              <a:latin typeface="Century Gothic"/>
              <a:cs typeface="Century Gothic"/>
            </a:endParaRPr>
          </a:p>
          <a:p>
            <a:pPr marL="280670" indent="-228600">
              <a:lnSpc>
                <a:spcPct val="100000"/>
              </a:lnSpc>
              <a:spcBef>
                <a:spcPts val="475"/>
              </a:spcBef>
              <a:buChar char="-"/>
              <a:tabLst>
                <a:tab pos="280670" algn="l"/>
              </a:tabLst>
            </a:pPr>
            <a:r>
              <a:rPr sz="1100" dirty="0">
                <a:solidFill>
                  <a:srgbClr val="273A95"/>
                </a:solidFill>
                <a:latin typeface="Century Gothic"/>
                <a:cs typeface="Century Gothic"/>
              </a:rPr>
              <a:t>Excel Name:</a:t>
            </a:r>
            <a:r>
              <a:rPr sz="1100" spc="10" dirty="0">
                <a:solidFill>
                  <a:srgbClr val="273A95"/>
                </a:solidFill>
                <a:latin typeface="Century Gothic"/>
                <a:cs typeface="Century Gothic"/>
              </a:rPr>
              <a:t> </a:t>
            </a:r>
            <a:r>
              <a:rPr sz="1100" spc="-10" dirty="0">
                <a:solidFill>
                  <a:srgbClr val="273A95"/>
                </a:solidFill>
                <a:latin typeface="Century Gothic"/>
                <a:cs typeface="Century Gothic"/>
              </a:rPr>
              <a:t>ADHD_Dataset_colab_seg.csv</a:t>
            </a:r>
            <a:r>
              <a:rPr sz="1100" spc="5" dirty="0">
                <a:solidFill>
                  <a:srgbClr val="273A95"/>
                </a:solidFill>
                <a:latin typeface="Century Gothic"/>
                <a:cs typeface="Century Gothic"/>
              </a:rPr>
              <a:t> </a:t>
            </a:r>
            <a:r>
              <a:rPr sz="1100" dirty="0">
                <a:solidFill>
                  <a:srgbClr val="273A95"/>
                </a:solidFill>
                <a:latin typeface="Century Gothic"/>
                <a:cs typeface="Century Gothic"/>
              </a:rPr>
              <a:t>attaching</a:t>
            </a:r>
            <a:r>
              <a:rPr sz="1100" spc="10" dirty="0">
                <a:solidFill>
                  <a:srgbClr val="273A95"/>
                </a:solidFill>
                <a:latin typeface="Century Gothic"/>
                <a:cs typeface="Century Gothic"/>
              </a:rPr>
              <a:t> </a:t>
            </a:r>
            <a:r>
              <a:rPr sz="1100" dirty="0">
                <a:solidFill>
                  <a:srgbClr val="273A95"/>
                </a:solidFill>
                <a:latin typeface="Century Gothic"/>
                <a:cs typeface="Century Gothic"/>
              </a:rPr>
              <a:t>the</a:t>
            </a:r>
            <a:r>
              <a:rPr sz="1100" spc="5" dirty="0">
                <a:solidFill>
                  <a:srgbClr val="273A95"/>
                </a:solidFill>
                <a:latin typeface="Century Gothic"/>
                <a:cs typeface="Century Gothic"/>
              </a:rPr>
              <a:t> </a:t>
            </a:r>
            <a:r>
              <a:rPr sz="1100" spc="-10" dirty="0">
                <a:solidFill>
                  <a:srgbClr val="273A95"/>
                </a:solidFill>
                <a:latin typeface="Century Gothic"/>
                <a:cs typeface="Century Gothic"/>
              </a:rPr>
              <a:t>sample</a:t>
            </a:r>
            <a:endParaRPr sz="1100">
              <a:latin typeface="Century Gothic"/>
              <a:cs typeface="Century Gothic"/>
            </a:endParaRPr>
          </a:p>
          <a:p>
            <a:pPr marL="280670" indent="-228600">
              <a:lnSpc>
                <a:spcPct val="100000"/>
              </a:lnSpc>
              <a:spcBef>
                <a:spcPts val="480"/>
              </a:spcBef>
              <a:buChar char="-"/>
              <a:tabLst>
                <a:tab pos="280670" algn="l"/>
              </a:tabLst>
            </a:pPr>
            <a:r>
              <a:rPr sz="1100" dirty="0">
                <a:solidFill>
                  <a:srgbClr val="273A95"/>
                </a:solidFill>
                <a:latin typeface="Century Gothic"/>
                <a:cs typeface="Century Gothic"/>
              </a:rPr>
              <a:t>Template</a:t>
            </a:r>
            <a:r>
              <a:rPr sz="1100" spc="-15" dirty="0">
                <a:solidFill>
                  <a:srgbClr val="273A95"/>
                </a:solidFill>
                <a:latin typeface="Century Gothic"/>
                <a:cs typeface="Century Gothic"/>
              </a:rPr>
              <a:t> </a:t>
            </a:r>
            <a:r>
              <a:rPr sz="1100" dirty="0">
                <a:solidFill>
                  <a:srgbClr val="273A95"/>
                </a:solidFill>
                <a:latin typeface="Century Gothic"/>
                <a:cs typeface="Century Gothic"/>
              </a:rPr>
              <a:t>for</a:t>
            </a:r>
            <a:r>
              <a:rPr sz="1100" spc="-10" dirty="0">
                <a:solidFill>
                  <a:srgbClr val="273A95"/>
                </a:solidFill>
                <a:latin typeface="Century Gothic"/>
                <a:cs typeface="Century Gothic"/>
              </a:rPr>
              <a:t> </a:t>
            </a:r>
            <a:r>
              <a:rPr sz="1100" dirty="0">
                <a:solidFill>
                  <a:srgbClr val="273A95"/>
                </a:solidFill>
                <a:latin typeface="Century Gothic"/>
                <a:cs typeface="Century Gothic"/>
              </a:rPr>
              <a:t>the</a:t>
            </a:r>
            <a:r>
              <a:rPr sz="1100" spc="-15" dirty="0">
                <a:solidFill>
                  <a:srgbClr val="273A95"/>
                </a:solidFill>
                <a:latin typeface="Century Gothic"/>
                <a:cs typeface="Century Gothic"/>
              </a:rPr>
              <a:t> </a:t>
            </a:r>
            <a:r>
              <a:rPr sz="1100" spc="-10" dirty="0">
                <a:solidFill>
                  <a:srgbClr val="273A95"/>
                </a:solidFill>
                <a:latin typeface="Century Gothic"/>
                <a:cs typeface="Century Gothic"/>
              </a:rPr>
              <a:t>same.</a:t>
            </a:r>
            <a:endParaRPr sz="1100">
              <a:latin typeface="Century Gothic"/>
              <a:cs typeface="Century Gothic"/>
            </a:endParaRPr>
          </a:p>
          <a:p>
            <a:pPr marL="280670" indent="-228600">
              <a:lnSpc>
                <a:spcPct val="100000"/>
              </a:lnSpc>
              <a:spcBef>
                <a:spcPts val="480"/>
              </a:spcBef>
              <a:buChar char="-"/>
              <a:tabLst>
                <a:tab pos="280670" algn="l"/>
              </a:tabLst>
            </a:pPr>
            <a:r>
              <a:rPr sz="1100" dirty="0">
                <a:solidFill>
                  <a:srgbClr val="273A95"/>
                </a:solidFill>
                <a:latin typeface="Century Gothic"/>
                <a:cs typeface="Century Gothic"/>
              </a:rPr>
              <a:t>Target</a:t>
            </a:r>
            <a:r>
              <a:rPr sz="1100" spc="-15" dirty="0">
                <a:solidFill>
                  <a:srgbClr val="273A95"/>
                </a:solidFill>
                <a:latin typeface="Century Gothic"/>
                <a:cs typeface="Century Gothic"/>
              </a:rPr>
              <a:t> </a:t>
            </a:r>
            <a:r>
              <a:rPr sz="1100" dirty="0">
                <a:solidFill>
                  <a:srgbClr val="273A95"/>
                </a:solidFill>
                <a:latin typeface="Century Gothic"/>
                <a:cs typeface="Century Gothic"/>
              </a:rPr>
              <a:t>Column</a:t>
            </a:r>
            <a:r>
              <a:rPr sz="1100" spc="-15" dirty="0">
                <a:solidFill>
                  <a:srgbClr val="273A95"/>
                </a:solidFill>
                <a:latin typeface="Century Gothic"/>
                <a:cs typeface="Century Gothic"/>
              </a:rPr>
              <a:t> </a:t>
            </a:r>
            <a:r>
              <a:rPr sz="1100" dirty="0">
                <a:solidFill>
                  <a:srgbClr val="273A95"/>
                </a:solidFill>
                <a:latin typeface="Century Gothic"/>
                <a:cs typeface="Century Gothic"/>
              </a:rPr>
              <a:t>is</a:t>
            </a:r>
            <a:r>
              <a:rPr sz="1100" spc="-15" dirty="0">
                <a:solidFill>
                  <a:srgbClr val="273A95"/>
                </a:solidFill>
                <a:latin typeface="Century Gothic"/>
                <a:cs typeface="Century Gothic"/>
              </a:rPr>
              <a:t> </a:t>
            </a:r>
            <a:r>
              <a:rPr sz="1100" dirty="0">
                <a:solidFill>
                  <a:srgbClr val="273A95"/>
                </a:solidFill>
                <a:latin typeface="Century Gothic"/>
                <a:cs typeface="Century Gothic"/>
              </a:rPr>
              <a:t>‘Target’</a:t>
            </a:r>
            <a:r>
              <a:rPr sz="1100" spc="-15" dirty="0">
                <a:solidFill>
                  <a:srgbClr val="273A95"/>
                </a:solidFill>
                <a:latin typeface="Century Gothic"/>
                <a:cs typeface="Century Gothic"/>
              </a:rPr>
              <a:t> </a:t>
            </a:r>
            <a:r>
              <a:rPr sz="1100" dirty="0">
                <a:solidFill>
                  <a:srgbClr val="273A95"/>
                </a:solidFill>
                <a:latin typeface="Century Gothic"/>
                <a:cs typeface="Century Gothic"/>
              </a:rPr>
              <a:t>with</a:t>
            </a:r>
            <a:r>
              <a:rPr sz="1100" spc="-15" dirty="0">
                <a:solidFill>
                  <a:srgbClr val="273A95"/>
                </a:solidFill>
                <a:latin typeface="Century Gothic"/>
                <a:cs typeface="Century Gothic"/>
              </a:rPr>
              <a:t> </a:t>
            </a:r>
            <a:r>
              <a:rPr sz="1100" dirty="0">
                <a:solidFill>
                  <a:srgbClr val="273A95"/>
                </a:solidFill>
                <a:latin typeface="Century Gothic"/>
                <a:cs typeface="Century Gothic"/>
              </a:rPr>
              <a:t>binary</a:t>
            </a:r>
            <a:r>
              <a:rPr sz="1100" spc="-15" dirty="0">
                <a:solidFill>
                  <a:srgbClr val="273A95"/>
                </a:solidFill>
                <a:latin typeface="Century Gothic"/>
                <a:cs typeface="Century Gothic"/>
              </a:rPr>
              <a:t> </a:t>
            </a:r>
            <a:r>
              <a:rPr sz="1100" dirty="0">
                <a:solidFill>
                  <a:srgbClr val="273A95"/>
                </a:solidFill>
                <a:latin typeface="Century Gothic"/>
                <a:cs typeface="Century Gothic"/>
              </a:rPr>
              <a:t>values</a:t>
            </a:r>
            <a:r>
              <a:rPr sz="1100" spc="-15" dirty="0">
                <a:solidFill>
                  <a:srgbClr val="273A95"/>
                </a:solidFill>
                <a:latin typeface="Century Gothic"/>
                <a:cs typeface="Century Gothic"/>
              </a:rPr>
              <a:t> </a:t>
            </a:r>
            <a:r>
              <a:rPr sz="1100" dirty="0">
                <a:solidFill>
                  <a:srgbClr val="273A95"/>
                </a:solidFill>
                <a:latin typeface="Century Gothic"/>
                <a:cs typeface="Century Gothic"/>
              </a:rPr>
              <a:t>0</a:t>
            </a:r>
            <a:r>
              <a:rPr sz="1100" spc="-20" dirty="0">
                <a:solidFill>
                  <a:srgbClr val="273A95"/>
                </a:solidFill>
                <a:latin typeface="Century Gothic"/>
                <a:cs typeface="Century Gothic"/>
              </a:rPr>
              <a:t> </a:t>
            </a:r>
            <a:r>
              <a:rPr sz="1100" dirty="0">
                <a:solidFill>
                  <a:srgbClr val="273A95"/>
                </a:solidFill>
                <a:latin typeface="Century Gothic"/>
                <a:cs typeface="Century Gothic"/>
              </a:rPr>
              <a:t>or</a:t>
            </a:r>
            <a:r>
              <a:rPr sz="1100" spc="-15" dirty="0">
                <a:solidFill>
                  <a:srgbClr val="273A95"/>
                </a:solidFill>
                <a:latin typeface="Century Gothic"/>
                <a:cs typeface="Century Gothic"/>
              </a:rPr>
              <a:t> </a:t>
            </a:r>
            <a:r>
              <a:rPr sz="1100" dirty="0">
                <a:solidFill>
                  <a:srgbClr val="273A95"/>
                </a:solidFill>
                <a:latin typeface="Century Gothic"/>
                <a:cs typeface="Century Gothic"/>
              </a:rPr>
              <a:t>1</a:t>
            </a:r>
            <a:r>
              <a:rPr sz="1100" spc="-20" dirty="0">
                <a:solidFill>
                  <a:srgbClr val="273A95"/>
                </a:solidFill>
                <a:latin typeface="Century Gothic"/>
                <a:cs typeface="Century Gothic"/>
              </a:rPr>
              <a:t> </a:t>
            </a:r>
            <a:r>
              <a:rPr sz="1100" dirty="0">
                <a:solidFill>
                  <a:srgbClr val="273A95"/>
                </a:solidFill>
                <a:latin typeface="Century Gothic"/>
                <a:cs typeface="Century Gothic"/>
              </a:rPr>
              <a:t>where</a:t>
            </a:r>
            <a:r>
              <a:rPr sz="1100" spc="-15" dirty="0">
                <a:solidFill>
                  <a:srgbClr val="273A95"/>
                </a:solidFill>
                <a:latin typeface="Century Gothic"/>
                <a:cs typeface="Century Gothic"/>
              </a:rPr>
              <a:t> </a:t>
            </a:r>
            <a:r>
              <a:rPr sz="1100" dirty="0">
                <a:solidFill>
                  <a:srgbClr val="273A95"/>
                </a:solidFill>
                <a:latin typeface="Century Gothic"/>
                <a:cs typeface="Century Gothic"/>
              </a:rPr>
              <a:t>1</a:t>
            </a:r>
            <a:r>
              <a:rPr sz="1100" spc="-20" dirty="0">
                <a:solidFill>
                  <a:srgbClr val="273A95"/>
                </a:solidFill>
                <a:latin typeface="Century Gothic"/>
                <a:cs typeface="Century Gothic"/>
              </a:rPr>
              <a:t> </a:t>
            </a:r>
            <a:r>
              <a:rPr sz="1100" spc="-10" dirty="0">
                <a:solidFill>
                  <a:srgbClr val="273A95"/>
                </a:solidFill>
                <a:latin typeface="Century Gothic"/>
                <a:cs typeface="Century Gothic"/>
              </a:rPr>
              <a:t>represents</a:t>
            </a:r>
            <a:endParaRPr sz="1100">
              <a:latin typeface="Century Gothic"/>
              <a:cs typeface="Century Gothic"/>
            </a:endParaRPr>
          </a:p>
          <a:p>
            <a:pPr marL="280670" indent="-228600">
              <a:lnSpc>
                <a:spcPct val="100000"/>
              </a:lnSpc>
              <a:spcBef>
                <a:spcPts val="480"/>
              </a:spcBef>
              <a:buChar char="-"/>
              <a:tabLst>
                <a:tab pos="280670" algn="l"/>
              </a:tabLst>
            </a:pPr>
            <a:r>
              <a:rPr sz="1100" dirty="0">
                <a:solidFill>
                  <a:srgbClr val="273A95"/>
                </a:solidFill>
                <a:latin typeface="Century Gothic"/>
                <a:cs typeface="Century Gothic"/>
              </a:rPr>
              <a:t>Class</a:t>
            </a:r>
            <a:r>
              <a:rPr sz="1100" spc="-20" dirty="0">
                <a:solidFill>
                  <a:srgbClr val="273A95"/>
                </a:solidFill>
                <a:latin typeface="Century Gothic"/>
                <a:cs typeface="Century Gothic"/>
              </a:rPr>
              <a:t> </a:t>
            </a:r>
            <a:r>
              <a:rPr sz="1100" dirty="0">
                <a:solidFill>
                  <a:srgbClr val="273A95"/>
                </a:solidFill>
                <a:latin typeface="Century Gothic"/>
                <a:cs typeface="Century Gothic"/>
              </a:rPr>
              <a:t>with</a:t>
            </a:r>
            <a:r>
              <a:rPr sz="1100" spc="-15" dirty="0">
                <a:solidFill>
                  <a:srgbClr val="273A95"/>
                </a:solidFill>
                <a:latin typeface="Century Gothic"/>
                <a:cs typeface="Century Gothic"/>
              </a:rPr>
              <a:t> </a:t>
            </a:r>
            <a:r>
              <a:rPr sz="1100" dirty="0">
                <a:solidFill>
                  <a:srgbClr val="273A95"/>
                </a:solidFill>
                <a:latin typeface="Century Gothic"/>
                <a:cs typeface="Century Gothic"/>
              </a:rPr>
              <a:t>ADHD</a:t>
            </a:r>
            <a:r>
              <a:rPr sz="1100" spc="-15" dirty="0">
                <a:solidFill>
                  <a:srgbClr val="273A95"/>
                </a:solidFill>
                <a:latin typeface="Century Gothic"/>
                <a:cs typeface="Century Gothic"/>
              </a:rPr>
              <a:t> </a:t>
            </a:r>
            <a:r>
              <a:rPr sz="1100" dirty="0">
                <a:solidFill>
                  <a:srgbClr val="273A95"/>
                </a:solidFill>
                <a:latin typeface="Century Gothic"/>
                <a:cs typeface="Century Gothic"/>
              </a:rPr>
              <a:t>and</a:t>
            </a:r>
            <a:r>
              <a:rPr sz="1100" spc="-15" dirty="0">
                <a:solidFill>
                  <a:srgbClr val="273A95"/>
                </a:solidFill>
                <a:latin typeface="Century Gothic"/>
                <a:cs typeface="Century Gothic"/>
              </a:rPr>
              <a:t> </a:t>
            </a:r>
            <a:r>
              <a:rPr sz="1100" dirty="0">
                <a:solidFill>
                  <a:srgbClr val="273A95"/>
                </a:solidFill>
                <a:latin typeface="Century Gothic"/>
                <a:cs typeface="Century Gothic"/>
              </a:rPr>
              <a:t>0</a:t>
            </a:r>
            <a:r>
              <a:rPr sz="1100" spc="-20" dirty="0">
                <a:solidFill>
                  <a:srgbClr val="273A95"/>
                </a:solidFill>
                <a:latin typeface="Century Gothic"/>
                <a:cs typeface="Century Gothic"/>
              </a:rPr>
              <a:t> </a:t>
            </a:r>
            <a:r>
              <a:rPr sz="1100" spc="-10" dirty="0">
                <a:solidFill>
                  <a:srgbClr val="273A95"/>
                </a:solidFill>
                <a:latin typeface="Century Gothic"/>
                <a:cs typeface="Century Gothic"/>
              </a:rPr>
              <a:t>indicates</a:t>
            </a:r>
            <a:r>
              <a:rPr sz="1100" spc="-15" dirty="0">
                <a:solidFill>
                  <a:srgbClr val="273A95"/>
                </a:solidFill>
                <a:latin typeface="Century Gothic"/>
                <a:cs typeface="Century Gothic"/>
              </a:rPr>
              <a:t> </a:t>
            </a:r>
            <a:r>
              <a:rPr sz="1100" dirty="0">
                <a:solidFill>
                  <a:srgbClr val="273A95"/>
                </a:solidFill>
                <a:latin typeface="Century Gothic"/>
                <a:cs typeface="Century Gothic"/>
              </a:rPr>
              <a:t>a</a:t>
            </a:r>
            <a:r>
              <a:rPr sz="1100" spc="-15" dirty="0">
                <a:solidFill>
                  <a:srgbClr val="273A95"/>
                </a:solidFill>
                <a:latin typeface="Century Gothic"/>
                <a:cs typeface="Century Gothic"/>
              </a:rPr>
              <a:t> </a:t>
            </a:r>
            <a:r>
              <a:rPr sz="1100" dirty="0">
                <a:solidFill>
                  <a:srgbClr val="273A95"/>
                </a:solidFill>
                <a:latin typeface="Century Gothic"/>
                <a:cs typeface="Century Gothic"/>
              </a:rPr>
              <a:t>class</a:t>
            </a:r>
            <a:r>
              <a:rPr sz="1100" spc="-15" dirty="0">
                <a:solidFill>
                  <a:srgbClr val="273A95"/>
                </a:solidFill>
                <a:latin typeface="Century Gothic"/>
                <a:cs typeface="Century Gothic"/>
              </a:rPr>
              <a:t> </a:t>
            </a:r>
            <a:r>
              <a:rPr sz="1100" dirty="0">
                <a:solidFill>
                  <a:srgbClr val="273A95"/>
                </a:solidFill>
                <a:latin typeface="Century Gothic"/>
                <a:cs typeface="Century Gothic"/>
              </a:rPr>
              <a:t>with</a:t>
            </a:r>
            <a:r>
              <a:rPr sz="1100" spc="-15" dirty="0">
                <a:solidFill>
                  <a:srgbClr val="273A95"/>
                </a:solidFill>
                <a:latin typeface="Century Gothic"/>
                <a:cs typeface="Century Gothic"/>
              </a:rPr>
              <a:t> </a:t>
            </a:r>
            <a:r>
              <a:rPr sz="1100" dirty="0">
                <a:solidFill>
                  <a:srgbClr val="273A95"/>
                </a:solidFill>
                <a:latin typeface="Century Gothic"/>
                <a:cs typeface="Century Gothic"/>
              </a:rPr>
              <a:t>no</a:t>
            </a:r>
            <a:r>
              <a:rPr sz="1100" spc="-15" dirty="0">
                <a:solidFill>
                  <a:srgbClr val="273A95"/>
                </a:solidFill>
                <a:latin typeface="Century Gothic"/>
                <a:cs typeface="Century Gothic"/>
              </a:rPr>
              <a:t> </a:t>
            </a:r>
            <a:r>
              <a:rPr sz="1100" spc="-20" dirty="0">
                <a:solidFill>
                  <a:srgbClr val="273A95"/>
                </a:solidFill>
                <a:latin typeface="Century Gothic"/>
                <a:cs typeface="Century Gothic"/>
              </a:rPr>
              <a:t>ADHD.</a:t>
            </a:r>
            <a:endParaRPr sz="11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40335">
              <a:lnSpc>
                <a:spcPct val="100000"/>
              </a:lnSpc>
              <a:spcBef>
                <a:spcPts val="100"/>
              </a:spcBef>
            </a:pPr>
            <a:r>
              <a:rPr dirty="0"/>
              <a:t>EEG </a:t>
            </a:r>
            <a:r>
              <a:rPr spc="-10" dirty="0"/>
              <a:t>PREPROCESSING</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4112" y="1357827"/>
            <a:ext cx="1306195" cy="34544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091339"/>
                </a:solidFill>
              </a:rPr>
              <a:t>WORKING</a:t>
            </a:r>
          </a:p>
        </p:txBody>
      </p:sp>
      <p:sp>
        <p:nvSpPr>
          <p:cNvPr id="3" name="object 3"/>
          <p:cNvSpPr txBox="1"/>
          <p:nvPr/>
        </p:nvSpPr>
        <p:spPr>
          <a:xfrm>
            <a:off x="1986800" y="1933181"/>
            <a:ext cx="6718934" cy="1177290"/>
          </a:xfrm>
          <a:prstGeom prst="rect">
            <a:avLst/>
          </a:prstGeom>
          <a:solidFill>
            <a:srgbClr val="1B75BC">
              <a:alpha val="9999"/>
            </a:srgbClr>
          </a:solidFill>
        </p:spPr>
        <p:txBody>
          <a:bodyPr vert="horz" wrap="square" lIns="0" tIns="128905" rIns="0" bIns="0" rtlCol="0">
            <a:spAutoFit/>
          </a:bodyPr>
          <a:lstStyle/>
          <a:p>
            <a:pPr marL="228600" marR="138430" indent="-228600" algn="ctr">
              <a:lnSpc>
                <a:spcPct val="100000"/>
              </a:lnSpc>
              <a:spcBef>
                <a:spcPts val="1015"/>
              </a:spcBef>
              <a:buChar char="•"/>
              <a:tabLst>
                <a:tab pos="228600" algn="l"/>
              </a:tabLst>
            </a:pPr>
            <a:r>
              <a:rPr sz="1300" dirty="0">
                <a:solidFill>
                  <a:srgbClr val="091339"/>
                </a:solidFill>
                <a:latin typeface="Century Gothic"/>
                <a:cs typeface="Century Gothic"/>
              </a:rPr>
              <a:t>Before</a:t>
            </a:r>
            <a:r>
              <a:rPr sz="1300" spc="-20" dirty="0">
                <a:solidFill>
                  <a:srgbClr val="091339"/>
                </a:solidFill>
                <a:latin typeface="Century Gothic"/>
                <a:cs typeface="Century Gothic"/>
              </a:rPr>
              <a:t> </a:t>
            </a:r>
            <a:r>
              <a:rPr sz="1300" dirty="0">
                <a:solidFill>
                  <a:srgbClr val="091339"/>
                </a:solidFill>
                <a:latin typeface="Century Gothic"/>
                <a:cs typeface="Century Gothic"/>
              </a:rPr>
              <a:t>analysing</a:t>
            </a:r>
            <a:r>
              <a:rPr sz="1300" spc="-15" dirty="0">
                <a:solidFill>
                  <a:srgbClr val="091339"/>
                </a:solidFill>
                <a:latin typeface="Century Gothic"/>
                <a:cs typeface="Century Gothic"/>
              </a:rPr>
              <a:t> </a:t>
            </a:r>
            <a:r>
              <a:rPr sz="1300" dirty="0">
                <a:solidFill>
                  <a:srgbClr val="091339"/>
                </a:solidFill>
                <a:latin typeface="Century Gothic"/>
                <a:cs typeface="Century Gothic"/>
              </a:rPr>
              <a:t>brain</a:t>
            </a:r>
            <a:r>
              <a:rPr sz="1300" spc="-20" dirty="0">
                <a:solidFill>
                  <a:srgbClr val="091339"/>
                </a:solidFill>
                <a:latin typeface="Century Gothic"/>
                <a:cs typeface="Century Gothic"/>
              </a:rPr>
              <a:t> </a:t>
            </a:r>
            <a:r>
              <a:rPr sz="1300" spc="-10" dirty="0">
                <a:solidFill>
                  <a:srgbClr val="091339"/>
                </a:solidFill>
                <a:latin typeface="Century Gothic"/>
                <a:cs typeface="Century Gothic"/>
              </a:rPr>
              <a:t>electrical</a:t>
            </a:r>
            <a:r>
              <a:rPr sz="1300" spc="-20" dirty="0">
                <a:solidFill>
                  <a:srgbClr val="091339"/>
                </a:solidFill>
                <a:latin typeface="Century Gothic"/>
                <a:cs typeface="Century Gothic"/>
              </a:rPr>
              <a:t> </a:t>
            </a:r>
            <a:r>
              <a:rPr sz="1300" dirty="0">
                <a:solidFill>
                  <a:srgbClr val="091339"/>
                </a:solidFill>
                <a:latin typeface="Century Gothic"/>
                <a:cs typeface="Century Gothic"/>
              </a:rPr>
              <a:t>activity,</a:t>
            </a:r>
            <a:r>
              <a:rPr sz="1300" spc="-15" dirty="0">
                <a:solidFill>
                  <a:srgbClr val="091339"/>
                </a:solidFill>
                <a:latin typeface="Century Gothic"/>
                <a:cs typeface="Century Gothic"/>
              </a:rPr>
              <a:t> </a:t>
            </a:r>
            <a:r>
              <a:rPr sz="1300" dirty="0">
                <a:solidFill>
                  <a:srgbClr val="091339"/>
                </a:solidFill>
                <a:latin typeface="Century Gothic"/>
                <a:cs typeface="Century Gothic"/>
              </a:rPr>
              <a:t>preprocessing</a:t>
            </a:r>
            <a:r>
              <a:rPr sz="1300" spc="-20" dirty="0">
                <a:solidFill>
                  <a:srgbClr val="091339"/>
                </a:solidFill>
                <a:latin typeface="Century Gothic"/>
                <a:cs typeface="Century Gothic"/>
              </a:rPr>
              <a:t> </a:t>
            </a:r>
            <a:r>
              <a:rPr sz="1300" dirty="0">
                <a:solidFill>
                  <a:srgbClr val="091339"/>
                </a:solidFill>
                <a:latin typeface="Century Gothic"/>
                <a:cs typeface="Century Gothic"/>
              </a:rPr>
              <a:t>procedures</a:t>
            </a:r>
            <a:r>
              <a:rPr sz="1300" spc="-20" dirty="0">
                <a:solidFill>
                  <a:srgbClr val="091339"/>
                </a:solidFill>
                <a:latin typeface="Century Gothic"/>
                <a:cs typeface="Century Gothic"/>
              </a:rPr>
              <a:t> </a:t>
            </a:r>
            <a:r>
              <a:rPr sz="1300" dirty="0">
                <a:solidFill>
                  <a:srgbClr val="091339"/>
                </a:solidFill>
                <a:latin typeface="Century Gothic"/>
                <a:cs typeface="Century Gothic"/>
              </a:rPr>
              <a:t>such</a:t>
            </a:r>
            <a:r>
              <a:rPr sz="1300" spc="-15" dirty="0">
                <a:solidFill>
                  <a:srgbClr val="091339"/>
                </a:solidFill>
                <a:latin typeface="Century Gothic"/>
                <a:cs typeface="Century Gothic"/>
              </a:rPr>
              <a:t> </a:t>
            </a:r>
            <a:r>
              <a:rPr sz="1300" spc="-25" dirty="0">
                <a:solidFill>
                  <a:srgbClr val="091339"/>
                </a:solidFill>
                <a:latin typeface="Century Gothic"/>
                <a:cs typeface="Century Gothic"/>
              </a:rPr>
              <a:t>as</a:t>
            </a:r>
            <a:endParaRPr sz="1300" dirty="0">
              <a:latin typeface="Century Gothic"/>
              <a:cs typeface="Century Gothic"/>
            </a:endParaRPr>
          </a:p>
          <a:p>
            <a:pPr marL="396875" marR="307340" indent="-1270" algn="ctr">
              <a:lnSpc>
                <a:spcPct val="128200"/>
              </a:lnSpc>
            </a:pPr>
            <a:r>
              <a:rPr sz="1300" dirty="0">
                <a:solidFill>
                  <a:srgbClr val="091339"/>
                </a:solidFill>
                <a:latin typeface="Century Gothic"/>
                <a:cs typeface="Century Gothic"/>
              </a:rPr>
              <a:t>eliminating</a:t>
            </a:r>
            <a:r>
              <a:rPr sz="1300" spc="-35" dirty="0">
                <a:solidFill>
                  <a:srgbClr val="091339"/>
                </a:solidFill>
                <a:latin typeface="Century Gothic"/>
                <a:cs typeface="Century Gothic"/>
              </a:rPr>
              <a:t> </a:t>
            </a:r>
            <a:r>
              <a:rPr sz="1300" dirty="0">
                <a:solidFill>
                  <a:srgbClr val="091339"/>
                </a:solidFill>
                <a:latin typeface="Century Gothic"/>
                <a:cs typeface="Century Gothic"/>
              </a:rPr>
              <a:t>physiological</a:t>
            </a:r>
            <a:r>
              <a:rPr sz="1300" spc="-40" dirty="0">
                <a:solidFill>
                  <a:srgbClr val="091339"/>
                </a:solidFill>
                <a:latin typeface="Century Gothic"/>
                <a:cs typeface="Century Gothic"/>
              </a:rPr>
              <a:t> </a:t>
            </a:r>
            <a:r>
              <a:rPr sz="1300" dirty="0">
                <a:solidFill>
                  <a:srgbClr val="091339"/>
                </a:solidFill>
                <a:latin typeface="Century Gothic"/>
                <a:cs typeface="Century Gothic"/>
              </a:rPr>
              <a:t>artifacts</a:t>
            </a:r>
            <a:r>
              <a:rPr sz="1300" spc="-40" dirty="0">
                <a:solidFill>
                  <a:srgbClr val="091339"/>
                </a:solidFill>
                <a:latin typeface="Century Gothic"/>
                <a:cs typeface="Century Gothic"/>
              </a:rPr>
              <a:t> </a:t>
            </a:r>
            <a:r>
              <a:rPr sz="1300" dirty="0">
                <a:solidFill>
                  <a:srgbClr val="091339"/>
                </a:solidFill>
                <a:latin typeface="Century Gothic"/>
                <a:cs typeface="Century Gothic"/>
              </a:rPr>
              <a:t>and</a:t>
            </a:r>
            <a:r>
              <a:rPr sz="1300" spc="-30" dirty="0">
                <a:solidFill>
                  <a:srgbClr val="091339"/>
                </a:solidFill>
                <a:latin typeface="Century Gothic"/>
                <a:cs typeface="Century Gothic"/>
              </a:rPr>
              <a:t> </a:t>
            </a:r>
            <a:r>
              <a:rPr sz="1300" spc="-10" dirty="0">
                <a:solidFill>
                  <a:srgbClr val="091339"/>
                </a:solidFill>
                <a:latin typeface="Century Gothic"/>
                <a:cs typeface="Century Gothic"/>
              </a:rPr>
              <a:t>non-</a:t>
            </a:r>
            <a:r>
              <a:rPr sz="1300" dirty="0">
                <a:solidFill>
                  <a:srgbClr val="091339"/>
                </a:solidFill>
                <a:latin typeface="Century Gothic"/>
                <a:cs typeface="Century Gothic"/>
              </a:rPr>
              <a:t>physiological</a:t>
            </a:r>
            <a:r>
              <a:rPr sz="1300" spc="-40" dirty="0">
                <a:solidFill>
                  <a:srgbClr val="091339"/>
                </a:solidFill>
                <a:latin typeface="Century Gothic"/>
                <a:cs typeface="Century Gothic"/>
              </a:rPr>
              <a:t> </a:t>
            </a:r>
            <a:r>
              <a:rPr sz="1300" dirty="0">
                <a:solidFill>
                  <a:srgbClr val="091339"/>
                </a:solidFill>
                <a:latin typeface="Century Gothic"/>
                <a:cs typeface="Century Gothic"/>
              </a:rPr>
              <a:t>noise</a:t>
            </a:r>
            <a:r>
              <a:rPr sz="1300" spc="-35" dirty="0">
                <a:solidFill>
                  <a:srgbClr val="091339"/>
                </a:solidFill>
                <a:latin typeface="Century Gothic"/>
                <a:cs typeface="Century Gothic"/>
              </a:rPr>
              <a:t> </a:t>
            </a:r>
            <a:r>
              <a:rPr sz="1300" dirty="0">
                <a:solidFill>
                  <a:srgbClr val="091339"/>
                </a:solidFill>
                <a:latin typeface="Century Gothic"/>
                <a:cs typeface="Century Gothic"/>
              </a:rPr>
              <a:t>from</a:t>
            </a:r>
            <a:r>
              <a:rPr sz="1300" spc="-35" dirty="0">
                <a:solidFill>
                  <a:srgbClr val="091339"/>
                </a:solidFill>
                <a:latin typeface="Century Gothic"/>
                <a:cs typeface="Century Gothic"/>
              </a:rPr>
              <a:t> </a:t>
            </a:r>
            <a:r>
              <a:rPr sz="1300" spc="-25" dirty="0">
                <a:solidFill>
                  <a:srgbClr val="091339"/>
                </a:solidFill>
                <a:latin typeface="Century Gothic"/>
                <a:cs typeface="Century Gothic"/>
              </a:rPr>
              <a:t>EEG </a:t>
            </a:r>
            <a:r>
              <a:rPr sz="1300" dirty="0">
                <a:solidFill>
                  <a:srgbClr val="091339"/>
                </a:solidFill>
                <a:latin typeface="Century Gothic"/>
                <a:cs typeface="Century Gothic"/>
              </a:rPr>
              <a:t>data</a:t>
            </a:r>
            <a:r>
              <a:rPr sz="1300" spc="-15" dirty="0">
                <a:solidFill>
                  <a:srgbClr val="091339"/>
                </a:solidFill>
                <a:latin typeface="Century Gothic"/>
                <a:cs typeface="Century Gothic"/>
              </a:rPr>
              <a:t> </a:t>
            </a:r>
            <a:r>
              <a:rPr sz="1300" dirty="0">
                <a:solidFill>
                  <a:srgbClr val="091339"/>
                </a:solidFill>
                <a:latin typeface="Century Gothic"/>
                <a:cs typeface="Century Gothic"/>
              </a:rPr>
              <a:t>are</a:t>
            </a:r>
            <a:r>
              <a:rPr sz="1300" spc="-15" dirty="0">
                <a:solidFill>
                  <a:srgbClr val="091339"/>
                </a:solidFill>
                <a:latin typeface="Century Gothic"/>
                <a:cs typeface="Century Gothic"/>
              </a:rPr>
              <a:t> </a:t>
            </a:r>
            <a:r>
              <a:rPr sz="1300" dirty="0">
                <a:solidFill>
                  <a:srgbClr val="091339"/>
                </a:solidFill>
                <a:latin typeface="Century Gothic"/>
                <a:cs typeface="Century Gothic"/>
              </a:rPr>
              <a:t>essential.</a:t>
            </a:r>
            <a:r>
              <a:rPr sz="1300" spc="-15" dirty="0">
                <a:solidFill>
                  <a:srgbClr val="091339"/>
                </a:solidFill>
                <a:latin typeface="Century Gothic"/>
                <a:cs typeface="Century Gothic"/>
              </a:rPr>
              <a:t> </a:t>
            </a:r>
            <a:r>
              <a:rPr sz="1300" dirty="0">
                <a:solidFill>
                  <a:srgbClr val="091339"/>
                </a:solidFill>
                <a:latin typeface="Century Gothic"/>
                <a:cs typeface="Century Gothic"/>
              </a:rPr>
              <a:t>For</a:t>
            </a:r>
            <a:r>
              <a:rPr sz="1300" spc="-15" dirty="0">
                <a:solidFill>
                  <a:srgbClr val="091339"/>
                </a:solidFill>
                <a:latin typeface="Century Gothic"/>
                <a:cs typeface="Century Gothic"/>
              </a:rPr>
              <a:t> </a:t>
            </a:r>
            <a:r>
              <a:rPr sz="1300" dirty="0">
                <a:solidFill>
                  <a:srgbClr val="091339"/>
                </a:solidFill>
                <a:latin typeface="Century Gothic"/>
                <a:cs typeface="Century Gothic"/>
              </a:rPr>
              <a:t>a</a:t>
            </a:r>
            <a:r>
              <a:rPr sz="1300" spc="-15" dirty="0">
                <a:solidFill>
                  <a:srgbClr val="091339"/>
                </a:solidFill>
                <a:latin typeface="Century Gothic"/>
                <a:cs typeface="Century Gothic"/>
              </a:rPr>
              <a:t> </a:t>
            </a:r>
            <a:r>
              <a:rPr sz="1300" dirty="0">
                <a:solidFill>
                  <a:srgbClr val="091339"/>
                </a:solidFill>
                <a:latin typeface="Century Gothic"/>
                <a:cs typeface="Century Gothic"/>
              </a:rPr>
              <a:t>methodical</a:t>
            </a:r>
            <a:r>
              <a:rPr sz="1300" spc="-20" dirty="0">
                <a:solidFill>
                  <a:srgbClr val="091339"/>
                </a:solidFill>
                <a:latin typeface="Century Gothic"/>
                <a:cs typeface="Century Gothic"/>
              </a:rPr>
              <a:t> </a:t>
            </a:r>
            <a:r>
              <a:rPr sz="1300" dirty="0">
                <a:solidFill>
                  <a:srgbClr val="091339"/>
                </a:solidFill>
                <a:latin typeface="Century Gothic"/>
                <a:cs typeface="Century Gothic"/>
              </a:rPr>
              <a:t>processing</a:t>
            </a:r>
            <a:r>
              <a:rPr sz="1300" spc="-15" dirty="0">
                <a:solidFill>
                  <a:srgbClr val="091339"/>
                </a:solidFill>
                <a:latin typeface="Century Gothic"/>
                <a:cs typeface="Century Gothic"/>
              </a:rPr>
              <a:t> </a:t>
            </a:r>
            <a:r>
              <a:rPr sz="1300" dirty="0">
                <a:solidFill>
                  <a:srgbClr val="091339"/>
                </a:solidFill>
                <a:latin typeface="Century Gothic"/>
                <a:cs typeface="Century Gothic"/>
              </a:rPr>
              <a:t>strategy,</a:t>
            </a:r>
            <a:r>
              <a:rPr sz="1300" spc="-15" dirty="0">
                <a:solidFill>
                  <a:srgbClr val="091339"/>
                </a:solidFill>
                <a:latin typeface="Century Gothic"/>
                <a:cs typeface="Century Gothic"/>
              </a:rPr>
              <a:t> </a:t>
            </a:r>
            <a:r>
              <a:rPr sz="1300" dirty="0">
                <a:solidFill>
                  <a:srgbClr val="091339"/>
                </a:solidFill>
                <a:latin typeface="Century Gothic"/>
                <a:cs typeface="Century Gothic"/>
              </a:rPr>
              <a:t>Python</a:t>
            </a:r>
            <a:r>
              <a:rPr sz="1300" spc="-15" dirty="0">
                <a:solidFill>
                  <a:srgbClr val="091339"/>
                </a:solidFill>
                <a:latin typeface="Century Gothic"/>
                <a:cs typeface="Century Gothic"/>
              </a:rPr>
              <a:t> </a:t>
            </a:r>
            <a:r>
              <a:rPr sz="1300" dirty="0">
                <a:solidFill>
                  <a:srgbClr val="091339"/>
                </a:solidFill>
                <a:latin typeface="Century Gothic"/>
                <a:cs typeface="Century Gothic"/>
              </a:rPr>
              <a:t>3.11.5</a:t>
            </a:r>
            <a:r>
              <a:rPr sz="1300" spc="-20" dirty="0">
                <a:solidFill>
                  <a:srgbClr val="091339"/>
                </a:solidFill>
                <a:latin typeface="Century Gothic"/>
                <a:cs typeface="Century Gothic"/>
              </a:rPr>
              <a:t> </a:t>
            </a:r>
            <a:r>
              <a:rPr sz="1300" spc="-25" dirty="0">
                <a:solidFill>
                  <a:srgbClr val="091339"/>
                </a:solidFill>
                <a:latin typeface="Century Gothic"/>
                <a:cs typeface="Century Gothic"/>
              </a:rPr>
              <a:t>and </a:t>
            </a:r>
            <a:r>
              <a:rPr sz="1300" dirty="0">
                <a:solidFill>
                  <a:srgbClr val="091339"/>
                </a:solidFill>
                <a:latin typeface="Century Gothic"/>
                <a:cs typeface="Century Gothic"/>
              </a:rPr>
              <a:t>the</a:t>
            </a:r>
            <a:r>
              <a:rPr sz="1300" spc="-30" dirty="0">
                <a:solidFill>
                  <a:srgbClr val="091339"/>
                </a:solidFill>
                <a:latin typeface="Century Gothic"/>
                <a:cs typeface="Century Gothic"/>
              </a:rPr>
              <a:t> </a:t>
            </a:r>
            <a:r>
              <a:rPr sz="1300" dirty="0">
                <a:solidFill>
                  <a:srgbClr val="091339"/>
                </a:solidFill>
                <a:latin typeface="Century Gothic"/>
                <a:cs typeface="Century Gothic"/>
              </a:rPr>
              <a:t>MNE,</a:t>
            </a:r>
            <a:r>
              <a:rPr sz="1300" spc="-25" dirty="0">
                <a:solidFill>
                  <a:srgbClr val="091339"/>
                </a:solidFill>
                <a:latin typeface="Century Gothic"/>
                <a:cs typeface="Century Gothic"/>
              </a:rPr>
              <a:t> </a:t>
            </a:r>
            <a:r>
              <a:rPr sz="1300" dirty="0">
                <a:solidFill>
                  <a:srgbClr val="091339"/>
                </a:solidFill>
                <a:latin typeface="Century Gothic"/>
                <a:cs typeface="Century Gothic"/>
              </a:rPr>
              <a:t>Scipy</a:t>
            </a:r>
            <a:r>
              <a:rPr sz="1300" spc="-25" dirty="0">
                <a:solidFill>
                  <a:srgbClr val="091339"/>
                </a:solidFill>
                <a:latin typeface="Century Gothic"/>
                <a:cs typeface="Century Gothic"/>
              </a:rPr>
              <a:t> </a:t>
            </a:r>
            <a:r>
              <a:rPr sz="1300" dirty="0">
                <a:solidFill>
                  <a:srgbClr val="091339"/>
                </a:solidFill>
                <a:latin typeface="Century Gothic"/>
                <a:cs typeface="Century Gothic"/>
              </a:rPr>
              <a:t>module</a:t>
            </a:r>
            <a:r>
              <a:rPr sz="1300" spc="-25" dirty="0">
                <a:solidFill>
                  <a:srgbClr val="091339"/>
                </a:solidFill>
                <a:latin typeface="Century Gothic"/>
                <a:cs typeface="Century Gothic"/>
              </a:rPr>
              <a:t> </a:t>
            </a:r>
            <a:r>
              <a:rPr sz="1300" dirty="0">
                <a:solidFill>
                  <a:srgbClr val="091339"/>
                </a:solidFill>
                <a:latin typeface="Century Gothic"/>
                <a:cs typeface="Century Gothic"/>
              </a:rPr>
              <a:t>are</a:t>
            </a:r>
            <a:r>
              <a:rPr sz="1300" spc="-25" dirty="0">
                <a:solidFill>
                  <a:srgbClr val="091339"/>
                </a:solidFill>
                <a:latin typeface="Century Gothic"/>
                <a:cs typeface="Century Gothic"/>
              </a:rPr>
              <a:t> </a:t>
            </a:r>
            <a:r>
              <a:rPr sz="1300" spc="-10" dirty="0">
                <a:solidFill>
                  <a:srgbClr val="091339"/>
                </a:solidFill>
                <a:latin typeface="Century Gothic"/>
                <a:cs typeface="Century Gothic"/>
              </a:rPr>
              <a:t>employed</a:t>
            </a:r>
            <a:r>
              <a:rPr sz="1300" spc="-25" dirty="0">
                <a:solidFill>
                  <a:srgbClr val="091339"/>
                </a:solidFill>
                <a:latin typeface="Century Gothic"/>
                <a:cs typeface="Century Gothic"/>
              </a:rPr>
              <a:t> </a:t>
            </a:r>
            <a:r>
              <a:rPr sz="1300" dirty="0">
                <a:solidFill>
                  <a:srgbClr val="091339"/>
                </a:solidFill>
                <a:latin typeface="Century Gothic"/>
                <a:cs typeface="Century Gothic"/>
              </a:rPr>
              <a:t>throughout</a:t>
            </a:r>
            <a:r>
              <a:rPr sz="1300" spc="-25" dirty="0">
                <a:solidFill>
                  <a:srgbClr val="091339"/>
                </a:solidFill>
                <a:latin typeface="Century Gothic"/>
                <a:cs typeface="Century Gothic"/>
              </a:rPr>
              <a:t> </a:t>
            </a:r>
            <a:r>
              <a:rPr sz="1300" dirty="0">
                <a:solidFill>
                  <a:srgbClr val="091339"/>
                </a:solidFill>
                <a:latin typeface="Century Gothic"/>
                <a:cs typeface="Century Gothic"/>
              </a:rPr>
              <a:t>this</a:t>
            </a:r>
            <a:r>
              <a:rPr sz="1300" spc="-30" dirty="0">
                <a:solidFill>
                  <a:srgbClr val="091339"/>
                </a:solidFill>
                <a:latin typeface="Century Gothic"/>
                <a:cs typeface="Century Gothic"/>
              </a:rPr>
              <a:t> </a:t>
            </a:r>
            <a:r>
              <a:rPr sz="1300" spc="-10" dirty="0">
                <a:solidFill>
                  <a:srgbClr val="091339"/>
                </a:solidFill>
                <a:latin typeface="Century Gothic"/>
                <a:cs typeface="Century Gothic"/>
              </a:rPr>
              <a:t>section.</a:t>
            </a:r>
            <a:endParaRPr sz="1300" dirty="0">
              <a:latin typeface="Century Gothic"/>
              <a:cs typeface="Century Gothic"/>
            </a:endParaRPr>
          </a:p>
        </p:txBody>
      </p:sp>
      <p:sp>
        <p:nvSpPr>
          <p:cNvPr id="4" name="object 4"/>
          <p:cNvSpPr txBox="1"/>
          <p:nvPr/>
        </p:nvSpPr>
        <p:spPr>
          <a:xfrm>
            <a:off x="1986800" y="3265703"/>
            <a:ext cx="6718934" cy="823594"/>
          </a:xfrm>
          <a:prstGeom prst="rect">
            <a:avLst/>
          </a:prstGeom>
          <a:solidFill>
            <a:srgbClr val="1B75BC">
              <a:alpha val="5000"/>
            </a:srgbClr>
          </a:solidFill>
        </p:spPr>
        <p:txBody>
          <a:bodyPr vert="horz" wrap="square" lIns="0" tIns="10160" rIns="0" bIns="0" rtlCol="0">
            <a:spAutoFit/>
          </a:bodyPr>
          <a:lstStyle/>
          <a:p>
            <a:pPr marL="333375" marR="242570" indent="-57785">
              <a:lnSpc>
                <a:spcPct val="128200"/>
              </a:lnSpc>
              <a:spcBef>
                <a:spcPts val="80"/>
              </a:spcBef>
              <a:buChar char="•"/>
              <a:tabLst>
                <a:tab pos="333375" algn="l"/>
                <a:tab pos="504190" algn="l"/>
              </a:tabLst>
            </a:pPr>
            <a:r>
              <a:rPr sz="1300" dirty="0">
                <a:solidFill>
                  <a:srgbClr val="091339"/>
                </a:solidFill>
                <a:latin typeface="Century Gothic"/>
                <a:cs typeface="Century Gothic"/>
              </a:rPr>
              <a:t>	The</a:t>
            </a:r>
            <a:r>
              <a:rPr sz="1300" spc="-25" dirty="0">
                <a:solidFill>
                  <a:srgbClr val="091339"/>
                </a:solidFill>
                <a:latin typeface="Century Gothic"/>
                <a:cs typeface="Century Gothic"/>
              </a:rPr>
              <a:t> </a:t>
            </a:r>
            <a:r>
              <a:rPr sz="1300" dirty="0">
                <a:solidFill>
                  <a:srgbClr val="091339"/>
                </a:solidFill>
                <a:latin typeface="Century Gothic"/>
                <a:cs typeface="Century Gothic"/>
              </a:rPr>
              <a:t>IEEE</a:t>
            </a:r>
            <a:r>
              <a:rPr sz="1300" spc="-25" dirty="0">
                <a:solidFill>
                  <a:srgbClr val="091339"/>
                </a:solidFill>
                <a:latin typeface="Century Gothic"/>
                <a:cs typeface="Century Gothic"/>
              </a:rPr>
              <a:t> </a:t>
            </a:r>
            <a:r>
              <a:rPr sz="1300" dirty="0">
                <a:solidFill>
                  <a:srgbClr val="091339"/>
                </a:solidFill>
                <a:latin typeface="Century Gothic"/>
                <a:cs typeface="Century Gothic"/>
              </a:rPr>
              <a:t>dataport</a:t>
            </a:r>
            <a:r>
              <a:rPr sz="1300" spc="-30" dirty="0">
                <a:solidFill>
                  <a:srgbClr val="091339"/>
                </a:solidFill>
                <a:latin typeface="Century Gothic"/>
                <a:cs typeface="Century Gothic"/>
              </a:rPr>
              <a:t> </a:t>
            </a:r>
            <a:r>
              <a:rPr sz="1300" dirty="0">
                <a:solidFill>
                  <a:srgbClr val="091339"/>
                </a:solidFill>
                <a:latin typeface="Century Gothic"/>
                <a:cs typeface="Century Gothic"/>
              </a:rPr>
              <a:t>contains</a:t>
            </a:r>
            <a:r>
              <a:rPr sz="1300" spc="-25" dirty="0">
                <a:solidFill>
                  <a:srgbClr val="091339"/>
                </a:solidFill>
                <a:latin typeface="Century Gothic"/>
                <a:cs typeface="Century Gothic"/>
              </a:rPr>
              <a:t> </a:t>
            </a:r>
            <a:r>
              <a:rPr sz="1300" dirty="0">
                <a:solidFill>
                  <a:srgbClr val="091339"/>
                </a:solidFill>
                <a:latin typeface="Century Gothic"/>
                <a:cs typeface="Century Gothic"/>
              </a:rPr>
              <a:t>the</a:t>
            </a:r>
            <a:r>
              <a:rPr sz="1300" spc="-25" dirty="0">
                <a:solidFill>
                  <a:srgbClr val="091339"/>
                </a:solidFill>
                <a:latin typeface="Century Gothic"/>
                <a:cs typeface="Century Gothic"/>
              </a:rPr>
              <a:t> </a:t>
            </a:r>
            <a:r>
              <a:rPr sz="1300" dirty="0">
                <a:solidFill>
                  <a:srgbClr val="091339"/>
                </a:solidFill>
                <a:latin typeface="Century Gothic"/>
                <a:cs typeface="Century Gothic"/>
              </a:rPr>
              <a:t>EEG</a:t>
            </a:r>
            <a:r>
              <a:rPr sz="1300" spc="-25" dirty="0">
                <a:solidFill>
                  <a:srgbClr val="091339"/>
                </a:solidFill>
                <a:latin typeface="Century Gothic"/>
                <a:cs typeface="Century Gothic"/>
              </a:rPr>
              <a:t> </a:t>
            </a:r>
            <a:r>
              <a:rPr sz="1300" dirty="0">
                <a:solidFill>
                  <a:srgbClr val="091339"/>
                </a:solidFill>
                <a:latin typeface="Century Gothic"/>
                <a:cs typeface="Century Gothic"/>
              </a:rPr>
              <a:t>recordings</a:t>
            </a:r>
            <a:r>
              <a:rPr sz="1300" spc="-25" dirty="0">
                <a:solidFill>
                  <a:srgbClr val="091339"/>
                </a:solidFill>
                <a:latin typeface="Century Gothic"/>
                <a:cs typeface="Century Gothic"/>
              </a:rPr>
              <a:t> </a:t>
            </a:r>
            <a:r>
              <a:rPr sz="1300" dirty="0">
                <a:solidFill>
                  <a:srgbClr val="091339"/>
                </a:solidFill>
                <a:latin typeface="Century Gothic"/>
                <a:cs typeface="Century Gothic"/>
              </a:rPr>
              <a:t>in.mat</a:t>
            </a:r>
            <a:r>
              <a:rPr sz="1300" spc="-25" dirty="0">
                <a:solidFill>
                  <a:srgbClr val="091339"/>
                </a:solidFill>
                <a:latin typeface="Century Gothic"/>
                <a:cs typeface="Century Gothic"/>
              </a:rPr>
              <a:t> </a:t>
            </a:r>
            <a:r>
              <a:rPr sz="1300" dirty="0">
                <a:solidFill>
                  <a:srgbClr val="091339"/>
                </a:solidFill>
                <a:latin typeface="Century Gothic"/>
                <a:cs typeface="Century Gothic"/>
              </a:rPr>
              <a:t>file</a:t>
            </a:r>
            <a:r>
              <a:rPr sz="1300" spc="-25" dirty="0">
                <a:solidFill>
                  <a:srgbClr val="091339"/>
                </a:solidFill>
                <a:latin typeface="Century Gothic"/>
                <a:cs typeface="Century Gothic"/>
              </a:rPr>
              <a:t> </a:t>
            </a:r>
            <a:r>
              <a:rPr sz="1300" dirty="0">
                <a:solidFill>
                  <a:srgbClr val="091339"/>
                </a:solidFill>
                <a:latin typeface="Century Gothic"/>
                <a:cs typeface="Century Gothic"/>
              </a:rPr>
              <a:t>format.</a:t>
            </a:r>
            <a:r>
              <a:rPr sz="1300" spc="-20" dirty="0">
                <a:solidFill>
                  <a:srgbClr val="091339"/>
                </a:solidFill>
                <a:latin typeface="Century Gothic"/>
                <a:cs typeface="Century Gothic"/>
              </a:rPr>
              <a:t> </a:t>
            </a:r>
            <a:r>
              <a:rPr sz="1300" dirty="0">
                <a:solidFill>
                  <a:srgbClr val="091339"/>
                </a:solidFill>
                <a:latin typeface="Century Gothic"/>
                <a:cs typeface="Century Gothic"/>
              </a:rPr>
              <a:t>The</a:t>
            </a:r>
            <a:r>
              <a:rPr sz="1300" spc="-25" dirty="0">
                <a:solidFill>
                  <a:srgbClr val="091339"/>
                </a:solidFill>
                <a:latin typeface="Century Gothic"/>
                <a:cs typeface="Century Gothic"/>
              </a:rPr>
              <a:t> </a:t>
            </a:r>
            <a:r>
              <a:rPr sz="1300" spc="-10" dirty="0">
                <a:solidFill>
                  <a:srgbClr val="091339"/>
                </a:solidFill>
                <a:latin typeface="Century Gothic"/>
                <a:cs typeface="Century Gothic"/>
              </a:rPr>
              <a:t>files </a:t>
            </a:r>
            <a:r>
              <a:rPr sz="1300" dirty="0">
                <a:solidFill>
                  <a:srgbClr val="091339"/>
                </a:solidFill>
                <a:latin typeface="Century Gothic"/>
                <a:cs typeface="Century Gothic"/>
              </a:rPr>
              <a:t>were</a:t>
            </a:r>
            <a:r>
              <a:rPr sz="1300" spc="-20" dirty="0">
                <a:solidFill>
                  <a:srgbClr val="091339"/>
                </a:solidFill>
                <a:latin typeface="Century Gothic"/>
                <a:cs typeface="Century Gothic"/>
              </a:rPr>
              <a:t> </a:t>
            </a:r>
            <a:r>
              <a:rPr sz="1300" dirty="0">
                <a:solidFill>
                  <a:srgbClr val="091339"/>
                </a:solidFill>
                <a:latin typeface="Century Gothic"/>
                <a:cs typeface="Century Gothic"/>
              </a:rPr>
              <a:t>converted</a:t>
            </a:r>
            <a:r>
              <a:rPr sz="1300" spc="-20" dirty="0">
                <a:solidFill>
                  <a:srgbClr val="091339"/>
                </a:solidFill>
                <a:latin typeface="Century Gothic"/>
                <a:cs typeface="Century Gothic"/>
              </a:rPr>
              <a:t> </a:t>
            </a:r>
            <a:r>
              <a:rPr sz="1300" dirty="0">
                <a:solidFill>
                  <a:srgbClr val="091339"/>
                </a:solidFill>
                <a:latin typeface="Century Gothic"/>
                <a:cs typeface="Century Gothic"/>
              </a:rPr>
              <a:t>to</a:t>
            </a:r>
            <a:r>
              <a:rPr sz="1300" spc="-15" dirty="0">
                <a:solidFill>
                  <a:srgbClr val="091339"/>
                </a:solidFill>
                <a:latin typeface="Century Gothic"/>
                <a:cs typeface="Century Gothic"/>
              </a:rPr>
              <a:t> </a:t>
            </a:r>
            <a:r>
              <a:rPr sz="1300" dirty="0">
                <a:solidFill>
                  <a:srgbClr val="091339"/>
                </a:solidFill>
                <a:latin typeface="Century Gothic"/>
                <a:cs typeface="Century Gothic"/>
              </a:rPr>
              <a:t>MNE</a:t>
            </a:r>
            <a:r>
              <a:rPr sz="1300" spc="-20" dirty="0">
                <a:solidFill>
                  <a:srgbClr val="091339"/>
                </a:solidFill>
                <a:latin typeface="Century Gothic"/>
                <a:cs typeface="Century Gothic"/>
              </a:rPr>
              <a:t> </a:t>
            </a:r>
            <a:r>
              <a:rPr sz="1300" dirty="0">
                <a:solidFill>
                  <a:srgbClr val="091339"/>
                </a:solidFill>
                <a:latin typeface="Century Gothic"/>
                <a:cs typeface="Century Gothic"/>
              </a:rPr>
              <a:t>Raw</a:t>
            </a:r>
            <a:r>
              <a:rPr sz="1300" spc="-20" dirty="0">
                <a:solidFill>
                  <a:srgbClr val="091339"/>
                </a:solidFill>
                <a:latin typeface="Century Gothic"/>
                <a:cs typeface="Century Gothic"/>
              </a:rPr>
              <a:t> </a:t>
            </a:r>
            <a:r>
              <a:rPr sz="1300" dirty="0">
                <a:solidFill>
                  <a:srgbClr val="091339"/>
                </a:solidFill>
                <a:latin typeface="Century Gothic"/>
                <a:cs typeface="Century Gothic"/>
              </a:rPr>
              <a:t>objects</a:t>
            </a:r>
            <a:r>
              <a:rPr sz="1300" spc="-20" dirty="0">
                <a:solidFill>
                  <a:srgbClr val="091339"/>
                </a:solidFill>
                <a:latin typeface="Century Gothic"/>
                <a:cs typeface="Century Gothic"/>
              </a:rPr>
              <a:t> </a:t>
            </a:r>
            <a:r>
              <a:rPr sz="1300" dirty="0">
                <a:solidFill>
                  <a:srgbClr val="091339"/>
                </a:solidFill>
                <a:latin typeface="Century Gothic"/>
                <a:cs typeface="Century Gothic"/>
              </a:rPr>
              <a:t>in</a:t>
            </a:r>
            <a:r>
              <a:rPr sz="1300" spc="-20" dirty="0">
                <a:solidFill>
                  <a:srgbClr val="091339"/>
                </a:solidFill>
                <a:latin typeface="Century Gothic"/>
                <a:cs typeface="Century Gothic"/>
              </a:rPr>
              <a:t> </a:t>
            </a:r>
            <a:r>
              <a:rPr sz="1300" dirty="0">
                <a:solidFill>
                  <a:srgbClr val="091339"/>
                </a:solidFill>
                <a:latin typeface="Century Gothic"/>
                <a:cs typeface="Century Gothic"/>
              </a:rPr>
              <a:t>order</a:t>
            </a:r>
            <a:r>
              <a:rPr sz="1300" spc="-20" dirty="0">
                <a:solidFill>
                  <a:srgbClr val="091339"/>
                </a:solidFill>
                <a:latin typeface="Century Gothic"/>
                <a:cs typeface="Century Gothic"/>
              </a:rPr>
              <a:t> </a:t>
            </a:r>
            <a:r>
              <a:rPr sz="1300" dirty="0">
                <a:solidFill>
                  <a:srgbClr val="091339"/>
                </a:solidFill>
                <a:latin typeface="Century Gothic"/>
                <a:cs typeface="Century Gothic"/>
              </a:rPr>
              <a:t>to</a:t>
            </a:r>
            <a:r>
              <a:rPr sz="1300" spc="-15" dirty="0">
                <a:solidFill>
                  <a:srgbClr val="091339"/>
                </a:solidFill>
                <a:latin typeface="Century Gothic"/>
                <a:cs typeface="Century Gothic"/>
              </a:rPr>
              <a:t> </a:t>
            </a:r>
            <a:r>
              <a:rPr sz="1300" dirty="0">
                <a:solidFill>
                  <a:srgbClr val="091339"/>
                </a:solidFill>
                <a:latin typeface="Century Gothic"/>
                <a:cs typeface="Century Gothic"/>
              </a:rPr>
              <a:t>deal</a:t>
            </a:r>
            <a:r>
              <a:rPr sz="1300" spc="-25" dirty="0">
                <a:solidFill>
                  <a:srgbClr val="091339"/>
                </a:solidFill>
                <a:latin typeface="Century Gothic"/>
                <a:cs typeface="Century Gothic"/>
              </a:rPr>
              <a:t> </a:t>
            </a:r>
            <a:r>
              <a:rPr sz="1300" dirty="0">
                <a:solidFill>
                  <a:srgbClr val="091339"/>
                </a:solidFill>
                <a:latin typeface="Century Gothic"/>
                <a:cs typeface="Century Gothic"/>
              </a:rPr>
              <a:t>with</a:t>
            </a:r>
            <a:r>
              <a:rPr sz="1300" spc="-20" dirty="0">
                <a:solidFill>
                  <a:srgbClr val="091339"/>
                </a:solidFill>
                <a:latin typeface="Century Gothic"/>
                <a:cs typeface="Century Gothic"/>
              </a:rPr>
              <a:t> </a:t>
            </a:r>
            <a:r>
              <a:rPr sz="1300" dirty="0">
                <a:solidFill>
                  <a:srgbClr val="091339"/>
                </a:solidFill>
                <a:latin typeface="Century Gothic"/>
                <a:cs typeface="Century Gothic"/>
              </a:rPr>
              <a:t>EEG</a:t>
            </a:r>
            <a:r>
              <a:rPr sz="1300" spc="-15" dirty="0">
                <a:solidFill>
                  <a:srgbClr val="091339"/>
                </a:solidFill>
                <a:latin typeface="Century Gothic"/>
                <a:cs typeface="Century Gothic"/>
              </a:rPr>
              <a:t> </a:t>
            </a:r>
            <a:r>
              <a:rPr sz="1300" dirty="0">
                <a:solidFill>
                  <a:srgbClr val="091339"/>
                </a:solidFill>
                <a:latin typeface="Century Gothic"/>
                <a:cs typeface="Century Gothic"/>
              </a:rPr>
              <a:t>data</a:t>
            </a:r>
            <a:r>
              <a:rPr sz="1300" spc="-20" dirty="0">
                <a:solidFill>
                  <a:srgbClr val="091339"/>
                </a:solidFill>
                <a:latin typeface="Century Gothic"/>
                <a:cs typeface="Century Gothic"/>
              </a:rPr>
              <a:t> </a:t>
            </a:r>
            <a:r>
              <a:rPr sz="1300" dirty="0">
                <a:solidFill>
                  <a:srgbClr val="091339"/>
                </a:solidFill>
                <a:latin typeface="Century Gothic"/>
                <a:cs typeface="Century Gothic"/>
              </a:rPr>
              <a:t>on</a:t>
            </a:r>
            <a:r>
              <a:rPr sz="1300" spc="-15" dirty="0">
                <a:solidFill>
                  <a:srgbClr val="091339"/>
                </a:solidFill>
                <a:latin typeface="Century Gothic"/>
                <a:cs typeface="Century Gothic"/>
              </a:rPr>
              <a:t> </a:t>
            </a:r>
            <a:r>
              <a:rPr sz="1300" spc="-25" dirty="0">
                <a:solidFill>
                  <a:srgbClr val="091339"/>
                </a:solidFill>
                <a:latin typeface="Century Gothic"/>
                <a:cs typeface="Century Gothic"/>
              </a:rPr>
              <a:t>the </a:t>
            </a:r>
            <a:r>
              <a:rPr sz="1300" dirty="0">
                <a:solidFill>
                  <a:srgbClr val="091339"/>
                </a:solidFill>
                <a:latin typeface="Century Gothic"/>
                <a:cs typeface="Century Gothic"/>
              </a:rPr>
              <a:t>MNE</a:t>
            </a:r>
            <a:r>
              <a:rPr sz="1300" spc="-20" dirty="0">
                <a:solidFill>
                  <a:srgbClr val="091339"/>
                </a:solidFill>
                <a:latin typeface="Century Gothic"/>
                <a:cs typeface="Century Gothic"/>
              </a:rPr>
              <a:t> </a:t>
            </a:r>
            <a:r>
              <a:rPr sz="1300" dirty="0">
                <a:solidFill>
                  <a:srgbClr val="091339"/>
                </a:solidFill>
                <a:latin typeface="Century Gothic"/>
                <a:cs typeface="Century Gothic"/>
              </a:rPr>
              <a:t>library.</a:t>
            </a:r>
            <a:r>
              <a:rPr sz="1300" spc="-20" dirty="0">
                <a:solidFill>
                  <a:srgbClr val="091339"/>
                </a:solidFill>
                <a:latin typeface="Century Gothic"/>
                <a:cs typeface="Century Gothic"/>
              </a:rPr>
              <a:t> </a:t>
            </a:r>
            <a:r>
              <a:rPr sz="1300" dirty="0">
                <a:solidFill>
                  <a:srgbClr val="091339"/>
                </a:solidFill>
                <a:latin typeface="Century Gothic"/>
                <a:cs typeface="Century Gothic"/>
              </a:rPr>
              <a:t>Band</a:t>
            </a:r>
            <a:r>
              <a:rPr sz="1300" spc="-20" dirty="0">
                <a:solidFill>
                  <a:srgbClr val="091339"/>
                </a:solidFill>
                <a:latin typeface="Century Gothic"/>
                <a:cs typeface="Century Gothic"/>
              </a:rPr>
              <a:t> </a:t>
            </a:r>
            <a:r>
              <a:rPr sz="1300" dirty="0">
                <a:solidFill>
                  <a:srgbClr val="091339"/>
                </a:solidFill>
                <a:latin typeface="Century Gothic"/>
                <a:cs typeface="Century Gothic"/>
              </a:rPr>
              <a:t>pass</a:t>
            </a:r>
            <a:r>
              <a:rPr sz="1300" spc="-25" dirty="0">
                <a:solidFill>
                  <a:srgbClr val="091339"/>
                </a:solidFill>
                <a:latin typeface="Century Gothic"/>
                <a:cs typeface="Century Gothic"/>
              </a:rPr>
              <a:t> </a:t>
            </a:r>
            <a:r>
              <a:rPr sz="1300" dirty="0">
                <a:solidFill>
                  <a:srgbClr val="091339"/>
                </a:solidFill>
                <a:latin typeface="Century Gothic"/>
                <a:cs typeface="Century Gothic"/>
              </a:rPr>
              <a:t>filtering</a:t>
            </a:r>
            <a:r>
              <a:rPr sz="1300" spc="-20" dirty="0">
                <a:solidFill>
                  <a:srgbClr val="091339"/>
                </a:solidFill>
                <a:latin typeface="Century Gothic"/>
                <a:cs typeface="Century Gothic"/>
              </a:rPr>
              <a:t> </a:t>
            </a:r>
            <a:r>
              <a:rPr sz="1300" dirty="0">
                <a:solidFill>
                  <a:srgbClr val="091339"/>
                </a:solidFill>
                <a:latin typeface="Century Gothic"/>
                <a:cs typeface="Century Gothic"/>
              </a:rPr>
              <a:t>between</a:t>
            </a:r>
            <a:r>
              <a:rPr sz="1300" spc="-20" dirty="0">
                <a:solidFill>
                  <a:srgbClr val="091339"/>
                </a:solidFill>
                <a:latin typeface="Century Gothic"/>
                <a:cs typeface="Century Gothic"/>
              </a:rPr>
              <a:t> </a:t>
            </a:r>
            <a:r>
              <a:rPr sz="1300" dirty="0">
                <a:solidFill>
                  <a:srgbClr val="091339"/>
                </a:solidFill>
                <a:latin typeface="Century Gothic"/>
                <a:cs typeface="Century Gothic"/>
              </a:rPr>
              <a:t>4Hz</a:t>
            </a:r>
            <a:r>
              <a:rPr sz="1300" spc="-20" dirty="0">
                <a:solidFill>
                  <a:srgbClr val="091339"/>
                </a:solidFill>
                <a:latin typeface="Century Gothic"/>
                <a:cs typeface="Century Gothic"/>
              </a:rPr>
              <a:t> </a:t>
            </a:r>
            <a:r>
              <a:rPr sz="1300" dirty="0">
                <a:solidFill>
                  <a:srgbClr val="091339"/>
                </a:solidFill>
                <a:latin typeface="Century Gothic"/>
                <a:cs typeface="Century Gothic"/>
              </a:rPr>
              <a:t>and</a:t>
            </a:r>
            <a:r>
              <a:rPr sz="1300" spc="-20" dirty="0">
                <a:solidFill>
                  <a:srgbClr val="091339"/>
                </a:solidFill>
                <a:latin typeface="Century Gothic"/>
                <a:cs typeface="Century Gothic"/>
              </a:rPr>
              <a:t> </a:t>
            </a:r>
            <a:r>
              <a:rPr sz="1300" dirty="0">
                <a:solidFill>
                  <a:srgbClr val="091339"/>
                </a:solidFill>
                <a:latin typeface="Century Gothic"/>
                <a:cs typeface="Century Gothic"/>
              </a:rPr>
              <a:t>45Hz</a:t>
            </a:r>
            <a:r>
              <a:rPr sz="1300" spc="-20" dirty="0">
                <a:solidFill>
                  <a:srgbClr val="091339"/>
                </a:solidFill>
                <a:latin typeface="Century Gothic"/>
                <a:cs typeface="Century Gothic"/>
              </a:rPr>
              <a:t> </a:t>
            </a:r>
            <a:r>
              <a:rPr sz="1300" dirty="0">
                <a:solidFill>
                  <a:srgbClr val="091339"/>
                </a:solidFill>
                <a:latin typeface="Century Gothic"/>
                <a:cs typeface="Century Gothic"/>
              </a:rPr>
              <a:t>is</a:t>
            </a:r>
            <a:r>
              <a:rPr sz="1300" spc="-25" dirty="0">
                <a:solidFill>
                  <a:srgbClr val="091339"/>
                </a:solidFill>
                <a:latin typeface="Century Gothic"/>
                <a:cs typeface="Century Gothic"/>
              </a:rPr>
              <a:t> </a:t>
            </a:r>
            <a:r>
              <a:rPr sz="1300" dirty="0">
                <a:solidFill>
                  <a:srgbClr val="091339"/>
                </a:solidFill>
                <a:latin typeface="Century Gothic"/>
                <a:cs typeface="Century Gothic"/>
              </a:rPr>
              <a:t>done</a:t>
            </a:r>
            <a:r>
              <a:rPr sz="1300" spc="-20" dirty="0">
                <a:solidFill>
                  <a:srgbClr val="091339"/>
                </a:solidFill>
                <a:latin typeface="Century Gothic"/>
                <a:cs typeface="Century Gothic"/>
              </a:rPr>
              <a:t> </a:t>
            </a:r>
            <a:r>
              <a:rPr sz="1300" dirty="0">
                <a:solidFill>
                  <a:srgbClr val="091339"/>
                </a:solidFill>
                <a:latin typeface="Century Gothic"/>
                <a:cs typeface="Century Gothic"/>
              </a:rPr>
              <a:t>with</a:t>
            </a:r>
            <a:r>
              <a:rPr sz="1300" spc="-20" dirty="0">
                <a:solidFill>
                  <a:srgbClr val="091339"/>
                </a:solidFill>
                <a:latin typeface="Century Gothic"/>
                <a:cs typeface="Century Gothic"/>
              </a:rPr>
              <a:t> </a:t>
            </a:r>
            <a:r>
              <a:rPr sz="1300" dirty="0">
                <a:solidFill>
                  <a:srgbClr val="091339"/>
                </a:solidFill>
                <a:latin typeface="Century Gothic"/>
                <a:cs typeface="Century Gothic"/>
              </a:rPr>
              <a:t>a</a:t>
            </a:r>
            <a:r>
              <a:rPr sz="1300" spc="-20" dirty="0">
                <a:solidFill>
                  <a:srgbClr val="091339"/>
                </a:solidFill>
                <a:latin typeface="Century Gothic"/>
                <a:cs typeface="Century Gothic"/>
              </a:rPr>
              <a:t> </a:t>
            </a:r>
            <a:r>
              <a:rPr sz="1300" dirty="0">
                <a:solidFill>
                  <a:srgbClr val="091339"/>
                </a:solidFill>
                <a:latin typeface="Century Gothic"/>
                <a:cs typeface="Century Gothic"/>
              </a:rPr>
              <a:t>FIR</a:t>
            </a:r>
            <a:r>
              <a:rPr sz="1300" spc="-20" dirty="0">
                <a:solidFill>
                  <a:srgbClr val="091339"/>
                </a:solidFill>
                <a:latin typeface="Century Gothic"/>
                <a:cs typeface="Century Gothic"/>
              </a:rPr>
              <a:t> </a:t>
            </a:r>
            <a:r>
              <a:rPr sz="1300" spc="-10" dirty="0">
                <a:solidFill>
                  <a:srgbClr val="091339"/>
                </a:solidFill>
                <a:latin typeface="Century Gothic"/>
                <a:cs typeface="Century Gothic"/>
              </a:rPr>
              <a:t>filter.</a:t>
            </a:r>
            <a:endParaRPr sz="1300">
              <a:latin typeface="Century Gothic"/>
              <a:cs typeface="Century Gothic"/>
            </a:endParaRPr>
          </a:p>
        </p:txBody>
      </p:sp>
      <p:sp>
        <p:nvSpPr>
          <p:cNvPr id="5" name="object 5"/>
          <p:cNvSpPr txBox="1"/>
          <p:nvPr/>
        </p:nvSpPr>
        <p:spPr>
          <a:xfrm>
            <a:off x="1986800" y="4244213"/>
            <a:ext cx="6718934" cy="932180"/>
          </a:xfrm>
          <a:prstGeom prst="rect">
            <a:avLst/>
          </a:prstGeom>
          <a:solidFill>
            <a:srgbClr val="1B75BC">
              <a:alpha val="9999"/>
            </a:srgbClr>
          </a:solidFill>
        </p:spPr>
        <p:txBody>
          <a:bodyPr vert="horz" wrap="square" lIns="0" tIns="47625" rIns="0" bIns="0" rtlCol="0">
            <a:spAutoFit/>
          </a:bodyPr>
          <a:lstStyle/>
          <a:p>
            <a:pPr marL="456565" marR="349885" indent="-247015">
              <a:lnSpc>
                <a:spcPct val="128200"/>
              </a:lnSpc>
              <a:spcBef>
                <a:spcPts val="375"/>
              </a:spcBef>
              <a:buChar char="•"/>
              <a:tabLst>
                <a:tab pos="456565" algn="l"/>
                <a:tab pos="484505" algn="l"/>
              </a:tabLst>
            </a:pPr>
            <a:r>
              <a:rPr sz="1300" dirty="0">
                <a:solidFill>
                  <a:srgbClr val="091339"/>
                </a:solidFill>
                <a:latin typeface="Century Gothic"/>
                <a:cs typeface="Century Gothic"/>
              </a:rPr>
              <a:t>	Since</a:t>
            </a:r>
            <a:r>
              <a:rPr sz="1300" spc="-20" dirty="0">
                <a:solidFill>
                  <a:srgbClr val="091339"/>
                </a:solidFill>
                <a:latin typeface="Century Gothic"/>
                <a:cs typeface="Century Gothic"/>
              </a:rPr>
              <a:t> </a:t>
            </a:r>
            <a:r>
              <a:rPr sz="1300" dirty="0">
                <a:solidFill>
                  <a:srgbClr val="091339"/>
                </a:solidFill>
                <a:latin typeface="Century Gothic"/>
                <a:cs typeface="Century Gothic"/>
              </a:rPr>
              <a:t>this</a:t>
            </a:r>
            <a:r>
              <a:rPr sz="1300" spc="-20" dirty="0">
                <a:solidFill>
                  <a:srgbClr val="091339"/>
                </a:solidFill>
                <a:latin typeface="Century Gothic"/>
                <a:cs typeface="Century Gothic"/>
              </a:rPr>
              <a:t> </a:t>
            </a:r>
            <a:r>
              <a:rPr sz="1300" dirty="0">
                <a:solidFill>
                  <a:srgbClr val="091339"/>
                </a:solidFill>
                <a:latin typeface="Century Gothic"/>
                <a:cs typeface="Century Gothic"/>
              </a:rPr>
              <a:t>range</a:t>
            </a:r>
            <a:r>
              <a:rPr sz="1300" spc="-20" dirty="0">
                <a:solidFill>
                  <a:srgbClr val="091339"/>
                </a:solidFill>
                <a:latin typeface="Century Gothic"/>
                <a:cs typeface="Century Gothic"/>
              </a:rPr>
              <a:t> </a:t>
            </a:r>
            <a:r>
              <a:rPr sz="1300" dirty="0">
                <a:solidFill>
                  <a:srgbClr val="091339"/>
                </a:solidFill>
                <a:latin typeface="Century Gothic"/>
                <a:cs typeface="Century Gothic"/>
              </a:rPr>
              <a:t>includes</a:t>
            </a:r>
            <a:r>
              <a:rPr sz="1300" spc="-20" dirty="0">
                <a:solidFill>
                  <a:srgbClr val="091339"/>
                </a:solidFill>
                <a:latin typeface="Century Gothic"/>
                <a:cs typeface="Century Gothic"/>
              </a:rPr>
              <a:t> </a:t>
            </a:r>
            <a:r>
              <a:rPr sz="1300" dirty="0">
                <a:solidFill>
                  <a:srgbClr val="091339"/>
                </a:solidFill>
                <a:latin typeface="Century Gothic"/>
                <a:cs typeface="Century Gothic"/>
              </a:rPr>
              <a:t>the</a:t>
            </a:r>
            <a:r>
              <a:rPr sz="1300" spc="-20" dirty="0">
                <a:solidFill>
                  <a:srgbClr val="091339"/>
                </a:solidFill>
                <a:latin typeface="Century Gothic"/>
                <a:cs typeface="Century Gothic"/>
              </a:rPr>
              <a:t> </a:t>
            </a:r>
            <a:r>
              <a:rPr sz="1300" spc="-10" dirty="0">
                <a:solidFill>
                  <a:srgbClr val="091339"/>
                </a:solidFill>
                <a:latin typeface="Century Gothic"/>
                <a:cs typeface="Century Gothic"/>
              </a:rPr>
              <a:t>frequency</a:t>
            </a:r>
            <a:r>
              <a:rPr sz="1300" spc="-15" dirty="0">
                <a:solidFill>
                  <a:srgbClr val="091339"/>
                </a:solidFill>
                <a:latin typeface="Century Gothic"/>
                <a:cs typeface="Century Gothic"/>
              </a:rPr>
              <a:t> </a:t>
            </a:r>
            <a:r>
              <a:rPr sz="1300" dirty="0">
                <a:solidFill>
                  <a:srgbClr val="091339"/>
                </a:solidFill>
                <a:latin typeface="Century Gothic"/>
                <a:cs typeface="Century Gothic"/>
              </a:rPr>
              <a:t>that</a:t>
            </a:r>
            <a:r>
              <a:rPr sz="1300" spc="-20" dirty="0">
                <a:solidFill>
                  <a:srgbClr val="091339"/>
                </a:solidFill>
                <a:latin typeface="Century Gothic"/>
                <a:cs typeface="Century Gothic"/>
              </a:rPr>
              <a:t> </a:t>
            </a:r>
            <a:r>
              <a:rPr sz="1300" dirty="0">
                <a:solidFill>
                  <a:srgbClr val="091339"/>
                </a:solidFill>
                <a:latin typeface="Century Gothic"/>
                <a:cs typeface="Century Gothic"/>
              </a:rPr>
              <a:t>contributes</a:t>
            </a:r>
            <a:r>
              <a:rPr sz="1300" spc="-20" dirty="0">
                <a:solidFill>
                  <a:srgbClr val="091339"/>
                </a:solidFill>
                <a:latin typeface="Century Gothic"/>
                <a:cs typeface="Century Gothic"/>
              </a:rPr>
              <a:t> </a:t>
            </a:r>
            <a:r>
              <a:rPr sz="1300" dirty="0">
                <a:solidFill>
                  <a:srgbClr val="091339"/>
                </a:solidFill>
                <a:latin typeface="Century Gothic"/>
                <a:cs typeface="Century Gothic"/>
              </a:rPr>
              <a:t>to</a:t>
            </a:r>
            <a:r>
              <a:rPr sz="1300" spc="-15" dirty="0">
                <a:solidFill>
                  <a:srgbClr val="091339"/>
                </a:solidFill>
                <a:latin typeface="Century Gothic"/>
                <a:cs typeface="Century Gothic"/>
              </a:rPr>
              <a:t> </a:t>
            </a:r>
            <a:r>
              <a:rPr sz="1300" dirty="0">
                <a:solidFill>
                  <a:srgbClr val="091339"/>
                </a:solidFill>
                <a:latin typeface="Century Gothic"/>
                <a:cs typeface="Century Gothic"/>
              </a:rPr>
              <a:t>our</a:t>
            </a:r>
            <a:r>
              <a:rPr sz="1300" spc="-20" dirty="0">
                <a:solidFill>
                  <a:srgbClr val="091339"/>
                </a:solidFill>
                <a:latin typeface="Century Gothic"/>
                <a:cs typeface="Century Gothic"/>
              </a:rPr>
              <a:t> </a:t>
            </a:r>
            <a:r>
              <a:rPr sz="1300" dirty="0">
                <a:solidFill>
                  <a:srgbClr val="091339"/>
                </a:solidFill>
                <a:latin typeface="Century Gothic"/>
                <a:cs typeface="Century Gothic"/>
              </a:rPr>
              <a:t>analysis</a:t>
            </a:r>
            <a:r>
              <a:rPr sz="1300" spc="-20" dirty="0">
                <a:solidFill>
                  <a:srgbClr val="091339"/>
                </a:solidFill>
                <a:latin typeface="Century Gothic"/>
                <a:cs typeface="Century Gothic"/>
              </a:rPr>
              <a:t> </a:t>
            </a:r>
            <a:r>
              <a:rPr sz="1300" spc="-25" dirty="0">
                <a:solidFill>
                  <a:srgbClr val="091339"/>
                </a:solidFill>
                <a:latin typeface="Century Gothic"/>
                <a:cs typeface="Century Gothic"/>
              </a:rPr>
              <a:t>for </a:t>
            </a:r>
            <a:r>
              <a:rPr sz="1300" dirty="0">
                <a:solidFill>
                  <a:srgbClr val="091339"/>
                </a:solidFill>
                <a:latin typeface="Century Gothic"/>
                <a:cs typeface="Century Gothic"/>
              </a:rPr>
              <a:t>the</a:t>
            </a:r>
            <a:r>
              <a:rPr sz="1300" spc="-20" dirty="0">
                <a:solidFill>
                  <a:srgbClr val="091339"/>
                </a:solidFill>
                <a:latin typeface="Century Gothic"/>
                <a:cs typeface="Century Gothic"/>
              </a:rPr>
              <a:t> </a:t>
            </a:r>
            <a:r>
              <a:rPr sz="1300" dirty="0">
                <a:solidFill>
                  <a:srgbClr val="091339"/>
                </a:solidFill>
                <a:latin typeface="Century Gothic"/>
                <a:cs typeface="Century Gothic"/>
              </a:rPr>
              <a:t>cognitive</a:t>
            </a:r>
            <a:r>
              <a:rPr sz="1300" spc="-20" dirty="0">
                <a:solidFill>
                  <a:srgbClr val="091339"/>
                </a:solidFill>
                <a:latin typeface="Century Gothic"/>
                <a:cs typeface="Century Gothic"/>
              </a:rPr>
              <a:t> </a:t>
            </a:r>
            <a:r>
              <a:rPr sz="1300" dirty="0">
                <a:solidFill>
                  <a:srgbClr val="091339"/>
                </a:solidFill>
                <a:latin typeface="Century Gothic"/>
                <a:cs typeface="Century Gothic"/>
              </a:rPr>
              <a:t>attention</a:t>
            </a:r>
            <a:r>
              <a:rPr sz="1300" spc="-20" dirty="0">
                <a:solidFill>
                  <a:srgbClr val="091339"/>
                </a:solidFill>
                <a:latin typeface="Century Gothic"/>
                <a:cs typeface="Century Gothic"/>
              </a:rPr>
              <a:t> </a:t>
            </a:r>
            <a:r>
              <a:rPr sz="1300" dirty="0">
                <a:solidFill>
                  <a:srgbClr val="091339"/>
                </a:solidFill>
                <a:latin typeface="Century Gothic"/>
                <a:cs typeface="Century Gothic"/>
              </a:rPr>
              <a:t>test,</a:t>
            </a:r>
            <a:r>
              <a:rPr sz="1300" spc="-15" dirty="0">
                <a:solidFill>
                  <a:srgbClr val="091339"/>
                </a:solidFill>
                <a:latin typeface="Century Gothic"/>
                <a:cs typeface="Century Gothic"/>
              </a:rPr>
              <a:t> </a:t>
            </a:r>
            <a:r>
              <a:rPr sz="1300" dirty="0">
                <a:solidFill>
                  <a:srgbClr val="091339"/>
                </a:solidFill>
                <a:latin typeface="Century Gothic"/>
                <a:cs typeface="Century Gothic"/>
              </a:rPr>
              <a:t>the</a:t>
            </a:r>
            <a:r>
              <a:rPr sz="1300" spc="-20" dirty="0">
                <a:solidFill>
                  <a:srgbClr val="091339"/>
                </a:solidFill>
                <a:latin typeface="Century Gothic"/>
                <a:cs typeface="Century Gothic"/>
              </a:rPr>
              <a:t> </a:t>
            </a:r>
            <a:r>
              <a:rPr sz="1300" dirty="0">
                <a:solidFill>
                  <a:srgbClr val="091339"/>
                </a:solidFill>
                <a:latin typeface="Century Gothic"/>
                <a:cs typeface="Century Gothic"/>
              </a:rPr>
              <a:t>filter</a:t>
            </a:r>
            <a:r>
              <a:rPr sz="1300" spc="-20" dirty="0">
                <a:solidFill>
                  <a:srgbClr val="091339"/>
                </a:solidFill>
                <a:latin typeface="Century Gothic"/>
                <a:cs typeface="Century Gothic"/>
              </a:rPr>
              <a:t> </a:t>
            </a:r>
            <a:r>
              <a:rPr sz="1300" dirty="0">
                <a:solidFill>
                  <a:srgbClr val="091339"/>
                </a:solidFill>
                <a:latin typeface="Century Gothic"/>
                <a:cs typeface="Century Gothic"/>
              </a:rPr>
              <a:t>is</a:t>
            </a:r>
            <a:r>
              <a:rPr sz="1300" spc="-20" dirty="0">
                <a:solidFill>
                  <a:srgbClr val="091339"/>
                </a:solidFill>
                <a:latin typeface="Century Gothic"/>
                <a:cs typeface="Century Gothic"/>
              </a:rPr>
              <a:t> </a:t>
            </a:r>
            <a:r>
              <a:rPr sz="1300" dirty="0">
                <a:solidFill>
                  <a:srgbClr val="091339"/>
                </a:solidFill>
                <a:latin typeface="Century Gothic"/>
                <a:cs typeface="Century Gothic"/>
              </a:rPr>
              <a:t>applied</a:t>
            </a:r>
            <a:r>
              <a:rPr sz="1300" spc="-20" dirty="0">
                <a:solidFill>
                  <a:srgbClr val="091339"/>
                </a:solidFill>
                <a:latin typeface="Century Gothic"/>
                <a:cs typeface="Century Gothic"/>
              </a:rPr>
              <a:t> </a:t>
            </a:r>
            <a:r>
              <a:rPr sz="1300" dirty="0">
                <a:solidFill>
                  <a:srgbClr val="091339"/>
                </a:solidFill>
                <a:latin typeface="Century Gothic"/>
                <a:cs typeface="Century Gothic"/>
              </a:rPr>
              <a:t>between</a:t>
            </a:r>
            <a:r>
              <a:rPr sz="1300" spc="-20" dirty="0">
                <a:solidFill>
                  <a:srgbClr val="091339"/>
                </a:solidFill>
                <a:latin typeface="Century Gothic"/>
                <a:cs typeface="Century Gothic"/>
              </a:rPr>
              <a:t> </a:t>
            </a:r>
            <a:r>
              <a:rPr sz="1300" dirty="0">
                <a:solidFill>
                  <a:srgbClr val="091339"/>
                </a:solidFill>
                <a:latin typeface="Century Gothic"/>
                <a:cs typeface="Century Gothic"/>
              </a:rPr>
              <a:t>4</a:t>
            </a:r>
            <a:r>
              <a:rPr sz="1300" spc="-15" dirty="0">
                <a:solidFill>
                  <a:srgbClr val="091339"/>
                </a:solidFill>
                <a:latin typeface="Century Gothic"/>
                <a:cs typeface="Century Gothic"/>
              </a:rPr>
              <a:t> </a:t>
            </a:r>
            <a:r>
              <a:rPr sz="1300" dirty="0">
                <a:solidFill>
                  <a:srgbClr val="091339"/>
                </a:solidFill>
                <a:latin typeface="Century Gothic"/>
                <a:cs typeface="Century Gothic"/>
              </a:rPr>
              <a:t>and</a:t>
            </a:r>
            <a:r>
              <a:rPr sz="1300" spc="-20" dirty="0">
                <a:solidFill>
                  <a:srgbClr val="091339"/>
                </a:solidFill>
                <a:latin typeface="Century Gothic"/>
                <a:cs typeface="Century Gothic"/>
              </a:rPr>
              <a:t> </a:t>
            </a:r>
            <a:r>
              <a:rPr sz="1300" dirty="0">
                <a:solidFill>
                  <a:srgbClr val="091339"/>
                </a:solidFill>
                <a:latin typeface="Century Gothic"/>
                <a:cs typeface="Century Gothic"/>
              </a:rPr>
              <a:t>45</a:t>
            </a:r>
            <a:r>
              <a:rPr sz="1300" spc="-20" dirty="0">
                <a:solidFill>
                  <a:srgbClr val="091339"/>
                </a:solidFill>
                <a:latin typeface="Century Gothic"/>
                <a:cs typeface="Century Gothic"/>
              </a:rPr>
              <a:t> </a:t>
            </a:r>
            <a:r>
              <a:rPr sz="1300" dirty="0">
                <a:solidFill>
                  <a:srgbClr val="091339"/>
                </a:solidFill>
                <a:latin typeface="Century Gothic"/>
                <a:cs typeface="Century Gothic"/>
              </a:rPr>
              <a:t>Hz.</a:t>
            </a:r>
            <a:r>
              <a:rPr sz="1300" spc="-15" dirty="0">
                <a:solidFill>
                  <a:srgbClr val="091339"/>
                </a:solidFill>
                <a:latin typeface="Century Gothic"/>
                <a:cs typeface="Century Gothic"/>
              </a:rPr>
              <a:t> </a:t>
            </a:r>
            <a:r>
              <a:rPr sz="1300" dirty="0">
                <a:solidFill>
                  <a:srgbClr val="091339"/>
                </a:solidFill>
                <a:latin typeface="Century Gothic"/>
                <a:cs typeface="Century Gothic"/>
              </a:rPr>
              <a:t>As</a:t>
            </a:r>
            <a:r>
              <a:rPr sz="1300" spc="-25" dirty="0">
                <a:solidFill>
                  <a:srgbClr val="091339"/>
                </a:solidFill>
                <a:latin typeface="Century Gothic"/>
                <a:cs typeface="Century Gothic"/>
              </a:rPr>
              <a:t> </a:t>
            </a:r>
            <a:r>
              <a:rPr sz="1300" spc="-50" dirty="0">
                <a:solidFill>
                  <a:srgbClr val="091339"/>
                </a:solidFill>
                <a:latin typeface="Century Gothic"/>
                <a:cs typeface="Century Gothic"/>
              </a:rPr>
              <a:t>a</a:t>
            </a:r>
            <a:endParaRPr sz="1300">
              <a:latin typeface="Century Gothic"/>
              <a:cs typeface="Century Gothic"/>
            </a:endParaRPr>
          </a:p>
          <a:p>
            <a:pPr marL="1649095">
              <a:lnSpc>
                <a:spcPct val="100000"/>
              </a:lnSpc>
              <a:spcBef>
                <a:spcPts val="439"/>
              </a:spcBef>
            </a:pPr>
            <a:r>
              <a:rPr sz="1300" dirty="0">
                <a:solidFill>
                  <a:srgbClr val="091339"/>
                </a:solidFill>
                <a:latin typeface="Century Gothic"/>
                <a:cs typeface="Century Gothic"/>
              </a:rPr>
              <a:t>result,</a:t>
            </a:r>
            <a:r>
              <a:rPr sz="1300" spc="-10" dirty="0">
                <a:solidFill>
                  <a:srgbClr val="091339"/>
                </a:solidFill>
                <a:latin typeface="Century Gothic"/>
                <a:cs typeface="Century Gothic"/>
              </a:rPr>
              <a:t> </a:t>
            </a:r>
            <a:r>
              <a:rPr sz="1300" dirty="0">
                <a:solidFill>
                  <a:srgbClr val="091339"/>
                </a:solidFill>
                <a:latin typeface="Century Gothic"/>
                <a:cs typeface="Century Gothic"/>
              </a:rPr>
              <a:t>we</a:t>
            </a:r>
            <a:r>
              <a:rPr sz="1300" spc="-10" dirty="0">
                <a:solidFill>
                  <a:srgbClr val="091339"/>
                </a:solidFill>
                <a:latin typeface="Century Gothic"/>
                <a:cs typeface="Century Gothic"/>
              </a:rPr>
              <a:t> </a:t>
            </a:r>
            <a:r>
              <a:rPr sz="1300" dirty="0">
                <a:solidFill>
                  <a:srgbClr val="091339"/>
                </a:solidFill>
                <a:latin typeface="Century Gothic"/>
                <a:cs typeface="Century Gothic"/>
              </a:rPr>
              <a:t>can</a:t>
            </a:r>
            <a:r>
              <a:rPr sz="1300" spc="-5" dirty="0">
                <a:solidFill>
                  <a:srgbClr val="091339"/>
                </a:solidFill>
                <a:latin typeface="Century Gothic"/>
                <a:cs typeface="Century Gothic"/>
              </a:rPr>
              <a:t> </a:t>
            </a:r>
            <a:r>
              <a:rPr sz="1300" dirty="0">
                <a:solidFill>
                  <a:srgbClr val="091339"/>
                </a:solidFill>
                <a:latin typeface="Century Gothic"/>
                <a:cs typeface="Century Gothic"/>
              </a:rPr>
              <a:t>rule</a:t>
            </a:r>
            <a:r>
              <a:rPr sz="1300" spc="-10" dirty="0">
                <a:solidFill>
                  <a:srgbClr val="091339"/>
                </a:solidFill>
                <a:latin typeface="Century Gothic"/>
                <a:cs typeface="Century Gothic"/>
              </a:rPr>
              <a:t> </a:t>
            </a:r>
            <a:r>
              <a:rPr sz="1300" dirty="0">
                <a:solidFill>
                  <a:srgbClr val="091339"/>
                </a:solidFill>
                <a:latin typeface="Century Gothic"/>
                <a:cs typeface="Century Gothic"/>
              </a:rPr>
              <a:t>out</a:t>
            </a:r>
            <a:r>
              <a:rPr sz="1300" spc="-5" dirty="0">
                <a:solidFill>
                  <a:srgbClr val="091339"/>
                </a:solidFill>
                <a:latin typeface="Century Gothic"/>
                <a:cs typeface="Century Gothic"/>
              </a:rPr>
              <a:t> </a:t>
            </a:r>
            <a:r>
              <a:rPr sz="1300" dirty="0">
                <a:solidFill>
                  <a:srgbClr val="091339"/>
                </a:solidFill>
                <a:latin typeface="Century Gothic"/>
                <a:cs typeface="Century Gothic"/>
              </a:rPr>
              <a:t>this</a:t>
            </a:r>
            <a:r>
              <a:rPr sz="1300" spc="-15" dirty="0">
                <a:solidFill>
                  <a:srgbClr val="091339"/>
                </a:solidFill>
                <a:latin typeface="Century Gothic"/>
                <a:cs typeface="Century Gothic"/>
              </a:rPr>
              <a:t> </a:t>
            </a:r>
            <a:r>
              <a:rPr sz="1300" spc="-10" dirty="0">
                <a:solidFill>
                  <a:srgbClr val="091339"/>
                </a:solidFill>
                <a:latin typeface="Century Gothic"/>
                <a:cs typeface="Century Gothic"/>
              </a:rPr>
              <a:t>frequency</a:t>
            </a:r>
            <a:r>
              <a:rPr sz="1300" spc="-5" dirty="0">
                <a:solidFill>
                  <a:srgbClr val="091339"/>
                </a:solidFill>
                <a:latin typeface="Century Gothic"/>
                <a:cs typeface="Century Gothic"/>
              </a:rPr>
              <a:t> </a:t>
            </a:r>
            <a:r>
              <a:rPr sz="1300" spc="-10" dirty="0">
                <a:solidFill>
                  <a:srgbClr val="091339"/>
                </a:solidFill>
                <a:latin typeface="Century Gothic"/>
                <a:cs typeface="Century Gothic"/>
              </a:rPr>
              <a:t>range.</a:t>
            </a:r>
            <a:endParaRPr sz="1300">
              <a:latin typeface="Century Gothic"/>
              <a:cs typeface="Century Gothic"/>
            </a:endParaRPr>
          </a:p>
        </p:txBody>
      </p:sp>
      <p:sp>
        <p:nvSpPr>
          <p:cNvPr id="6" name="object 6"/>
          <p:cNvSpPr txBox="1"/>
          <p:nvPr/>
        </p:nvSpPr>
        <p:spPr>
          <a:xfrm>
            <a:off x="1986800" y="5323116"/>
            <a:ext cx="6718934" cy="1090930"/>
          </a:xfrm>
          <a:prstGeom prst="rect">
            <a:avLst/>
          </a:prstGeom>
          <a:solidFill>
            <a:srgbClr val="1B75BC">
              <a:alpha val="5000"/>
            </a:srgbClr>
          </a:solidFill>
        </p:spPr>
        <p:txBody>
          <a:bodyPr vert="horz" wrap="square" lIns="0" tIns="1905" rIns="0" bIns="0" rtlCol="0">
            <a:spAutoFit/>
          </a:bodyPr>
          <a:lstStyle/>
          <a:p>
            <a:pPr marL="448309" marR="358775" indent="-228600">
              <a:lnSpc>
                <a:spcPts val="2000"/>
              </a:lnSpc>
              <a:spcBef>
                <a:spcPts val="15"/>
              </a:spcBef>
              <a:buChar char="•"/>
              <a:tabLst>
                <a:tab pos="737870" algn="l"/>
              </a:tabLst>
            </a:pPr>
            <a:r>
              <a:rPr sz="1300" dirty="0">
                <a:solidFill>
                  <a:srgbClr val="091339"/>
                </a:solidFill>
                <a:latin typeface="Century Gothic"/>
                <a:cs typeface="Century Gothic"/>
              </a:rPr>
              <a:t>A</a:t>
            </a:r>
            <a:r>
              <a:rPr sz="1300" spc="-15" dirty="0">
                <a:solidFill>
                  <a:srgbClr val="091339"/>
                </a:solidFill>
                <a:latin typeface="Century Gothic"/>
                <a:cs typeface="Century Gothic"/>
              </a:rPr>
              <a:t> </a:t>
            </a:r>
            <a:r>
              <a:rPr sz="1300" dirty="0">
                <a:solidFill>
                  <a:srgbClr val="091339"/>
                </a:solidFill>
                <a:latin typeface="Century Gothic"/>
                <a:cs typeface="Century Gothic"/>
              </a:rPr>
              <a:t>notch</a:t>
            </a:r>
            <a:r>
              <a:rPr sz="1300" spc="-10" dirty="0">
                <a:solidFill>
                  <a:srgbClr val="091339"/>
                </a:solidFill>
                <a:latin typeface="Century Gothic"/>
                <a:cs typeface="Century Gothic"/>
              </a:rPr>
              <a:t> </a:t>
            </a:r>
            <a:r>
              <a:rPr sz="1300" dirty="0">
                <a:solidFill>
                  <a:srgbClr val="091339"/>
                </a:solidFill>
                <a:latin typeface="Century Gothic"/>
                <a:cs typeface="Century Gothic"/>
              </a:rPr>
              <a:t>filter</a:t>
            </a:r>
            <a:r>
              <a:rPr sz="1300" spc="-15" dirty="0">
                <a:solidFill>
                  <a:srgbClr val="091339"/>
                </a:solidFill>
                <a:latin typeface="Century Gothic"/>
                <a:cs typeface="Century Gothic"/>
              </a:rPr>
              <a:t> </a:t>
            </a:r>
            <a:r>
              <a:rPr sz="1300" dirty="0">
                <a:solidFill>
                  <a:srgbClr val="091339"/>
                </a:solidFill>
                <a:latin typeface="Century Gothic"/>
                <a:cs typeface="Century Gothic"/>
              </a:rPr>
              <a:t>is</a:t>
            </a:r>
            <a:r>
              <a:rPr sz="1300" spc="-15" dirty="0">
                <a:solidFill>
                  <a:srgbClr val="091339"/>
                </a:solidFill>
                <a:latin typeface="Century Gothic"/>
                <a:cs typeface="Century Gothic"/>
              </a:rPr>
              <a:t> </a:t>
            </a:r>
            <a:r>
              <a:rPr sz="1300" dirty="0">
                <a:solidFill>
                  <a:srgbClr val="091339"/>
                </a:solidFill>
                <a:latin typeface="Century Gothic"/>
                <a:cs typeface="Century Gothic"/>
              </a:rPr>
              <a:t>applied</a:t>
            </a:r>
            <a:r>
              <a:rPr sz="1300" spc="-10" dirty="0">
                <a:solidFill>
                  <a:srgbClr val="091339"/>
                </a:solidFill>
                <a:latin typeface="Century Gothic"/>
                <a:cs typeface="Century Gothic"/>
              </a:rPr>
              <a:t> </a:t>
            </a:r>
            <a:r>
              <a:rPr sz="1300" dirty="0">
                <a:solidFill>
                  <a:srgbClr val="091339"/>
                </a:solidFill>
                <a:latin typeface="Century Gothic"/>
                <a:cs typeface="Century Gothic"/>
              </a:rPr>
              <a:t>at</a:t>
            </a:r>
            <a:r>
              <a:rPr sz="1300" spc="-15" dirty="0">
                <a:solidFill>
                  <a:srgbClr val="091339"/>
                </a:solidFill>
                <a:latin typeface="Century Gothic"/>
                <a:cs typeface="Century Gothic"/>
              </a:rPr>
              <a:t> </a:t>
            </a:r>
            <a:r>
              <a:rPr sz="1300" dirty="0">
                <a:solidFill>
                  <a:srgbClr val="091339"/>
                </a:solidFill>
                <a:latin typeface="Century Gothic"/>
                <a:cs typeface="Century Gothic"/>
              </a:rPr>
              <a:t>50</a:t>
            </a:r>
            <a:r>
              <a:rPr sz="1300" spc="-15" dirty="0">
                <a:solidFill>
                  <a:srgbClr val="091339"/>
                </a:solidFill>
                <a:latin typeface="Century Gothic"/>
                <a:cs typeface="Century Gothic"/>
              </a:rPr>
              <a:t> </a:t>
            </a:r>
            <a:r>
              <a:rPr sz="1300" dirty="0">
                <a:solidFill>
                  <a:srgbClr val="091339"/>
                </a:solidFill>
                <a:latin typeface="Century Gothic"/>
                <a:cs typeface="Century Gothic"/>
              </a:rPr>
              <a:t>Hz</a:t>
            </a:r>
            <a:r>
              <a:rPr sz="1300" spc="-10" dirty="0">
                <a:solidFill>
                  <a:srgbClr val="091339"/>
                </a:solidFill>
                <a:latin typeface="Century Gothic"/>
                <a:cs typeface="Century Gothic"/>
              </a:rPr>
              <a:t> </a:t>
            </a:r>
            <a:r>
              <a:rPr sz="1300" dirty="0">
                <a:solidFill>
                  <a:srgbClr val="091339"/>
                </a:solidFill>
                <a:latin typeface="Century Gothic"/>
                <a:cs typeface="Century Gothic"/>
              </a:rPr>
              <a:t>to</a:t>
            </a:r>
            <a:r>
              <a:rPr sz="1300" spc="-15" dirty="0">
                <a:solidFill>
                  <a:srgbClr val="091339"/>
                </a:solidFill>
                <a:latin typeface="Century Gothic"/>
                <a:cs typeface="Century Gothic"/>
              </a:rPr>
              <a:t> </a:t>
            </a:r>
            <a:r>
              <a:rPr sz="1300" dirty="0">
                <a:solidFill>
                  <a:srgbClr val="091339"/>
                </a:solidFill>
                <a:latin typeface="Century Gothic"/>
                <a:cs typeface="Century Gothic"/>
              </a:rPr>
              <a:t>guarantee</a:t>
            </a:r>
            <a:r>
              <a:rPr sz="1300" spc="-10" dirty="0">
                <a:solidFill>
                  <a:srgbClr val="091339"/>
                </a:solidFill>
                <a:latin typeface="Century Gothic"/>
                <a:cs typeface="Century Gothic"/>
              </a:rPr>
              <a:t> </a:t>
            </a:r>
            <a:r>
              <a:rPr sz="1300" dirty="0">
                <a:solidFill>
                  <a:srgbClr val="091339"/>
                </a:solidFill>
                <a:latin typeface="Century Gothic"/>
                <a:cs typeface="Century Gothic"/>
              </a:rPr>
              <a:t>that</a:t>
            </a:r>
            <a:r>
              <a:rPr sz="1300" spc="-15" dirty="0">
                <a:solidFill>
                  <a:srgbClr val="091339"/>
                </a:solidFill>
                <a:latin typeface="Century Gothic"/>
                <a:cs typeface="Century Gothic"/>
              </a:rPr>
              <a:t> </a:t>
            </a:r>
            <a:r>
              <a:rPr sz="1300" spc="-10" dirty="0">
                <a:solidFill>
                  <a:srgbClr val="091339"/>
                </a:solidFill>
                <a:latin typeface="Century Gothic"/>
                <a:cs typeface="Century Gothic"/>
              </a:rPr>
              <a:t>frequency </a:t>
            </a:r>
            <a:r>
              <a:rPr sz="1300" dirty="0">
                <a:solidFill>
                  <a:srgbClr val="091339"/>
                </a:solidFill>
                <a:latin typeface="Century Gothic"/>
                <a:cs typeface="Century Gothic"/>
              </a:rPr>
              <a:t>and</a:t>
            </a:r>
            <a:r>
              <a:rPr sz="1300" spc="-10" dirty="0">
                <a:solidFill>
                  <a:srgbClr val="091339"/>
                </a:solidFill>
                <a:latin typeface="Century Gothic"/>
                <a:cs typeface="Century Gothic"/>
              </a:rPr>
              <a:t> </a:t>
            </a:r>
            <a:r>
              <a:rPr sz="1300" dirty="0">
                <a:solidFill>
                  <a:srgbClr val="091339"/>
                </a:solidFill>
                <a:latin typeface="Century Gothic"/>
                <a:cs typeface="Century Gothic"/>
              </a:rPr>
              <a:t>noise</a:t>
            </a:r>
            <a:r>
              <a:rPr sz="1300" spc="-15" dirty="0">
                <a:solidFill>
                  <a:srgbClr val="091339"/>
                </a:solidFill>
                <a:latin typeface="Century Gothic"/>
                <a:cs typeface="Century Gothic"/>
              </a:rPr>
              <a:t> </a:t>
            </a:r>
            <a:r>
              <a:rPr sz="1300" spc="-25" dirty="0">
                <a:solidFill>
                  <a:srgbClr val="091339"/>
                </a:solidFill>
                <a:latin typeface="Century Gothic"/>
                <a:cs typeface="Century Gothic"/>
              </a:rPr>
              <a:t>at 	</a:t>
            </a:r>
            <a:r>
              <a:rPr sz="1300" dirty="0">
                <a:solidFill>
                  <a:srgbClr val="091339"/>
                </a:solidFill>
                <a:latin typeface="Century Gothic"/>
                <a:cs typeface="Century Gothic"/>
              </a:rPr>
              <a:t>this</a:t>
            </a:r>
            <a:r>
              <a:rPr sz="1300" spc="-25" dirty="0">
                <a:solidFill>
                  <a:srgbClr val="091339"/>
                </a:solidFill>
                <a:latin typeface="Century Gothic"/>
                <a:cs typeface="Century Gothic"/>
              </a:rPr>
              <a:t> </a:t>
            </a:r>
            <a:r>
              <a:rPr sz="1300" dirty="0">
                <a:solidFill>
                  <a:srgbClr val="091339"/>
                </a:solidFill>
                <a:latin typeface="Century Gothic"/>
                <a:cs typeface="Century Gothic"/>
              </a:rPr>
              <a:t>level</a:t>
            </a:r>
            <a:r>
              <a:rPr sz="1300" spc="-25" dirty="0">
                <a:solidFill>
                  <a:srgbClr val="091339"/>
                </a:solidFill>
                <a:latin typeface="Century Gothic"/>
                <a:cs typeface="Century Gothic"/>
              </a:rPr>
              <a:t> </a:t>
            </a:r>
            <a:r>
              <a:rPr sz="1300" dirty="0">
                <a:solidFill>
                  <a:srgbClr val="091339"/>
                </a:solidFill>
                <a:latin typeface="Century Gothic"/>
                <a:cs typeface="Century Gothic"/>
              </a:rPr>
              <a:t>are</a:t>
            </a:r>
            <a:r>
              <a:rPr sz="1300" spc="-20" dirty="0">
                <a:solidFill>
                  <a:srgbClr val="091339"/>
                </a:solidFill>
                <a:latin typeface="Century Gothic"/>
                <a:cs typeface="Century Gothic"/>
              </a:rPr>
              <a:t> </a:t>
            </a:r>
            <a:r>
              <a:rPr sz="1300" dirty="0">
                <a:solidFill>
                  <a:srgbClr val="091339"/>
                </a:solidFill>
                <a:latin typeface="Century Gothic"/>
                <a:cs typeface="Century Gothic"/>
              </a:rPr>
              <a:t>eliminated,</a:t>
            </a:r>
            <a:r>
              <a:rPr sz="1300" spc="-20" dirty="0">
                <a:solidFill>
                  <a:srgbClr val="091339"/>
                </a:solidFill>
                <a:latin typeface="Century Gothic"/>
                <a:cs typeface="Century Gothic"/>
              </a:rPr>
              <a:t> </a:t>
            </a:r>
            <a:r>
              <a:rPr sz="1300" dirty="0">
                <a:solidFill>
                  <a:srgbClr val="091339"/>
                </a:solidFill>
                <a:latin typeface="Century Gothic"/>
                <a:cs typeface="Century Gothic"/>
              </a:rPr>
              <a:t>even</a:t>
            </a:r>
            <a:r>
              <a:rPr sz="1300" spc="-20" dirty="0">
                <a:solidFill>
                  <a:srgbClr val="091339"/>
                </a:solidFill>
                <a:latin typeface="Century Gothic"/>
                <a:cs typeface="Century Gothic"/>
              </a:rPr>
              <a:t> </a:t>
            </a:r>
            <a:r>
              <a:rPr sz="1300" dirty="0">
                <a:solidFill>
                  <a:srgbClr val="091339"/>
                </a:solidFill>
                <a:latin typeface="Century Gothic"/>
                <a:cs typeface="Century Gothic"/>
              </a:rPr>
              <a:t>though</a:t>
            </a:r>
            <a:r>
              <a:rPr sz="1300" spc="-15" dirty="0">
                <a:solidFill>
                  <a:srgbClr val="091339"/>
                </a:solidFill>
                <a:latin typeface="Century Gothic"/>
                <a:cs typeface="Century Gothic"/>
              </a:rPr>
              <a:t> </a:t>
            </a:r>
            <a:r>
              <a:rPr sz="1300" dirty="0">
                <a:solidFill>
                  <a:srgbClr val="091339"/>
                </a:solidFill>
                <a:latin typeface="Century Gothic"/>
                <a:cs typeface="Century Gothic"/>
              </a:rPr>
              <a:t>a</a:t>
            </a:r>
            <a:r>
              <a:rPr sz="1300" spc="-20" dirty="0">
                <a:solidFill>
                  <a:srgbClr val="091339"/>
                </a:solidFill>
                <a:latin typeface="Century Gothic"/>
                <a:cs typeface="Century Gothic"/>
              </a:rPr>
              <a:t> </a:t>
            </a:r>
            <a:r>
              <a:rPr sz="1300" spc="-10" dirty="0">
                <a:solidFill>
                  <a:srgbClr val="091339"/>
                </a:solidFill>
                <a:latin typeface="Century Gothic"/>
                <a:cs typeface="Century Gothic"/>
              </a:rPr>
              <a:t>low-</a:t>
            </a:r>
            <a:r>
              <a:rPr sz="1300" dirty="0">
                <a:solidFill>
                  <a:srgbClr val="091339"/>
                </a:solidFill>
                <a:latin typeface="Century Gothic"/>
                <a:cs typeface="Century Gothic"/>
              </a:rPr>
              <a:t>pass</a:t>
            </a:r>
            <a:r>
              <a:rPr sz="1300" spc="-25" dirty="0">
                <a:solidFill>
                  <a:srgbClr val="091339"/>
                </a:solidFill>
                <a:latin typeface="Century Gothic"/>
                <a:cs typeface="Century Gothic"/>
              </a:rPr>
              <a:t> </a:t>
            </a:r>
            <a:r>
              <a:rPr sz="1300" dirty="0">
                <a:solidFill>
                  <a:srgbClr val="091339"/>
                </a:solidFill>
                <a:latin typeface="Century Gothic"/>
                <a:cs typeface="Century Gothic"/>
              </a:rPr>
              <a:t>filter</a:t>
            </a:r>
            <a:r>
              <a:rPr sz="1300" spc="-20" dirty="0">
                <a:solidFill>
                  <a:srgbClr val="091339"/>
                </a:solidFill>
                <a:latin typeface="Century Gothic"/>
                <a:cs typeface="Century Gothic"/>
              </a:rPr>
              <a:t> </a:t>
            </a:r>
            <a:r>
              <a:rPr sz="1300" dirty="0">
                <a:solidFill>
                  <a:srgbClr val="091339"/>
                </a:solidFill>
                <a:latin typeface="Century Gothic"/>
                <a:cs typeface="Century Gothic"/>
              </a:rPr>
              <a:t>with</a:t>
            </a:r>
            <a:r>
              <a:rPr sz="1300" spc="-20" dirty="0">
                <a:solidFill>
                  <a:srgbClr val="091339"/>
                </a:solidFill>
                <a:latin typeface="Century Gothic"/>
                <a:cs typeface="Century Gothic"/>
              </a:rPr>
              <a:t> </a:t>
            </a:r>
            <a:r>
              <a:rPr sz="1300" dirty="0">
                <a:solidFill>
                  <a:srgbClr val="091339"/>
                </a:solidFill>
                <a:latin typeface="Century Gothic"/>
                <a:cs typeface="Century Gothic"/>
              </a:rPr>
              <a:t>a</a:t>
            </a:r>
            <a:r>
              <a:rPr sz="1300" spc="-15" dirty="0">
                <a:solidFill>
                  <a:srgbClr val="091339"/>
                </a:solidFill>
                <a:latin typeface="Century Gothic"/>
                <a:cs typeface="Century Gothic"/>
              </a:rPr>
              <a:t> </a:t>
            </a:r>
            <a:r>
              <a:rPr sz="1300" spc="-10" dirty="0">
                <a:solidFill>
                  <a:srgbClr val="091339"/>
                </a:solidFill>
                <a:latin typeface="Century Gothic"/>
                <a:cs typeface="Century Gothic"/>
              </a:rPr>
              <a:t>cutoff</a:t>
            </a:r>
            <a:endParaRPr sz="1300">
              <a:latin typeface="Century Gothic"/>
              <a:cs typeface="Century Gothic"/>
            </a:endParaRPr>
          </a:p>
          <a:p>
            <a:pPr marL="81915" algn="ctr">
              <a:lnSpc>
                <a:spcPct val="100000"/>
              </a:lnSpc>
              <a:spcBef>
                <a:spcPts val="300"/>
              </a:spcBef>
            </a:pPr>
            <a:r>
              <a:rPr sz="1300" spc="-10" dirty="0">
                <a:solidFill>
                  <a:srgbClr val="091339"/>
                </a:solidFill>
                <a:latin typeface="Century Gothic"/>
                <a:cs typeface="Century Gothic"/>
              </a:rPr>
              <a:t>frequency</a:t>
            </a:r>
            <a:r>
              <a:rPr sz="1300" spc="-15" dirty="0">
                <a:solidFill>
                  <a:srgbClr val="091339"/>
                </a:solidFill>
                <a:latin typeface="Century Gothic"/>
                <a:cs typeface="Century Gothic"/>
              </a:rPr>
              <a:t> </a:t>
            </a:r>
            <a:r>
              <a:rPr sz="1300" dirty="0">
                <a:solidFill>
                  <a:srgbClr val="091339"/>
                </a:solidFill>
                <a:latin typeface="Century Gothic"/>
                <a:cs typeface="Century Gothic"/>
              </a:rPr>
              <a:t>of</a:t>
            </a:r>
            <a:r>
              <a:rPr sz="1300" spc="-10" dirty="0">
                <a:solidFill>
                  <a:srgbClr val="091339"/>
                </a:solidFill>
                <a:latin typeface="Century Gothic"/>
                <a:cs typeface="Century Gothic"/>
              </a:rPr>
              <a:t> </a:t>
            </a:r>
            <a:r>
              <a:rPr sz="1300" dirty="0">
                <a:solidFill>
                  <a:srgbClr val="091339"/>
                </a:solidFill>
                <a:latin typeface="Century Gothic"/>
                <a:cs typeface="Century Gothic"/>
              </a:rPr>
              <a:t>45</a:t>
            </a:r>
            <a:r>
              <a:rPr sz="1300" spc="-15" dirty="0">
                <a:solidFill>
                  <a:srgbClr val="091339"/>
                </a:solidFill>
                <a:latin typeface="Century Gothic"/>
                <a:cs typeface="Century Gothic"/>
              </a:rPr>
              <a:t> </a:t>
            </a:r>
            <a:r>
              <a:rPr sz="1300" dirty="0">
                <a:solidFill>
                  <a:srgbClr val="091339"/>
                </a:solidFill>
                <a:latin typeface="Century Gothic"/>
                <a:cs typeface="Century Gothic"/>
              </a:rPr>
              <a:t>Hz</a:t>
            </a:r>
            <a:r>
              <a:rPr sz="1300" spc="-10" dirty="0">
                <a:solidFill>
                  <a:srgbClr val="091339"/>
                </a:solidFill>
                <a:latin typeface="Century Gothic"/>
                <a:cs typeface="Century Gothic"/>
              </a:rPr>
              <a:t> </a:t>
            </a:r>
            <a:r>
              <a:rPr sz="1300" dirty="0">
                <a:solidFill>
                  <a:srgbClr val="091339"/>
                </a:solidFill>
                <a:latin typeface="Century Gothic"/>
                <a:cs typeface="Century Gothic"/>
              </a:rPr>
              <a:t>was</a:t>
            </a:r>
            <a:r>
              <a:rPr sz="1300" spc="-15" dirty="0">
                <a:solidFill>
                  <a:srgbClr val="091339"/>
                </a:solidFill>
                <a:latin typeface="Century Gothic"/>
                <a:cs typeface="Century Gothic"/>
              </a:rPr>
              <a:t> </a:t>
            </a:r>
            <a:r>
              <a:rPr sz="1300" dirty="0">
                <a:solidFill>
                  <a:srgbClr val="091339"/>
                </a:solidFill>
                <a:latin typeface="Century Gothic"/>
                <a:cs typeface="Century Gothic"/>
              </a:rPr>
              <a:t>used.</a:t>
            </a:r>
            <a:r>
              <a:rPr sz="1300" spc="-10" dirty="0">
                <a:solidFill>
                  <a:srgbClr val="091339"/>
                </a:solidFill>
                <a:latin typeface="Century Gothic"/>
                <a:cs typeface="Century Gothic"/>
              </a:rPr>
              <a:t> </a:t>
            </a:r>
            <a:r>
              <a:rPr sz="1300" dirty="0">
                <a:solidFill>
                  <a:srgbClr val="091339"/>
                </a:solidFill>
                <a:latin typeface="Century Gothic"/>
                <a:cs typeface="Century Gothic"/>
              </a:rPr>
              <a:t>Power</a:t>
            </a:r>
            <a:r>
              <a:rPr sz="1300" spc="-15" dirty="0">
                <a:solidFill>
                  <a:srgbClr val="091339"/>
                </a:solidFill>
                <a:latin typeface="Century Gothic"/>
                <a:cs typeface="Century Gothic"/>
              </a:rPr>
              <a:t> </a:t>
            </a:r>
            <a:r>
              <a:rPr sz="1300" dirty="0">
                <a:solidFill>
                  <a:srgbClr val="091339"/>
                </a:solidFill>
                <a:latin typeface="Century Gothic"/>
                <a:cs typeface="Century Gothic"/>
              </a:rPr>
              <a:t>line</a:t>
            </a:r>
            <a:r>
              <a:rPr sz="1300" spc="-10" dirty="0">
                <a:solidFill>
                  <a:srgbClr val="091339"/>
                </a:solidFill>
                <a:latin typeface="Century Gothic"/>
                <a:cs typeface="Century Gothic"/>
              </a:rPr>
              <a:t> </a:t>
            </a:r>
            <a:r>
              <a:rPr sz="1300" dirty="0">
                <a:solidFill>
                  <a:srgbClr val="091339"/>
                </a:solidFill>
                <a:latin typeface="Century Gothic"/>
                <a:cs typeface="Century Gothic"/>
              </a:rPr>
              <a:t>noise</a:t>
            </a:r>
            <a:r>
              <a:rPr sz="1300" spc="-10" dirty="0">
                <a:solidFill>
                  <a:srgbClr val="091339"/>
                </a:solidFill>
                <a:latin typeface="Century Gothic"/>
                <a:cs typeface="Century Gothic"/>
              </a:rPr>
              <a:t> </a:t>
            </a:r>
            <a:r>
              <a:rPr sz="1300" dirty="0">
                <a:solidFill>
                  <a:srgbClr val="091339"/>
                </a:solidFill>
                <a:latin typeface="Century Gothic"/>
                <a:cs typeface="Century Gothic"/>
              </a:rPr>
              <a:t>often</a:t>
            </a:r>
            <a:r>
              <a:rPr sz="1300" spc="-10" dirty="0">
                <a:solidFill>
                  <a:srgbClr val="091339"/>
                </a:solidFill>
                <a:latin typeface="Century Gothic"/>
                <a:cs typeface="Century Gothic"/>
              </a:rPr>
              <a:t> </a:t>
            </a:r>
            <a:r>
              <a:rPr sz="1300" dirty="0">
                <a:solidFill>
                  <a:srgbClr val="091339"/>
                </a:solidFill>
                <a:latin typeface="Century Gothic"/>
                <a:cs typeface="Century Gothic"/>
              </a:rPr>
              <a:t>ranges</a:t>
            </a:r>
            <a:r>
              <a:rPr sz="1300" spc="-15" dirty="0">
                <a:solidFill>
                  <a:srgbClr val="091339"/>
                </a:solidFill>
                <a:latin typeface="Century Gothic"/>
                <a:cs typeface="Century Gothic"/>
              </a:rPr>
              <a:t> </a:t>
            </a:r>
            <a:r>
              <a:rPr sz="1300" dirty="0">
                <a:solidFill>
                  <a:srgbClr val="091339"/>
                </a:solidFill>
                <a:latin typeface="Century Gothic"/>
                <a:cs typeface="Century Gothic"/>
              </a:rPr>
              <a:t>from</a:t>
            </a:r>
            <a:r>
              <a:rPr sz="1300" spc="-10" dirty="0">
                <a:solidFill>
                  <a:srgbClr val="091339"/>
                </a:solidFill>
                <a:latin typeface="Century Gothic"/>
                <a:cs typeface="Century Gothic"/>
              </a:rPr>
              <a:t> </a:t>
            </a:r>
            <a:r>
              <a:rPr sz="1300" dirty="0">
                <a:solidFill>
                  <a:srgbClr val="091339"/>
                </a:solidFill>
                <a:latin typeface="Century Gothic"/>
                <a:cs typeface="Century Gothic"/>
              </a:rPr>
              <a:t>50</a:t>
            </a:r>
            <a:r>
              <a:rPr sz="1300" spc="-20" dirty="0">
                <a:solidFill>
                  <a:srgbClr val="091339"/>
                </a:solidFill>
                <a:latin typeface="Century Gothic"/>
                <a:cs typeface="Century Gothic"/>
              </a:rPr>
              <a:t> </a:t>
            </a:r>
            <a:r>
              <a:rPr sz="1300" dirty="0">
                <a:solidFill>
                  <a:srgbClr val="091339"/>
                </a:solidFill>
                <a:latin typeface="Century Gothic"/>
                <a:cs typeface="Century Gothic"/>
              </a:rPr>
              <a:t>Hz</a:t>
            </a:r>
            <a:r>
              <a:rPr sz="1300" spc="-10" dirty="0">
                <a:solidFill>
                  <a:srgbClr val="091339"/>
                </a:solidFill>
                <a:latin typeface="Century Gothic"/>
                <a:cs typeface="Century Gothic"/>
              </a:rPr>
              <a:t> </a:t>
            </a:r>
            <a:r>
              <a:rPr sz="1300" dirty="0">
                <a:solidFill>
                  <a:srgbClr val="091339"/>
                </a:solidFill>
                <a:latin typeface="Century Gothic"/>
                <a:cs typeface="Century Gothic"/>
              </a:rPr>
              <a:t>to</a:t>
            </a:r>
            <a:r>
              <a:rPr sz="1300" spc="-10" dirty="0">
                <a:solidFill>
                  <a:srgbClr val="091339"/>
                </a:solidFill>
                <a:latin typeface="Century Gothic"/>
                <a:cs typeface="Century Gothic"/>
              </a:rPr>
              <a:t> </a:t>
            </a:r>
            <a:r>
              <a:rPr sz="1300" spc="-25" dirty="0">
                <a:solidFill>
                  <a:srgbClr val="091339"/>
                </a:solidFill>
                <a:latin typeface="Century Gothic"/>
                <a:cs typeface="Century Gothic"/>
              </a:rPr>
              <a:t>60</a:t>
            </a:r>
            <a:endParaRPr sz="1300">
              <a:latin typeface="Century Gothic"/>
              <a:cs typeface="Century Gothic"/>
            </a:endParaRPr>
          </a:p>
          <a:p>
            <a:pPr marL="82550" algn="ctr">
              <a:lnSpc>
                <a:spcPct val="100000"/>
              </a:lnSpc>
              <a:spcBef>
                <a:spcPts val="440"/>
              </a:spcBef>
            </a:pPr>
            <a:r>
              <a:rPr sz="1300" dirty="0">
                <a:solidFill>
                  <a:srgbClr val="091339"/>
                </a:solidFill>
                <a:latin typeface="Century Gothic"/>
                <a:cs typeface="Century Gothic"/>
              </a:rPr>
              <a:t>Hz,</a:t>
            </a:r>
            <a:r>
              <a:rPr sz="1300" spc="-5" dirty="0">
                <a:solidFill>
                  <a:srgbClr val="091339"/>
                </a:solidFill>
                <a:latin typeface="Century Gothic"/>
                <a:cs typeface="Century Gothic"/>
              </a:rPr>
              <a:t> </a:t>
            </a:r>
            <a:r>
              <a:rPr sz="1300" dirty="0">
                <a:solidFill>
                  <a:srgbClr val="091339"/>
                </a:solidFill>
                <a:latin typeface="Century Gothic"/>
                <a:cs typeface="Century Gothic"/>
              </a:rPr>
              <a:t>depending</a:t>
            </a:r>
            <a:r>
              <a:rPr sz="1300" spc="-5" dirty="0">
                <a:solidFill>
                  <a:srgbClr val="091339"/>
                </a:solidFill>
                <a:latin typeface="Century Gothic"/>
                <a:cs typeface="Century Gothic"/>
              </a:rPr>
              <a:t> </a:t>
            </a:r>
            <a:r>
              <a:rPr sz="1300" dirty="0">
                <a:solidFill>
                  <a:srgbClr val="091339"/>
                </a:solidFill>
                <a:latin typeface="Century Gothic"/>
                <a:cs typeface="Century Gothic"/>
              </a:rPr>
              <a:t>on</a:t>
            </a:r>
            <a:r>
              <a:rPr sz="1300" spc="-5" dirty="0">
                <a:solidFill>
                  <a:srgbClr val="091339"/>
                </a:solidFill>
                <a:latin typeface="Century Gothic"/>
                <a:cs typeface="Century Gothic"/>
              </a:rPr>
              <a:t> </a:t>
            </a:r>
            <a:r>
              <a:rPr sz="1300" dirty="0">
                <a:solidFill>
                  <a:srgbClr val="091339"/>
                </a:solidFill>
                <a:latin typeface="Century Gothic"/>
                <a:cs typeface="Century Gothic"/>
              </a:rPr>
              <a:t>the</a:t>
            </a:r>
            <a:r>
              <a:rPr sz="1300" spc="-5" dirty="0">
                <a:solidFill>
                  <a:srgbClr val="091339"/>
                </a:solidFill>
                <a:latin typeface="Century Gothic"/>
                <a:cs typeface="Century Gothic"/>
              </a:rPr>
              <a:t> </a:t>
            </a:r>
            <a:r>
              <a:rPr sz="1300" dirty="0">
                <a:solidFill>
                  <a:srgbClr val="091339"/>
                </a:solidFill>
                <a:latin typeface="Century Gothic"/>
                <a:cs typeface="Century Gothic"/>
              </a:rPr>
              <a:t>nation</a:t>
            </a:r>
            <a:r>
              <a:rPr sz="1300" spc="-5" dirty="0">
                <a:solidFill>
                  <a:srgbClr val="091339"/>
                </a:solidFill>
                <a:latin typeface="Century Gothic"/>
                <a:cs typeface="Century Gothic"/>
              </a:rPr>
              <a:t> </a:t>
            </a:r>
            <a:r>
              <a:rPr sz="1300" dirty="0">
                <a:solidFill>
                  <a:srgbClr val="091339"/>
                </a:solidFill>
                <a:latin typeface="Century Gothic"/>
                <a:cs typeface="Century Gothic"/>
              </a:rPr>
              <a:t>or</a:t>
            </a:r>
            <a:r>
              <a:rPr sz="1300" spc="-5" dirty="0">
                <a:solidFill>
                  <a:srgbClr val="091339"/>
                </a:solidFill>
                <a:latin typeface="Century Gothic"/>
                <a:cs typeface="Century Gothic"/>
              </a:rPr>
              <a:t> </a:t>
            </a:r>
            <a:r>
              <a:rPr sz="1300" dirty="0">
                <a:solidFill>
                  <a:srgbClr val="091339"/>
                </a:solidFill>
                <a:latin typeface="Century Gothic"/>
                <a:cs typeface="Century Gothic"/>
              </a:rPr>
              <a:t>region's</a:t>
            </a:r>
            <a:r>
              <a:rPr sz="1300" spc="-5" dirty="0">
                <a:solidFill>
                  <a:srgbClr val="091339"/>
                </a:solidFill>
                <a:latin typeface="Century Gothic"/>
                <a:cs typeface="Century Gothic"/>
              </a:rPr>
              <a:t> </a:t>
            </a:r>
            <a:r>
              <a:rPr sz="1300" spc="-10" dirty="0">
                <a:solidFill>
                  <a:srgbClr val="091339"/>
                </a:solidFill>
                <a:latin typeface="Century Gothic"/>
                <a:cs typeface="Century Gothic"/>
              </a:rPr>
              <a:t>voltage.</a:t>
            </a:r>
            <a:endParaRPr sz="13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5198" y="581545"/>
            <a:ext cx="4004310" cy="410845"/>
          </a:xfrm>
          <a:prstGeom prst="rect">
            <a:avLst/>
          </a:prstGeom>
          <a:solidFill>
            <a:srgbClr val="1B75BC">
              <a:alpha val="9999"/>
            </a:srgbClr>
          </a:solidFill>
        </p:spPr>
        <p:txBody>
          <a:bodyPr vert="horz" wrap="square" lIns="0" tIns="111760" rIns="0" bIns="0" rtlCol="0">
            <a:spAutoFit/>
          </a:bodyPr>
          <a:lstStyle/>
          <a:p>
            <a:pPr marL="130175">
              <a:lnSpc>
                <a:spcPct val="100000"/>
              </a:lnSpc>
              <a:spcBef>
                <a:spcPts val="880"/>
              </a:spcBef>
            </a:pPr>
            <a:r>
              <a:rPr sz="1400" spc="-10" dirty="0">
                <a:solidFill>
                  <a:srgbClr val="091339"/>
                </a:solidFill>
                <a:latin typeface="Century Gothic"/>
                <a:cs typeface="Century Gothic"/>
              </a:rPr>
              <a:t>ARTIFACTS</a:t>
            </a:r>
            <a:r>
              <a:rPr sz="1400" spc="-20" dirty="0">
                <a:solidFill>
                  <a:srgbClr val="091339"/>
                </a:solidFill>
                <a:latin typeface="Century Gothic"/>
                <a:cs typeface="Century Gothic"/>
              </a:rPr>
              <a:t> </a:t>
            </a:r>
            <a:r>
              <a:rPr sz="1400" spc="-10" dirty="0">
                <a:solidFill>
                  <a:srgbClr val="091339"/>
                </a:solidFill>
                <a:latin typeface="Century Gothic"/>
                <a:cs typeface="Century Gothic"/>
              </a:rPr>
              <a:t>REMOVAL</a:t>
            </a:r>
            <a:endParaRPr sz="1400">
              <a:latin typeface="Century Gothic"/>
              <a:cs typeface="Century Gothic"/>
            </a:endParaRPr>
          </a:p>
        </p:txBody>
      </p:sp>
      <p:sp>
        <p:nvSpPr>
          <p:cNvPr id="3" name="object 3"/>
          <p:cNvSpPr txBox="1"/>
          <p:nvPr/>
        </p:nvSpPr>
        <p:spPr>
          <a:xfrm>
            <a:off x="712155" y="1029451"/>
            <a:ext cx="4133215" cy="787400"/>
          </a:xfrm>
          <a:prstGeom prst="rect">
            <a:avLst/>
          </a:prstGeom>
        </p:spPr>
        <p:txBody>
          <a:bodyPr vert="horz" wrap="square" lIns="0" tIns="12700" rIns="0" bIns="0" rtlCol="0">
            <a:spAutoFit/>
          </a:bodyPr>
          <a:lstStyle/>
          <a:p>
            <a:pPr marL="12700" marR="5080">
              <a:lnSpc>
                <a:spcPct val="128200"/>
              </a:lnSpc>
              <a:spcBef>
                <a:spcPts val="100"/>
              </a:spcBef>
            </a:pPr>
            <a:r>
              <a:rPr sz="1300" dirty="0">
                <a:solidFill>
                  <a:srgbClr val="273A95"/>
                </a:solidFill>
                <a:latin typeface="Century Gothic"/>
                <a:cs typeface="Century Gothic"/>
              </a:rPr>
              <a:t>The</a:t>
            </a:r>
            <a:r>
              <a:rPr sz="1300" spc="-45" dirty="0">
                <a:solidFill>
                  <a:srgbClr val="273A95"/>
                </a:solidFill>
                <a:latin typeface="Century Gothic"/>
                <a:cs typeface="Century Gothic"/>
              </a:rPr>
              <a:t> </a:t>
            </a:r>
            <a:r>
              <a:rPr sz="1300" dirty="0">
                <a:solidFill>
                  <a:srgbClr val="273A95"/>
                </a:solidFill>
                <a:latin typeface="Century Gothic"/>
                <a:cs typeface="Century Gothic"/>
              </a:rPr>
              <a:t>proposed</a:t>
            </a:r>
            <a:r>
              <a:rPr sz="1300" spc="-45" dirty="0">
                <a:solidFill>
                  <a:srgbClr val="273A95"/>
                </a:solidFill>
                <a:latin typeface="Century Gothic"/>
                <a:cs typeface="Century Gothic"/>
              </a:rPr>
              <a:t> </a:t>
            </a:r>
            <a:r>
              <a:rPr sz="1300" dirty="0">
                <a:solidFill>
                  <a:srgbClr val="273A95"/>
                </a:solidFill>
                <a:latin typeface="Century Gothic"/>
                <a:cs typeface="Century Gothic"/>
              </a:rPr>
              <a:t>systematic</a:t>
            </a:r>
            <a:r>
              <a:rPr sz="1300" spc="-45" dirty="0">
                <a:solidFill>
                  <a:srgbClr val="273A95"/>
                </a:solidFill>
                <a:latin typeface="Century Gothic"/>
                <a:cs typeface="Century Gothic"/>
              </a:rPr>
              <a:t> </a:t>
            </a:r>
            <a:r>
              <a:rPr sz="1300" dirty="0">
                <a:solidFill>
                  <a:srgbClr val="273A95"/>
                </a:solidFill>
                <a:latin typeface="Century Gothic"/>
                <a:cs typeface="Century Gothic"/>
              </a:rPr>
              <a:t>artifacts</a:t>
            </a:r>
            <a:r>
              <a:rPr sz="1300" spc="-50" dirty="0">
                <a:solidFill>
                  <a:srgbClr val="273A95"/>
                </a:solidFill>
                <a:latin typeface="Century Gothic"/>
                <a:cs typeface="Century Gothic"/>
              </a:rPr>
              <a:t> </a:t>
            </a:r>
            <a:r>
              <a:rPr sz="1300" dirty="0">
                <a:solidFill>
                  <a:srgbClr val="273A95"/>
                </a:solidFill>
                <a:latin typeface="Century Gothic"/>
                <a:cs typeface="Century Gothic"/>
              </a:rPr>
              <a:t>removal</a:t>
            </a:r>
            <a:r>
              <a:rPr sz="1300" spc="-50" dirty="0">
                <a:solidFill>
                  <a:srgbClr val="273A95"/>
                </a:solidFill>
                <a:latin typeface="Century Gothic"/>
                <a:cs typeface="Century Gothic"/>
              </a:rPr>
              <a:t> </a:t>
            </a:r>
            <a:r>
              <a:rPr sz="1300" spc="-10" dirty="0">
                <a:solidFill>
                  <a:srgbClr val="273A95"/>
                </a:solidFill>
                <a:latin typeface="Century Gothic"/>
                <a:cs typeface="Century Gothic"/>
              </a:rPr>
              <a:t>method </a:t>
            </a:r>
            <a:r>
              <a:rPr sz="1300" dirty="0">
                <a:solidFill>
                  <a:srgbClr val="273A95"/>
                </a:solidFill>
                <a:latin typeface="Century Gothic"/>
                <a:cs typeface="Century Gothic"/>
              </a:rPr>
              <a:t>applies</a:t>
            </a:r>
            <a:r>
              <a:rPr sz="1300" spc="-25" dirty="0">
                <a:solidFill>
                  <a:srgbClr val="273A95"/>
                </a:solidFill>
                <a:latin typeface="Century Gothic"/>
                <a:cs typeface="Century Gothic"/>
              </a:rPr>
              <a:t> </a:t>
            </a:r>
            <a:r>
              <a:rPr sz="1300" dirty="0">
                <a:solidFill>
                  <a:srgbClr val="273A95"/>
                </a:solidFill>
                <a:latin typeface="Century Gothic"/>
                <a:cs typeface="Century Gothic"/>
              </a:rPr>
              <a:t>a</a:t>
            </a:r>
            <a:r>
              <a:rPr sz="1300" spc="-20" dirty="0">
                <a:solidFill>
                  <a:srgbClr val="273A95"/>
                </a:solidFill>
                <a:latin typeface="Century Gothic"/>
                <a:cs typeface="Century Gothic"/>
              </a:rPr>
              <a:t> </a:t>
            </a:r>
            <a:r>
              <a:rPr sz="1300" dirty="0">
                <a:solidFill>
                  <a:srgbClr val="273A95"/>
                </a:solidFill>
                <a:latin typeface="Century Gothic"/>
                <a:cs typeface="Century Gothic"/>
              </a:rPr>
              <a:t>dual-criterion</a:t>
            </a:r>
            <a:r>
              <a:rPr sz="1300" spc="-20" dirty="0">
                <a:solidFill>
                  <a:srgbClr val="273A95"/>
                </a:solidFill>
                <a:latin typeface="Century Gothic"/>
                <a:cs typeface="Century Gothic"/>
              </a:rPr>
              <a:t> </a:t>
            </a:r>
            <a:r>
              <a:rPr sz="1300" dirty="0">
                <a:solidFill>
                  <a:srgbClr val="273A95"/>
                </a:solidFill>
                <a:latin typeface="Century Gothic"/>
                <a:cs typeface="Century Gothic"/>
              </a:rPr>
              <a:t>approach</a:t>
            </a:r>
            <a:r>
              <a:rPr sz="1300" spc="-20" dirty="0">
                <a:solidFill>
                  <a:srgbClr val="273A95"/>
                </a:solidFill>
                <a:latin typeface="Century Gothic"/>
                <a:cs typeface="Century Gothic"/>
              </a:rPr>
              <a:t> </a:t>
            </a:r>
            <a:r>
              <a:rPr sz="1300" dirty="0">
                <a:solidFill>
                  <a:srgbClr val="273A95"/>
                </a:solidFill>
                <a:latin typeface="Century Gothic"/>
                <a:cs typeface="Century Gothic"/>
              </a:rPr>
              <a:t>for</a:t>
            </a:r>
            <a:r>
              <a:rPr sz="1300" spc="-15" dirty="0">
                <a:solidFill>
                  <a:srgbClr val="273A95"/>
                </a:solidFill>
                <a:latin typeface="Century Gothic"/>
                <a:cs typeface="Century Gothic"/>
              </a:rPr>
              <a:t> </a:t>
            </a:r>
            <a:r>
              <a:rPr sz="1300" dirty="0">
                <a:solidFill>
                  <a:srgbClr val="273A95"/>
                </a:solidFill>
                <a:latin typeface="Century Gothic"/>
                <a:cs typeface="Century Gothic"/>
              </a:rPr>
              <a:t>analyse</a:t>
            </a:r>
            <a:r>
              <a:rPr sz="1300" spc="-20" dirty="0">
                <a:solidFill>
                  <a:srgbClr val="273A95"/>
                </a:solidFill>
                <a:latin typeface="Century Gothic"/>
                <a:cs typeface="Century Gothic"/>
              </a:rPr>
              <a:t> </a:t>
            </a:r>
            <a:r>
              <a:rPr sz="1300" spc="-25" dirty="0">
                <a:solidFill>
                  <a:srgbClr val="273A95"/>
                </a:solidFill>
                <a:latin typeface="Century Gothic"/>
                <a:cs typeface="Century Gothic"/>
              </a:rPr>
              <a:t>and </a:t>
            </a:r>
            <a:r>
              <a:rPr sz="1300" dirty="0">
                <a:solidFill>
                  <a:srgbClr val="273A95"/>
                </a:solidFill>
                <a:latin typeface="Century Gothic"/>
                <a:cs typeface="Century Gothic"/>
              </a:rPr>
              <a:t>identifying</a:t>
            </a:r>
            <a:r>
              <a:rPr sz="1300" spc="-30" dirty="0">
                <a:solidFill>
                  <a:srgbClr val="273A95"/>
                </a:solidFill>
                <a:latin typeface="Century Gothic"/>
                <a:cs typeface="Century Gothic"/>
              </a:rPr>
              <a:t> </a:t>
            </a:r>
            <a:r>
              <a:rPr sz="1300" dirty="0">
                <a:solidFill>
                  <a:srgbClr val="273A95"/>
                </a:solidFill>
                <a:latin typeface="Century Gothic"/>
                <a:cs typeface="Century Gothic"/>
              </a:rPr>
              <a:t>the</a:t>
            </a:r>
            <a:r>
              <a:rPr sz="1300" spc="-30" dirty="0">
                <a:solidFill>
                  <a:srgbClr val="273A95"/>
                </a:solidFill>
                <a:latin typeface="Century Gothic"/>
                <a:cs typeface="Century Gothic"/>
              </a:rPr>
              <a:t> </a:t>
            </a:r>
            <a:r>
              <a:rPr sz="1300" dirty="0">
                <a:solidFill>
                  <a:srgbClr val="273A95"/>
                </a:solidFill>
                <a:latin typeface="Century Gothic"/>
                <a:cs typeface="Century Gothic"/>
              </a:rPr>
              <a:t>artifactual</a:t>
            </a:r>
            <a:r>
              <a:rPr sz="1300" spc="-35" dirty="0">
                <a:solidFill>
                  <a:srgbClr val="273A95"/>
                </a:solidFill>
                <a:latin typeface="Century Gothic"/>
                <a:cs typeface="Century Gothic"/>
              </a:rPr>
              <a:t> </a:t>
            </a:r>
            <a:r>
              <a:rPr sz="1300" dirty="0">
                <a:solidFill>
                  <a:srgbClr val="273A95"/>
                </a:solidFill>
                <a:latin typeface="Century Gothic"/>
                <a:cs typeface="Century Gothic"/>
              </a:rPr>
              <a:t>components</a:t>
            </a:r>
            <a:r>
              <a:rPr sz="1300" spc="-30" dirty="0">
                <a:solidFill>
                  <a:srgbClr val="273A95"/>
                </a:solidFill>
                <a:latin typeface="Century Gothic"/>
                <a:cs typeface="Century Gothic"/>
              </a:rPr>
              <a:t> </a:t>
            </a:r>
            <a:r>
              <a:rPr sz="1300" dirty="0">
                <a:solidFill>
                  <a:srgbClr val="273A95"/>
                </a:solidFill>
                <a:latin typeface="Century Gothic"/>
                <a:cs typeface="Century Gothic"/>
              </a:rPr>
              <a:t>in</a:t>
            </a:r>
            <a:r>
              <a:rPr sz="1300" spc="-30" dirty="0">
                <a:solidFill>
                  <a:srgbClr val="273A95"/>
                </a:solidFill>
                <a:latin typeface="Century Gothic"/>
                <a:cs typeface="Century Gothic"/>
              </a:rPr>
              <a:t> </a:t>
            </a:r>
            <a:r>
              <a:rPr sz="1300" dirty="0">
                <a:solidFill>
                  <a:srgbClr val="273A95"/>
                </a:solidFill>
                <a:latin typeface="Century Gothic"/>
                <a:cs typeface="Century Gothic"/>
              </a:rPr>
              <a:t>EEG</a:t>
            </a:r>
            <a:r>
              <a:rPr sz="1300" spc="-30" dirty="0">
                <a:solidFill>
                  <a:srgbClr val="273A95"/>
                </a:solidFill>
                <a:latin typeface="Century Gothic"/>
                <a:cs typeface="Century Gothic"/>
              </a:rPr>
              <a:t> </a:t>
            </a:r>
            <a:r>
              <a:rPr sz="1300" spc="-10" dirty="0">
                <a:solidFill>
                  <a:srgbClr val="273A95"/>
                </a:solidFill>
                <a:latin typeface="Century Gothic"/>
                <a:cs typeface="Century Gothic"/>
              </a:rPr>
              <a:t>data.</a:t>
            </a:r>
            <a:endParaRPr sz="1300">
              <a:latin typeface="Century Gothic"/>
              <a:cs typeface="Century Gothic"/>
            </a:endParaRPr>
          </a:p>
        </p:txBody>
      </p:sp>
      <p:sp>
        <p:nvSpPr>
          <p:cNvPr id="4" name="object 4"/>
          <p:cNvSpPr txBox="1"/>
          <p:nvPr/>
        </p:nvSpPr>
        <p:spPr>
          <a:xfrm>
            <a:off x="712155" y="5808436"/>
            <a:ext cx="4081779" cy="1295400"/>
          </a:xfrm>
          <a:prstGeom prst="rect">
            <a:avLst/>
          </a:prstGeom>
        </p:spPr>
        <p:txBody>
          <a:bodyPr vert="horz" wrap="square" lIns="0" tIns="12700" rIns="0" bIns="0" rtlCol="0">
            <a:spAutoFit/>
          </a:bodyPr>
          <a:lstStyle/>
          <a:p>
            <a:pPr marL="12700" marR="5080">
              <a:lnSpc>
                <a:spcPct val="128200"/>
              </a:lnSpc>
              <a:spcBef>
                <a:spcPts val="100"/>
              </a:spcBef>
            </a:pPr>
            <a:r>
              <a:rPr sz="1300" dirty="0">
                <a:solidFill>
                  <a:srgbClr val="273A95"/>
                </a:solidFill>
                <a:latin typeface="Century Gothic"/>
                <a:cs typeface="Century Gothic"/>
              </a:rPr>
              <a:t>ICA</a:t>
            </a:r>
            <a:r>
              <a:rPr sz="1300" spc="-20" dirty="0">
                <a:solidFill>
                  <a:srgbClr val="273A95"/>
                </a:solidFill>
                <a:latin typeface="Century Gothic"/>
                <a:cs typeface="Century Gothic"/>
              </a:rPr>
              <a:t> </a:t>
            </a:r>
            <a:r>
              <a:rPr sz="1300" dirty="0">
                <a:solidFill>
                  <a:srgbClr val="273A95"/>
                </a:solidFill>
                <a:latin typeface="Century Gothic"/>
                <a:cs typeface="Century Gothic"/>
              </a:rPr>
              <a:t>are</a:t>
            </a:r>
            <a:r>
              <a:rPr sz="1300" spc="-20" dirty="0">
                <a:solidFill>
                  <a:srgbClr val="273A95"/>
                </a:solidFill>
                <a:latin typeface="Century Gothic"/>
                <a:cs typeface="Century Gothic"/>
              </a:rPr>
              <a:t> </a:t>
            </a:r>
            <a:r>
              <a:rPr sz="1300" dirty="0">
                <a:solidFill>
                  <a:srgbClr val="273A95"/>
                </a:solidFill>
                <a:latin typeface="Century Gothic"/>
                <a:cs typeface="Century Gothic"/>
              </a:rPr>
              <a:t>commonly</a:t>
            </a:r>
            <a:r>
              <a:rPr sz="1300" spc="-15" dirty="0">
                <a:solidFill>
                  <a:srgbClr val="273A95"/>
                </a:solidFill>
                <a:latin typeface="Century Gothic"/>
                <a:cs typeface="Century Gothic"/>
              </a:rPr>
              <a:t> </a:t>
            </a:r>
            <a:r>
              <a:rPr sz="1300" dirty="0">
                <a:solidFill>
                  <a:srgbClr val="273A95"/>
                </a:solidFill>
                <a:latin typeface="Century Gothic"/>
                <a:cs typeface="Century Gothic"/>
              </a:rPr>
              <a:t>used</a:t>
            </a:r>
            <a:r>
              <a:rPr sz="1300" spc="-20" dirty="0">
                <a:solidFill>
                  <a:srgbClr val="273A95"/>
                </a:solidFill>
                <a:latin typeface="Century Gothic"/>
                <a:cs typeface="Century Gothic"/>
              </a:rPr>
              <a:t> </a:t>
            </a:r>
            <a:r>
              <a:rPr sz="1300" dirty="0">
                <a:solidFill>
                  <a:srgbClr val="273A95"/>
                </a:solidFill>
                <a:latin typeface="Century Gothic"/>
                <a:cs typeface="Century Gothic"/>
              </a:rPr>
              <a:t>to</a:t>
            </a:r>
            <a:r>
              <a:rPr sz="1300" spc="-20" dirty="0">
                <a:solidFill>
                  <a:srgbClr val="273A95"/>
                </a:solidFill>
                <a:latin typeface="Century Gothic"/>
                <a:cs typeface="Century Gothic"/>
              </a:rPr>
              <a:t> </a:t>
            </a:r>
            <a:r>
              <a:rPr sz="1300" dirty="0">
                <a:solidFill>
                  <a:srgbClr val="273A95"/>
                </a:solidFill>
                <a:latin typeface="Century Gothic"/>
                <a:cs typeface="Century Gothic"/>
              </a:rPr>
              <a:t>split</a:t>
            </a:r>
            <a:r>
              <a:rPr sz="1300" spc="-15" dirty="0">
                <a:solidFill>
                  <a:srgbClr val="273A95"/>
                </a:solidFill>
                <a:latin typeface="Century Gothic"/>
                <a:cs typeface="Century Gothic"/>
              </a:rPr>
              <a:t> </a:t>
            </a:r>
            <a:r>
              <a:rPr sz="1300" dirty="0">
                <a:solidFill>
                  <a:srgbClr val="273A95"/>
                </a:solidFill>
                <a:latin typeface="Century Gothic"/>
                <a:cs typeface="Century Gothic"/>
              </a:rPr>
              <a:t>EEG</a:t>
            </a:r>
            <a:r>
              <a:rPr sz="1300" spc="-20" dirty="0">
                <a:solidFill>
                  <a:srgbClr val="273A95"/>
                </a:solidFill>
                <a:latin typeface="Century Gothic"/>
                <a:cs typeface="Century Gothic"/>
              </a:rPr>
              <a:t> </a:t>
            </a:r>
            <a:r>
              <a:rPr sz="1300" dirty="0">
                <a:solidFill>
                  <a:srgbClr val="273A95"/>
                </a:solidFill>
                <a:latin typeface="Century Gothic"/>
                <a:cs typeface="Century Gothic"/>
              </a:rPr>
              <a:t>signals</a:t>
            </a:r>
            <a:r>
              <a:rPr sz="1300" spc="-20" dirty="0">
                <a:solidFill>
                  <a:srgbClr val="273A95"/>
                </a:solidFill>
                <a:latin typeface="Century Gothic"/>
                <a:cs typeface="Century Gothic"/>
              </a:rPr>
              <a:t> into </a:t>
            </a:r>
            <a:r>
              <a:rPr sz="1300" dirty="0">
                <a:solidFill>
                  <a:srgbClr val="273A95"/>
                </a:solidFill>
                <a:latin typeface="Century Gothic"/>
                <a:cs typeface="Century Gothic"/>
              </a:rPr>
              <a:t>independent</a:t>
            </a:r>
            <a:r>
              <a:rPr sz="1300" spc="-20" dirty="0">
                <a:solidFill>
                  <a:srgbClr val="273A95"/>
                </a:solidFill>
                <a:latin typeface="Century Gothic"/>
                <a:cs typeface="Century Gothic"/>
              </a:rPr>
              <a:t> </a:t>
            </a:r>
            <a:r>
              <a:rPr sz="1300" dirty="0">
                <a:solidFill>
                  <a:srgbClr val="273A95"/>
                </a:solidFill>
                <a:latin typeface="Century Gothic"/>
                <a:cs typeface="Century Gothic"/>
              </a:rPr>
              <a:t>components</a:t>
            </a:r>
            <a:r>
              <a:rPr sz="1300" spc="-20" dirty="0">
                <a:solidFill>
                  <a:srgbClr val="273A95"/>
                </a:solidFill>
                <a:latin typeface="Century Gothic"/>
                <a:cs typeface="Century Gothic"/>
              </a:rPr>
              <a:t> </a:t>
            </a:r>
            <a:r>
              <a:rPr sz="1300" dirty="0">
                <a:solidFill>
                  <a:srgbClr val="273A95"/>
                </a:solidFill>
                <a:latin typeface="Century Gothic"/>
                <a:cs typeface="Century Gothic"/>
              </a:rPr>
              <a:t>that</a:t>
            </a:r>
            <a:r>
              <a:rPr sz="1300" spc="-15" dirty="0">
                <a:solidFill>
                  <a:srgbClr val="273A95"/>
                </a:solidFill>
                <a:latin typeface="Century Gothic"/>
                <a:cs typeface="Century Gothic"/>
              </a:rPr>
              <a:t> </a:t>
            </a:r>
            <a:r>
              <a:rPr sz="1300" dirty="0">
                <a:solidFill>
                  <a:srgbClr val="273A95"/>
                </a:solidFill>
                <a:latin typeface="Century Gothic"/>
                <a:cs typeface="Century Gothic"/>
              </a:rPr>
              <a:t>represent</a:t>
            </a:r>
            <a:r>
              <a:rPr sz="1300" spc="-15" dirty="0">
                <a:solidFill>
                  <a:srgbClr val="273A95"/>
                </a:solidFill>
                <a:latin typeface="Century Gothic"/>
                <a:cs typeface="Century Gothic"/>
              </a:rPr>
              <a:t> </a:t>
            </a:r>
            <a:r>
              <a:rPr sz="1300" spc="-10" dirty="0">
                <a:solidFill>
                  <a:srgbClr val="273A95"/>
                </a:solidFill>
                <a:latin typeface="Century Gothic"/>
                <a:cs typeface="Century Gothic"/>
              </a:rPr>
              <a:t>multiple </a:t>
            </a:r>
            <a:r>
              <a:rPr sz="1300" dirty="0">
                <a:solidFill>
                  <a:srgbClr val="273A95"/>
                </a:solidFill>
                <a:latin typeface="Century Gothic"/>
                <a:cs typeface="Century Gothic"/>
              </a:rPr>
              <a:t>sources</a:t>
            </a:r>
            <a:r>
              <a:rPr sz="1300" spc="-30" dirty="0">
                <a:solidFill>
                  <a:srgbClr val="273A95"/>
                </a:solidFill>
                <a:latin typeface="Century Gothic"/>
                <a:cs typeface="Century Gothic"/>
              </a:rPr>
              <a:t> </a:t>
            </a:r>
            <a:r>
              <a:rPr sz="1300" dirty="0">
                <a:solidFill>
                  <a:srgbClr val="273A95"/>
                </a:solidFill>
                <a:latin typeface="Century Gothic"/>
                <a:cs typeface="Century Gothic"/>
              </a:rPr>
              <a:t>of</a:t>
            </a:r>
            <a:r>
              <a:rPr sz="1300" spc="-30" dirty="0">
                <a:solidFill>
                  <a:srgbClr val="273A95"/>
                </a:solidFill>
                <a:latin typeface="Century Gothic"/>
                <a:cs typeface="Century Gothic"/>
              </a:rPr>
              <a:t> </a:t>
            </a:r>
            <a:r>
              <a:rPr sz="1300" dirty="0">
                <a:solidFill>
                  <a:srgbClr val="273A95"/>
                </a:solidFill>
                <a:latin typeface="Century Gothic"/>
                <a:cs typeface="Century Gothic"/>
              </a:rPr>
              <a:t>electrical</a:t>
            </a:r>
            <a:r>
              <a:rPr sz="1300" spc="-30" dirty="0">
                <a:solidFill>
                  <a:srgbClr val="273A95"/>
                </a:solidFill>
                <a:latin typeface="Century Gothic"/>
                <a:cs typeface="Century Gothic"/>
              </a:rPr>
              <a:t> </a:t>
            </a:r>
            <a:r>
              <a:rPr sz="1300" dirty="0">
                <a:solidFill>
                  <a:srgbClr val="273A95"/>
                </a:solidFill>
                <a:latin typeface="Century Gothic"/>
                <a:cs typeface="Century Gothic"/>
              </a:rPr>
              <a:t>activity</a:t>
            </a:r>
            <a:r>
              <a:rPr sz="1300" spc="-25" dirty="0">
                <a:solidFill>
                  <a:srgbClr val="273A95"/>
                </a:solidFill>
                <a:latin typeface="Century Gothic"/>
                <a:cs typeface="Century Gothic"/>
              </a:rPr>
              <a:t> </a:t>
            </a:r>
            <a:r>
              <a:rPr sz="1300" dirty="0">
                <a:solidFill>
                  <a:srgbClr val="273A95"/>
                </a:solidFill>
                <a:latin typeface="Century Gothic"/>
                <a:cs typeface="Century Gothic"/>
              </a:rPr>
              <a:t>in</a:t>
            </a:r>
            <a:r>
              <a:rPr sz="1300" spc="-25" dirty="0">
                <a:solidFill>
                  <a:srgbClr val="273A95"/>
                </a:solidFill>
                <a:latin typeface="Century Gothic"/>
                <a:cs typeface="Century Gothic"/>
              </a:rPr>
              <a:t> </a:t>
            </a:r>
            <a:r>
              <a:rPr sz="1300" dirty="0">
                <a:solidFill>
                  <a:srgbClr val="273A95"/>
                </a:solidFill>
                <a:latin typeface="Century Gothic"/>
                <a:cs typeface="Century Gothic"/>
              </a:rPr>
              <a:t>the</a:t>
            </a:r>
            <a:r>
              <a:rPr sz="1300" spc="-25" dirty="0">
                <a:solidFill>
                  <a:srgbClr val="273A95"/>
                </a:solidFill>
                <a:latin typeface="Century Gothic"/>
                <a:cs typeface="Century Gothic"/>
              </a:rPr>
              <a:t> </a:t>
            </a:r>
            <a:r>
              <a:rPr sz="1300" dirty="0">
                <a:solidFill>
                  <a:srgbClr val="273A95"/>
                </a:solidFill>
                <a:latin typeface="Century Gothic"/>
                <a:cs typeface="Century Gothic"/>
              </a:rPr>
              <a:t>brain</a:t>
            </a:r>
            <a:r>
              <a:rPr sz="1300" spc="-25" dirty="0">
                <a:solidFill>
                  <a:srgbClr val="273A95"/>
                </a:solidFill>
                <a:latin typeface="Century Gothic"/>
                <a:cs typeface="Century Gothic"/>
              </a:rPr>
              <a:t> </a:t>
            </a:r>
            <a:r>
              <a:rPr sz="1300" dirty="0">
                <a:solidFill>
                  <a:srgbClr val="273A95"/>
                </a:solidFill>
                <a:latin typeface="Century Gothic"/>
                <a:cs typeface="Century Gothic"/>
              </a:rPr>
              <a:t>or</a:t>
            </a:r>
            <a:r>
              <a:rPr sz="1300" spc="-25" dirty="0">
                <a:solidFill>
                  <a:srgbClr val="273A95"/>
                </a:solidFill>
                <a:latin typeface="Century Gothic"/>
                <a:cs typeface="Century Gothic"/>
              </a:rPr>
              <a:t> </a:t>
            </a:r>
            <a:r>
              <a:rPr sz="1300" spc="-10" dirty="0">
                <a:solidFill>
                  <a:srgbClr val="273A95"/>
                </a:solidFill>
                <a:latin typeface="Century Gothic"/>
                <a:cs typeface="Century Gothic"/>
              </a:rPr>
              <a:t>artifacts </a:t>
            </a:r>
            <a:r>
              <a:rPr sz="1300" dirty="0">
                <a:solidFill>
                  <a:srgbClr val="273A95"/>
                </a:solidFill>
                <a:latin typeface="Century Gothic"/>
                <a:cs typeface="Century Gothic"/>
              </a:rPr>
              <a:t>such</a:t>
            </a:r>
            <a:r>
              <a:rPr sz="1300" spc="-30" dirty="0">
                <a:solidFill>
                  <a:srgbClr val="273A95"/>
                </a:solidFill>
                <a:latin typeface="Century Gothic"/>
                <a:cs typeface="Century Gothic"/>
              </a:rPr>
              <a:t> </a:t>
            </a:r>
            <a:r>
              <a:rPr sz="1300" dirty="0">
                <a:solidFill>
                  <a:srgbClr val="273A95"/>
                </a:solidFill>
                <a:latin typeface="Century Gothic"/>
                <a:cs typeface="Century Gothic"/>
              </a:rPr>
              <a:t>muscle</a:t>
            </a:r>
            <a:r>
              <a:rPr sz="1300" spc="-25" dirty="0">
                <a:solidFill>
                  <a:srgbClr val="273A95"/>
                </a:solidFill>
                <a:latin typeface="Century Gothic"/>
                <a:cs typeface="Century Gothic"/>
              </a:rPr>
              <a:t> </a:t>
            </a:r>
            <a:r>
              <a:rPr sz="1300" dirty="0">
                <a:solidFill>
                  <a:srgbClr val="273A95"/>
                </a:solidFill>
                <a:latin typeface="Century Gothic"/>
                <a:cs typeface="Century Gothic"/>
              </a:rPr>
              <a:t>movement,</a:t>
            </a:r>
            <a:r>
              <a:rPr sz="1300" spc="-25" dirty="0">
                <a:solidFill>
                  <a:srgbClr val="273A95"/>
                </a:solidFill>
                <a:latin typeface="Century Gothic"/>
                <a:cs typeface="Century Gothic"/>
              </a:rPr>
              <a:t> </a:t>
            </a:r>
            <a:r>
              <a:rPr sz="1300" dirty="0">
                <a:solidFill>
                  <a:srgbClr val="273A95"/>
                </a:solidFill>
                <a:latin typeface="Century Gothic"/>
                <a:cs typeface="Century Gothic"/>
              </a:rPr>
              <a:t>eye</a:t>
            </a:r>
            <a:r>
              <a:rPr sz="1300" spc="-25" dirty="0">
                <a:solidFill>
                  <a:srgbClr val="273A95"/>
                </a:solidFill>
                <a:latin typeface="Century Gothic"/>
                <a:cs typeface="Century Gothic"/>
              </a:rPr>
              <a:t> </a:t>
            </a:r>
            <a:r>
              <a:rPr sz="1300" dirty="0">
                <a:solidFill>
                  <a:srgbClr val="273A95"/>
                </a:solidFill>
                <a:latin typeface="Century Gothic"/>
                <a:cs typeface="Century Gothic"/>
              </a:rPr>
              <a:t>blink,</a:t>
            </a:r>
            <a:r>
              <a:rPr sz="1300" spc="-25" dirty="0">
                <a:solidFill>
                  <a:srgbClr val="273A95"/>
                </a:solidFill>
                <a:latin typeface="Century Gothic"/>
                <a:cs typeface="Century Gothic"/>
              </a:rPr>
              <a:t> </a:t>
            </a:r>
            <a:r>
              <a:rPr sz="1300" dirty="0">
                <a:solidFill>
                  <a:srgbClr val="273A95"/>
                </a:solidFill>
                <a:latin typeface="Century Gothic"/>
                <a:cs typeface="Century Gothic"/>
              </a:rPr>
              <a:t>and</a:t>
            </a:r>
            <a:r>
              <a:rPr sz="1300" spc="-25" dirty="0">
                <a:solidFill>
                  <a:srgbClr val="273A95"/>
                </a:solidFill>
                <a:latin typeface="Century Gothic"/>
                <a:cs typeface="Century Gothic"/>
              </a:rPr>
              <a:t> </a:t>
            </a:r>
            <a:r>
              <a:rPr sz="1300" spc="-10" dirty="0">
                <a:solidFill>
                  <a:srgbClr val="273A95"/>
                </a:solidFill>
                <a:latin typeface="Century Gothic"/>
                <a:cs typeface="Century Gothic"/>
              </a:rPr>
              <a:t>channel noise.</a:t>
            </a:r>
            <a:endParaRPr sz="1300">
              <a:latin typeface="Century Gothic"/>
              <a:cs typeface="Century Gothic"/>
            </a:endParaRPr>
          </a:p>
        </p:txBody>
      </p:sp>
      <p:sp>
        <p:nvSpPr>
          <p:cNvPr id="5" name="object 5"/>
          <p:cNvSpPr txBox="1"/>
          <p:nvPr/>
        </p:nvSpPr>
        <p:spPr>
          <a:xfrm>
            <a:off x="6322373" y="3444280"/>
            <a:ext cx="1247775"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273A95"/>
                </a:solidFill>
                <a:latin typeface="Century Gothic"/>
                <a:cs typeface="Century Gothic"/>
              </a:rPr>
              <a:t>Eye</a:t>
            </a:r>
            <a:r>
              <a:rPr sz="1200" b="1" spc="-30" dirty="0">
                <a:solidFill>
                  <a:srgbClr val="273A95"/>
                </a:solidFill>
                <a:latin typeface="Century Gothic"/>
                <a:cs typeface="Century Gothic"/>
              </a:rPr>
              <a:t> </a:t>
            </a:r>
            <a:r>
              <a:rPr sz="1200" b="1" dirty="0">
                <a:solidFill>
                  <a:srgbClr val="273A95"/>
                </a:solidFill>
                <a:latin typeface="Century Gothic"/>
                <a:cs typeface="Century Gothic"/>
              </a:rPr>
              <a:t>Blink</a:t>
            </a:r>
            <a:r>
              <a:rPr sz="1200" b="1" spc="-30" dirty="0">
                <a:solidFill>
                  <a:srgbClr val="273A95"/>
                </a:solidFill>
                <a:latin typeface="Century Gothic"/>
                <a:cs typeface="Century Gothic"/>
              </a:rPr>
              <a:t> </a:t>
            </a:r>
            <a:r>
              <a:rPr sz="1200" b="1" spc="-10" dirty="0">
                <a:solidFill>
                  <a:srgbClr val="273A95"/>
                </a:solidFill>
                <a:latin typeface="Century Gothic"/>
                <a:cs typeface="Century Gothic"/>
              </a:rPr>
              <a:t>Artifact</a:t>
            </a:r>
            <a:endParaRPr sz="1200" dirty="0">
              <a:latin typeface="Century Gothic"/>
              <a:cs typeface="Century Gothic"/>
            </a:endParaRPr>
          </a:p>
        </p:txBody>
      </p:sp>
      <p:sp>
        <p:nvSpPr>
          <p:cNvPr id="6" name="object 6"/>
          <p:cNvSpPr txBox="1"/>
          <p:nvPr/>
        </p:nvSpPr>
        <p:spPr>
          <a:xfrm>
            <a:off x="6144675" y="6676684"/>
            <a:ext cx="1702435"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273A95"/>
                </a:solidFill>
                <a:latin typeface="Century Gothic"/>
                <a:cs typeface="Century Gothic"/>
              </a:rPr>
              <a:t>Eye</a:t>
            </a:r>
            <a:r>
              <a:rPr sz="1200" b="1" spc="-5" dirty="0">
                <a:solidFill>
                  <a:srgbClr val="273A95"/>
                </a:solidFill>
                <a:latin typeface="Century Gothic"/>
                <a:cs typeface="Century Gothic"/>
              </a:rPr>
              <a:t> </a:t>
            </a:r>
            <a:r>
              <a:rPr sz="1200" b="1" dirty="0">
                <a:solidFill>
                  <a:srgbClr val="273A95"/>
                </a:solidFill>
                <a:latin typeface="Century Gothic"/>
                <a:cs typeface="Century Gothic"/>
              </a:rPr>
              <a:t>Movement</a:t>
            </a:r>
            <a:r>
              <a:rPr sz="1200" b="1" spc="-5" dirty="0">
                <a:solidFill>
                  <a:srgbClr val="273A95"/>
                </a:solidFill>
                <a:latin typeface="Century Gothic"/>
                <a:cs typeface="Century Gothic"/>
              </a:rPr>
              <a:t> </a:t>
            </a:r>
            <a:r>
              <a:rPr sz="1200" b="1" spc="-10" dirty="0">
                <a:solidFill>
                  <a:srgbClr val="273A95"/>
                </a:solidFill>
                <a:latin typeface="Century Gothic"/>
                <a:cs typeface="Century Gothic"/>
              </a:rPr>
              <a:t>Artifact</a:t>
            </a:r>
            <a:endParaRPr sz="1200">
              <a:latin typeface="Century Gothic"/>
              <a:cs typeface="Century Gothic"/>
            </a:endParaRPr>
          </a:p>
        </p:txBody>
      </p:sp>
      <p:pic>
        <p:nvPicPr>
          <p:cNvPr id="7" name="object 7"/>
          <p:cNvPicPr/>
          <p:nvPr/>
        </p:nvPicPr>
        <p:blipFill>
          <a:blip r:embed="rId2" cstate="print"/>
          <a:stretch>
            <a:fillRect/>
          </a:stretch>
        </p:blipFill>
        <p:spPr>
          <a:xfrm>
            <a:off x="920649" y="2083261"/>
            <a:ext cx="3827839" cy="3621629"/>
          </a:xfrm>
          <a:prstGeom prst="rect">
            <a:avLst/>
          </a:prstGeom>
        </p:spPr>
      </p:pic>
      <p:pic>
        <p:nvPicPr>
          <p:cNvPr id="8" name="object 8"/>
          <p:cNvPicPr/>
          <p:nvPr/>
        </p:nvPicPr>
        <p:blipFill>
          <a:blip r:embed="rId3" cstate="print"/>
          <a:stretch>
            <a:fillRect/>
          </a:stretch>
        </p:blipFill>
        <p:spPr>
          <a:xfrm>
            <a:off x="5113605" y="632228"/>
            <a:ext cx="3980242" cy="2841056"/>
          </a:xfrm>
          <a:prstGeom prst="rect">
            <a:avLst/>
          </a:prstGeom>
        </p:spPr>
      </p:pic>
      <p:pic>
        <p:nvPicPr>
          <p:cNvPr id="9" name="object 9"/>
          <p:cNvPicPr/>
          <p:nvPr/>
        </p:nvPicPr>
        <p:blipFill>
          <a:blip r:embed="rId4" cstate="print"/>
          <a:stretch>
            <a:fillRect/>
          </a:stretch>
        </p:blipFill>
        <p:spPr>
          <a:xfrm>
            <a:off x="5112452" y="3787636"/>
            <a:ext cx="3982558" cy="281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1B85D5E-0BA8-3636-4659-3C0E8C7871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12BA12-1B76-545A-EEFA-BC651F7043C4}"/>
              </a:ext>
            </a:extLst>
          </p:cNvPr>
          <p:cNvSpPr txBox="1">
            <a:spLocks noGrp="1"/>
          </p:cNvSpPr>
          <p:nvPr>
            <p:ph type="title"/>
          </p:nvPr>
        </p:nvSpPr>
        <p:spPr>
          <a:xfrm>
            <a:off x="3670300" y="1266825"/>
            <a:ext cx="3193388" cy="335989"/>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091339"/>
                </a:solidFill>
              </a:rPr>
              <a:t>Data Segmentation</a:t>
            </a:r>
            <a:endParaRPr spc="-10" dirty="0">
              <a:solidFill>
                <a:srgbClr val="091339"/>
              </a:solidFill>
            </a:endParaRPr>
          </a:p>
        </p:txBody>
      </p:sp>
      <p:sp>
        <p:nvSpPr>
          <p:cNvPr id="3" name="object 3">
            <a:extLst>
              <a:ext uri="{FF2B5EF4-FFF2-40B4-BE49-F238E27FC236}">
                <a16:creationId xmlns:a16="http://schemas.microsoft.com/office/drawing/2014/main" id="{2045AA0F-758E-2490-97A8-5B6652095600}"/>
              </a:ext>
            </a:extLst>
          </p:cNvPr>
          <p:cNvSpPr txBox="1"/>
          <p:nvPr/>
        </p:nvSpPr>
        <p:spPr>
          <a:xfrm>
            <a:off x="1986800" y="1933181"/>
            <a:ext cx="6718934" cy="730328"/>
          </a:xfrm>
          <a:prstGeom prst="rect">
            <a:avLst/>
          </a:prstGeom>
          <a:solidFill>
            <a:srgbClr val="1B75BC">
              <a:alpha val="9999"/>
            </a:srgbClr>
          </a:solidFill>
        </p:spPr>
        <p:txBody>
          <a:bodyPr vert="horz" wrap="square" lIns="0" tIns="128905" rIns="0" bIns="0" rtlCol="0">
            <a:spAutoFit/>
          </a:bodyPr>
          <a:lstStyle/>
          <a:p>
            <a:pPr marL="228600" marR="138430" indent="-228600" algn="ctr">
              <a:lnSpc>
                <a:spcPct val="100000"/>
              </a:lnSpc>
              <a:spcBef>
                <a:spcPts val="1015"/>
              </a:spcBef>
              <a:buChar char="•"/>
              <a:tabLst>
                <a:tab pos="228600" algn="l"/>
              </a:tabLst>
            </a:pPr>
            <a:r>
              <a:rPr lang="en-US" sz="1300" dirty="0">
                <a:solidFill>
                  <a:srgbClr val="091339"/>
                </a:solidFill>
                <a:latin typeface="Century Gothic"/>
                <a:cs typeface="Century Gothic"/>
              </a:rPr>
              <a:t>Preprocessed EEG data is divided into smaller parts and analyzed using the Hamming window approach. The segmentation structure consists of 4 second segments that overlap by 1 second.</a:t>
            </a:r>
            <a:r>
              <a:rPr lang="en-US" sz="1300" spc="-10" dirty="0">
                <a:solidFill>
                  <a:srgbClr val="091339"/>
                </a:solidFill>
                <a:latin typeface="Century Gothic"/>
                <a:cs typeface="Century Gothic"/>
              </a:rPr>
              <a:t>.</a:t>
            </a:r>
            <a:endParaRPr lang="en-US" sz="1300" dirty="0">
              <a:latin typeface="Century Gothic"/>
              <a:cs typeface="Century Gothic"/>
            </a:endParaRPr>
          </a:p>
        </p:txBody>
      </p:sp>
      <p:sp>
        <p:nvSpPr>
          <p:cNvPr id="4" name="object 4">
            <a:extLst>
              <a:ext uri="{FF2B5EF4-FFF2-40B4-BE49-F238E27FC236}">
                <a16:creationId xmlns:a16="http://schemas.microsoft.com/office/drawing/2014/main" id="{DFE8469A-43BA-05B3-E051-066599CA97C7}"/>
              </a:ext>
            </a:extLst>
          </p:cNvPr>
          <p:cNvSpPr txBox="1"/>
          <p:nvPr/>
        </p:nvSpPr>
        <p:spPr>
          <a:xfrm>
            <a:off x="1986800" y="3016872"/>
            <a:ext cx="6718934" cy="495457"/>
          </a:xfrm>
          <a:prstGeom prst="rect">
            <a:avLst/>
          </a:prstGeom>
          <a:solidFill>
            <a:srgbClr val="1B75BC">
              <a:alpha val="5000"/>
            </a:srgbClr>
          </a:solidFill>
        </p:spPr>
        <p:txBody>
          <a:bodyPr vert="horz" wrap="square" lIns="0" tIns="10160" rIns="0" bIns="0" rtlCol="0">
            <a:spAutoFit/>
          </a:bodyPr>
          <a:lstStyle/>
          <a:p>
            <a:pPr marL="333375" marR="242570" indent="-57785">
              <a:lnSpc>
                <a:spcPct val="128200"/>
              </a:lnSpc>
              <a:spcBef>
                <a:spcPts val="80"/>
              </a:spcBef>
              <a:buChar char="•"/>
              <a:tabLst>
                <a:tab pos="333375" algn="l"/>
                <a:tab pos="504190" algn="l"/>
              </a:tabLst>
            </a:pPr>
            <a:r>
              <a:rPr lang="en-US" sz="1300" dirty="0">
                <a:latin typeface="Century Gothic"/>
                <a:cs typeface="Century Gothic"/>
              </a:rPr>
              <a:t>The sample rate is set at 128 Hz. Each segment has 512 data points, which are smoothed using the Hamming window technique.</a:t>
            </a:r>
            <a:endParaRPr sz="1300" dirty="0">
              <a:latin typeface="Century Gothic"/>
              <a:cs typeface="Century Gothic"/>
            </a:endParaRPr>
          </a:p>
        </p:txBody>
      </p:sp>
      <p:sp>
        <p:nvSpPr>
          <p:cNvPr id="5" name="object 5">
            <a:extLst>
              <a:ext uri="{FF2B5EF4-FFF2-40B4-BE49-F238E27FC236}">
                <a16:creationId xmlns:a16="http://schemas.microsoft.com/office/drawing/2014/main" id="{56EF528F-72D0-82CD-9806-97EFC9B81FE1}"/>
              </a:ext>
            </a:extLst>
          </p:cNvPr>
          <p:cNvSpPr txBox="1"/>
          <p:nvPr/>
        </p:nvSpPr>
        <p:spPr>
          <a:xfrm>
            <a:off x="1986800" y="3857625"/>
            <a:ext cx="6718934" cy="533288"/>
          </a:xfrm>
          <a:prstGeom prst="rect">
            <a:avLst/>
          </a:prstGeom>
          <a:solidFill>
            <a:srgbClr val="1B75BC">
              <a:alpha val="9999"/>
            </a:srgbClr>
          </a:solidFill>
        </p:spPr>
        <p:txBody>
          <a:bodyPr vert="horz" wrap="square" lIns="0" tIns="47625" rIns="0" bIns="0" rtlCol="0">
            <a:spAutoFit/>
          </a:bodyPr>
          <a:lstStyle/>
          <a:p>
            <a:pPr marL="456565" marR="349885" indent="-247015">
              <a:lnSpc>
                <a:spcPct val="128200"/>
              </a:lnSpc>
              <a:spcBef>
                <a:spcPts val="375"/>
              </a:spcBef>
              <a:buChar char="•"/>
              <a:tabLst>
                <a:tab pos="456565" algn="l"/>
                <a:tab pos="484505" algn="l"/>
              </a:tabLst>
            </a:pPr>
            <a:r>
              <a:rPr lang="en-US" sz="1300" dirty="0">
                <a:latin typeface="Century Gothic"/>
                <a:cs typeface="Century Gothic"/>
              </a:rPr>
              <a:t>The Hamming window eliminates spectral leakage during frequency analysis of the segments.</a:t>
            </a:r>
            <a:endParaRPr sz="1300" dirty="0">
              <a:latin typeface="Century Gothic"/>
              <a:cs typeface="Century Gothic"/>
            </a:endParaRPr>
          </a:p>
        </p:txBody>
      </p:sp>
      <p:sp>
        <p:nvSpPr>
          <p:cNvPr id="6" name="object 6">
            <a:extLst>
              <a:ext uri="{FF2B5EF4-FFF2-40B4-BE49-F238E27FC236}">
                <a16:creationId xmlns:a16="http://schemas.microsoft.com/office/drawing/2014/main" id="{388C351E-5A2B-A728-9503-A8722B551E27}"/>
              </a:ext>
            </a:extLst>
          </p:cNvPr>
          <p:cNvSpPr txBox="1"/>
          <p:nvPr/>
        </p:nvSpPr>
        <p:spPr>
          <a:xfrm>
            <a:off x="1986800" y="4736209"/>
            <a:ext cx="6718934" cy="744243"/>
          </a:xfrm>
          <a:prstGeom prst="rect">
            <a:avLst/>
          </a:prstGeom>
          <a:solidFill>
            <a:srgbClr val="1B75BC">
              <a:alpha val="5000"/>
            </a:srgbClr>
          </a:solidFill>
        </p:spPr>
        <p:txBody>
          <a:bodyPr vert="horz" wrap="square" lIns="0" tIns="1905" rIns="0" bIns="0" rtlCol="0">
            <a:spAutoFit/>
          </a:bodyPr>
          <a:lstStyle/>
          <a:p>
            <a:pPr marL="448309" marR="358775" indent="-228600">
              <a:lnSpc>
                <a:spcPts val="2000"/>
              </a:lnSpc>
              <a:spcBef>
                <a:spcPts val="15"/>
              </a:spcBef>
              <a:buChar char="•"/>
              <a:tabLst>
                <a:tab pos="737870" algn="l"/>
              </a:tabLst>
            </a:pPr>
            <a:r>
              <a:rPr lang="en-US" sz="1300" dirty="0">
                <a:latin typeface="Century Gothic"/>
                <a:cs typeface="Century Gothic"/>
              </a:rPr>
              <a:t>After segmentation, the ADHD group consists of 3,091 instances, whereas the Control group consists of 2,449 instances, resulting in a total of 5,540 instances.</a:t>
            </a:r>
            <a:endParaRPr sz="1300" dirty="0">
              <a:latin typeface="Century Gothic"/>
              <a:cs typeface="Century Gothic"/>
            </a:endParaRPr>
          </a:p>
        </p:txBody>
      </p:sp>
    </p:spTree>
    <p:extLst>
      <p:ext uri="{BB962C8B-B14F-4D97-AF65-F5344CB8AC3E}">
        <p14:creationId xmlns:p14="http://schemas.microsoft.com/office/powerpoint/2010/main" val="415873085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8491" y="1010277"/>
            <a:ext cx="1913889" cy="345440"/>
          </a:xfrm>
          <a:prstGeom prst="rect">
            <a:avLst/>
          </a:prstGeom>
        </p:spPr>
        <p:txBody>
          <a:bodyPr vert="horz" wrap="square" lIns="0" tIns="12700" rIns="0" bIns="0" rtlCol="0">
            <a:spAutoFit/>
          </a:bodyPr>
          <a:lstStyle/>
          <a:p>
            <a:pPr marL="12700">
              <a:lnSpc>
                <a:spcPct val="100000"/>
              </a:lnSpc>
              <a:spcBef>
                <a:spcPts val="100"/>
              </a:spcBef>
            </a:pPr>
            <a:r>
              <a:rPr dirty="0">
                <a:solidFill>
                  <a:srgbClr val="091339"/>
                </a:solidFill>
              </a:rPr>
              <a:t>What is </a:t>
            </a:r>
            <a:r>
              <a:rPr spc="-10" dirty="0">
                <a:solidFill>
                  <a:srgbClr val="091339"/>
                </a:solidFill>
              </a:rPr>
              <a:t>ADHD?</a:t>
            </a:r>
          </a:p>
        </p:txBody>
      </p:sp>
      <p:sp>
        <p:nvSpPr>
          <p:cNvPr id="3" name="object 3"/>
          <p:cNvSpPr txBox="1"/>
          <p:nvPr/>
        </p:nvSpPr>
        <p:spPr>
          <a:xfrm>
            <a:off x="1880914" y="1645683"/>
            <a:ext cx="2961640" cy="990600"/>
          </a:xfrm>
          <a:prstGeom prst="rect">
            <a:avLst/>
          </a:prstGeom>
        </p:spPr>
        <p:txBody>
          <a:bodyPr vert="horz" wrap="square" lIns="0" tIns="12700" rIns="0" bIns="0" rtlCol="0">
            <a:spAutoFit/>
          </a:bodyPr>
          <a:lstStyle/>
          <a:p>
            <a:pPr marL="1146810" marR="5715" indent="-1147445">
              <a:lnSpc>
                <a:spcPct val="131900"/>
              </a:lnSpc>
              <a:spcBef>
                <a:spcPts val="100"/>
              </a:spcBef>
              <a:tabLst>
                <a:tab pos="652145" algn="l"/>
              </a:tabLst>
            </a:pPr>
            <a:r>
              <a:rPr sz="1200" spc="-20" dirty="0">
                <a:solidFill>
                  <a:srgbClr val="091339"/>
                </a:solidFill>
                <a:latin typeface="Century Gothic"/>
                <a:cs typeface="Century Gothic"/>
              </a:rPr>
              <a:t>ADHD</a:t>
            </a:r>
            <a:r>
              <a:rPr sz="1200" dirty="0">
                <a:solidFill>
                  <a:srgbClr val="091339"/>
                </a:solidFill>
                <a:latin typeface="Century Gothic"/>
                <a:cs typeface="Century Gothic"/>
              </a:rPr>
              <a:t>	</a:t>
            </a:r>
            <a:r>
              <a:rPr sz="1200" spc="-10" dirty="0">
                <a:solidFill>
                  <a:srgbClr val="091339"/>
                </a:solidFill>
                <a:latin typeface="Century Gothic"/>
                <a:cs typeface="Century Gothic"/>
              </a:rPr>
              <a:t>(Attention-Deficit/Hyperactivity Disorder)</a:t>
            </a:r>
            <a:endParaRPr sz="1200">
              <a:latin typeface="Century Gothic"/>
              <a:cs typeface="Century Gothic"/>
            </a:endParaRPr>
          </a:p>
          <a:p>
            <a:pPr marL="35560">
              <a:lnSpc>
                <a:spcPct val="100000"/>
              </a:lnSpc>
              <a:spcBef>
                <a:spcPts val="459"/>
              </a:spcBef>
            </a:pPr>
            <a:r>
              <a:rPr sz="1200" dirty="0">
                <a:solidFill>
                  <a:srgbClr val="091339"/>
                </a:solidFill>
                <a:latin typeface="Century Gothic"/>
                <a:cs typeface="Century Gothic"/>
              </a:rPr>
              <a:t>is</a:t>
            </a:r>
            <a:r>
              <a:rPr sz="1200" spc="-25" dirty="0">
                <a:solidFill>
                  <a:srgbClr val="091339"/>
                </a:solidFill>
                <a:latin typeface="Century Gothic"/>
                <a:cs typeface="Century Gothic"/>
              </a:rPr>
              <a:t> </a:t>
            </a:r>
            <a:r>
              <a:rPr sz="1200" dirty="0">
                <a:solidFill>
                  <a:srgbClr val="091339"/>
                </a:solidFill>
                <a:latin typeface="Century Gothic"/>
                <a:cs typeface="Century Gothic"/>
              </a:rPr>
              <a:t>a</a:t>
            </a:r>
            <a:r>
              <a:rPr sz="1200" spc="-20" dirty="0">
                <a:solidFill>
                  <a:srgbClr val="091339"/>
                </a:solidFill>
                <a:latin typeface="Century Gothic"/>
                <a:cs typeface="Century Gothic"/>
              </a:rPr>
              <a:t> </a:t>
            </a:r>
            <a:r>
              <a:rPr sz="1200" spc="-10" dirty="0">
                <a:solidFill>
                  <a:srgbClr val="091339"/>
                </a:solidFill>
                <a:latin typeface="Century Gothic"/>
                <a:cs typeface="Century Gothic"/>
              </a:rPr>
              <a:t>neurodevelopmental</a:t>
            </a:r>
            <a:r>
              <a:rPr sz="1200" spc="-20" dirty="0">
                <a:solidFill>
                  <a:srgbClr val="091339"/>
                </a:solidFill>
                <a:latin typeface="Century Gothic"/>
                <a:cs typeface="Century Gothic"/>
              </a:rPr>
              <a:t> </a:t>
            </a:r>
            <a:r>
              <a:rPr sz="1200" spc="-10" dirty="0">
                <a:solidFill>
                  <a:srgbClr val="091339"/>
                </a:solidFill>
                <a:latin typeface="Century Gothic"/>
                <a:cs typeface="Century Gothic"/>
              </a:rPr>
              <a:t>condition</a:t>
            </a:r>
            <a:r>
              <a:rPr sz="1200" spc="-20" dirty="0">
                <a:solidFill>
                  <a:srgbClr val="091339"/>
                </a:solidFill>
                <a:latin typeface="Century Gothic"/>
                <a:cs typeface="Century Gothic"/>
              </a:rPr>
              <a:t> that</a:t>
            </a:r>
            <a:endParaRPr sz="1200">
              <a:latin typeface="Century Gothic"/>
              <a:cs typeface="Century Gothic"/>
            </a:endParaRPr>
          </a:p>
          <a:p>
            <a:pPr>
              <a:lnSpc>
                <a:spcPct val="100000"/>
              </a:lnSpc>
              <a:spcBef>
                <a:spcPts val="459"/>
              </a:spcBef>
            </a:pPr>
            <a:r>
              <a:rPr sz="1200" dirty="0">
                <a:solidFill>
                  <a:srgbClr val="091339"/>
                </a:solidFill>
                <a:latin typeface="Century Gothic"/>
                <a:cs typeface="Century Gothic"/>
              </a:rPr>
              <a:t>affects</a:t>
            </a:r>
            <a:r>
              <a:rPr sz="1200" spc="335" dirty="0">
                <a:solidFill>
                  <a:srgbClr val="091339"/>
                </a:solidFill>
                <a:latin typeface="Century Gothic"/>
                <a:cs typeface="Century Gothic"/>
              </a:rPr>
              <a:t> </a:t>
            </a:r>
            <a:r>
              <a:rPr sz="1200" dirty="0">
                <a:solidFill>
                  <a:srgbClr val="091339"/>
                </a:solidFill>
                <a:latin typeface="Century Gothic"/>
                <a:cs typeface="Century Gothic"/>
              </a:rPr>
              <a:t>both</a:t>
            </a:r>
            <a:r>
              <a:rPr sz="1200" spc="340" dirty="0">
                <a:solidFill>
                  <a:srgbClr val="091339"/>
                </a:solidFill>
                <a:latin typeface="Century Gothic"/>
                <a:cs typeface="Century Gothic"/>
              </a:rPr>
              <a:t> </a:t>
            </a:r>
            <a:r>
              <a:rPr sz="1200" dirty="0">
                <a:solidFill>
                  <a:srgbClr val="091339"/>
                </a:solidFill>
                <a:latin typeface="Century Gothic"/>
                <a:cs typeface="Century Gothic"/>
              </a:rPr>
              <a:t>children</a:t>
            </a:r>
            <a:r>
              <a:rPr sz="1200" spc="335" dirty="0">
                <a:solidFill>
                  <a:srgbClr val="091339"/>
                </a:solidFill>
                <a:latin typeface="Century Gothic"/>
                <a:cs typeface="Century Gothic"/>
              </a:rPr>
              <a:t> </a:t>
            </a:r>
            <a:r>
              <a:rPr sz="1200" dirty="0">
                <a:solidFill>
                  <a:srgbClr val="091339"/>
                </a:solidFill>
                <a:latin typeface="Century Gothic"/>
                <a:cs typeface="Century Gothic"/>
              </a:rPr>
              <a:t>and</a:t>
            </a:r>
            <a:r>
              <a:rPr sz="1200" spc="340" dirty="0">
                <a:solidFill>
                  <a:srgbClr val="091339"/>
                </a:solidFill>
                <a:latin typeface="Century Gothic"/>
                <a:cs typeface="Century Gothic"/>
              </a:rPr>
              <a:t> </a:t>
            </a:r>
            <a:r>
              <a:rPr sz="1200" dirty="0">
                <a:solidFill>
                  <a:srgbClr val="091339"/>
                </a:solidFill>
                <a:latin typeface="Century Gothic"/>
                <a:cs typeface="Century Gothic"/>
              </a:rPr>
              <a:t>adults.</a:t>
            </a:r>
            <a:r>
              <a:rPr sz="1200" spc="340" dirty="0">
                <a:solidFill>
                  <a:srgbClr val="091339"/>
                </a:solidFill>
                <a:latin typeface="Century Gothic"/>
                <a:cs typeface="Century Gothic"/>
              </a:rPr>
              <a:t> </a:t>
            </a:r>
            <a:r>
              <a:rPr sz="1200" dirty="0">
                <a:solidFill>
                  <a:srgbClr val="091339"/>
                </a:solidFill>
                <a:latin typeface="Century Gothic"/>
                <a:cs typeface="Century Gothic"/>
              </a:rPr>
              <a:t>It</a:t>
            </a:r>
            <a:r>
              <a:rPr sz="1200" spc="335" dirty="0">
                <a:solidFill>
                  <a:srgbClr val="091339"/>
                </a:solidFill>
                <a:latin typeface="Century Gothic"/>
                <a:cs typeface="Century Gothic"/>
              </a:rPr>
              <a:t> </a:t>
            </a:r>
            <a:r>
              <a:rPr sz="1200" spc="-25" dirty="0">
                <a:solidFill>
                  <a:srgbClr val="091339"/>
                </a:solidFill>
                <a:latin typeface="Century Gothic"/>
                <a:cs typeface="Century Gothic"/>
              </a:rPr>
              <a:t>is</a:t>
            </a:r>
            <a:endParaRPr sz="1200">
              <a:latin typeface="Century Gothic"/>
              <a:cs typeface="Century Gothic"/>
            </a:endParaRPr>
          </a:p>
        </p:txBody>
      </p:sp>
      <p:sp>
        <p:nvSpPr>
          <p:cNvPr id="4" name="object 4"/>
          <p:cNvSpPr txBox="1"/>
          <p:nvPr/>
        </p:nvSpPr>
        <p:spPr>
          <a:xfrm>
            <a:off x="1880914" y="3151548"/>
            <a:ext cx="2449195" cy="208279"/>
          </a:xfrm>
          <a:prstGeom prst="rect">
            <a:avLst/>
          </a:prstGeom>
        </p:spPr>
        <p:txBody>
          <a:bodyPr vert="horz" wrap="square" lIns="0" tIns="12700" rIns="0" bIns="0" rtlCol="0">
            <a:spAutoFit/>
          </a:bodyPr>
          <a:lstStyle/>
          <a:p>
            <a:pPr>
              <a:lnSpc>
                <a:spcPct val="100000"/>
              </a:lnSpc>
              <a:spcBef>
                <a:spcPts val="100"/>
              </a:spcBef>
              <a:tabLst>
                <a:tab pos="899160" algn="l"/>
                <a:tab pos="1360805" algn="l"/>
                <a:tab pos="2133600" algn="l"/>
              </a:tabLst>
            </a:pPr>
            <a:r>
              <a:rPr sz="1200" spc="-10" dirty="0">
                <a:solidFill>
                  <a:srgbClr val="091339"/>
                </a:solidFill>
                <a:latin typeface="Century Gothic"/>
                <a:cs typeface="Century Gothic"/>
              </a:rPr>
              <a:t>impulsivity</a:t>
            </a:r>
            <a:r>
              <a:rPr sz="1200" dirty="0">
                <a:solidFill>
                  <a:srgbClr val="091339"/>
                </a:solidFill>
                <a:latin typeface="Century Gothic"/>
                <a:cs typeface="Century Gothic"/>
              </a:rPr>
              <a:t>	</a:t>
            </a:r>
            <a:r>
              <a:rPr sz="1200" spc="-20" dirty="0">
                <a:solidFill>
                  <a:srgbClr val="091339"/>
                </a:solidFill>
                <a:latin typeface="Century Gothic"/>
                <a:cs typeface="Century Gothic"/>
              </a:rPr>
              <a:t>that</a:t>
            </a:r>
            <a:r>
              <a:rPr sz="1200" dirty="0">
                <a:solidFill>
                  <a:srgbClr val="091339"/>
                </a:solidFill>
                <a:latin typeface="Century Gothic"/>
                <a:cs typeface="Century Gothic"/>
              </a:rPr>
              <a:t>	</a:t>
            </a:r>
            <a:r>
              <a:rPr sz="1200" spc="-10" dirty="0">
                <a:solidFill>
                  <a:srgbClr val="091339"/>
                </a:solidFill>
                <a:latin typeface="Century Gothic"/>
                <a:cs typeface="Century Gothic"/>
              </a:rPr>
              <a:t>interfere</a:t>
            </a:r>
            <a:r>
              <a:rPr sz="1200" dirty="0">
                <a:solidFill>
                  <a:srgbClr val="091339"/>
                </a:solidFill>
                <a:latin typeface="Century Gothic"/>
                <a:cs typeface="Century Gothic"/>
              </a:rPr>
              <a:t>	</a:t>
            </a:r>
            <a:r>
              <a:rPr sz="1200" spc="-20" dirty="0">
                <a:solidFill>
                  <a:srgbClr val="091339"/>
                </a:solidFill>
                <a:latin typeface="Century Gothic"/>
                <a:cs typeface="Century Gothic"/>
              </a:rPr>
              <a:t>with</a:t>
            </a:r>
            <a:endParaRPr sz="1200">
              <a:latin typeface="Century Gothic"/>
              <a:cs typeface="Century Gothic"/>
            </a:endParaRPr>
          </a:p>
        </p:txBody>
      </p:sp>
      <p:sp>
        <p:nvSpPr>
          <p:cNvPr id="5" name="object 5"/>
          <p:cNvSpPr txBox="1"/>
          <p:nvPr/>
        </p:nvSpPr>
        <p:spPr>
          <a:xfrm>
            <a:off x="1880914" y="2610680"/>
            <a:ext cx="2961640" cy="749300"/>
          </a:xfrm>
          <a:prstGeom prst="rect">
            <a:avLst/>
          </a:prstGeom>
        </p:spPr>
        <p:txBody>
          <a:bodyPr vert="horz" wrap="square" lIns="0" tIns="71120" rIns="0" bIns="0" rtlCol="0">
            <a:spAutoFit/>
          </a:bodyPr>
          <a:lstStyle/>
          <a:p>
            <a:pPr marR="5715" algn="r">
              <a:lnSpc>
                <a:spcPct val="100000"/>
              </a:lnSpc>
              <a:spcBef>
                <a:spcPts val="560"/>
              </a:spcBef>
              <a:tabLst>
                <a:tab pos="1361440" algn="l"/>
                <a:tab pos="1869439" algn="l"/>
                <a:tab pos="2799715" algn="l"/>
              </a:tabLst>
            </a:pPr>
            <a:r>
              <a:rPr sz="1200" spc="-10" dirty="0">
                <a:solidFill>
                  <a:srgbClr val="091339"/>
                </a:solidFill>
                <a:latin typeface="Century Gothic"/>
                <a:cs typeface="Century Gothic"/>
              </a:rPr>
              <a:t>characterized</a:t>
            </a:r>
            <a:r>
              <a:rPr sz="1200" dirty="0">
                <a:solidFill>
                  <a:srgbClr val="091339"/>
                </a:solidFill>
                <a:latin typeface="Century Gothic"/>
                <a:cs typeface="Century Gothic"/>
              </a:rPr>
              <a:t>	</a:t>
            </a:r>
            <a:r>
              <a:rPr sz="1200" spc="-25" dirty="0">
                <a:solidFill>
                  <a:srgbClr val="091339"/>
                </a:solidFill>
                <a:latin typeface="Century Gothic"/>
                <a:cs typeface="Century Gothic"/>
              </a:rPr>
              <a:t>by</a:t>
            </a:r>
            <a:r>
              <a:rPr sz="1200" dirty="0">
                <a:solidFill>
                  <a:srgbClr val="091339"/>
                </a:solidFill>
                <a:latin typeface="Century Gothic"/>
                <a:cs typeface="Century Gothic"/>
              </a:rPr>
              <a:t>	</a:t>
            </a:r>
            <a:r>
              <a:rPr sz="1200" spc="-10" dirty="0">
                <a:solidFill>
                  <a:srgbClr val="091339"/>
                </a:solidFill>
                <a:latin typeface="Century Gothic"/>
                <a:cs typeface="Century Gothic"/>
              </a:rPr>
              <a:t>patterns</a:t>
            </a:r>
            <a:r>
              <a:rPr sz="1200" dirty="0">
                <a:solidFill>
                  <a:srgbClr val="091339"/>
                </a:solidFill>
                <a:latin typeface="Century Gothic"/>
                <a:cs typeface="Century Gothic"/>
              </a:rPr>
              <a:t>	</a:t>
            </a:r>
            <a:r>
              <a:rPr sz="1200" spc="-25" dirty="0">
                <a:solidFill>
                  <a:srgbClr val="091339"/>
                </a:solidFill>
                <a:latin typeface="Century Gothic"/>
                <a:cs typeface="Century Gothic"/>
              </a:rPr>
              <a:t>of</a:t>
            </a:r>
            <a:endParaRPr sz="1200">
              <a:latin typeface="Century Gothic"/>
              <a:cs typeface="Century Gothic"/>
            </a:endParaRPr>
          </a:p>
          <a:p>
            <a:pPr marR="5080" algn="r">
              <a:lnSpc>
                <a:spcPct val="100000"/>
              </a:lnSpc>
              <a:spcBef>
                <a:spcPts val="459"/>
              </a:spcBef>
              <a:tabLst>
                <a:tab pos="1243965" algn="l"/>
                <a:tab pos="2647315" algn="l"/>
              </a:tabLst>
            </a:pPr>
            <a:r>
              <a:rPr sz="1200" spc="-10" dirty="0">
                <a:solidFill>
                  <a:srgbClr val="091339"/>
                </a:solidFill>
                <a:latin typeface="Century Gothic"/>
                <a:cs typeface="Century Gothic"/>
              </a:rPr>
              <a:t>inattention,</a:t>
            </a:r>
            <a:r>
              <a:rPr sz="1200" dirty="0">
                <a:solidFill>
                  <a:srgbClr val="091339"/>
                </a:solidFill>
                <a:latin typeface="Century Gothic"/>
                <a:cs typeface="Century Gothic"/>
              </a:rPr>
              <a:t>	</a:t>
            </a:r>
            <a:r>
              <a:rPr sz="1200" spc="-10" dirty="0">
                <a:solidFill>
                  <a:srgbClr val="091339"/>
                </a:solidFill>
                <a:latin typeface="Century Gothic"/>
                <a:cs typeface="Century Gothic"/>
              </a:rPr>
              <a:t>hyperactivity,</a:t>
            </a:r>
            <a:r>
              <a:rPr sz="1200" dirty="0">
                <a:solidFill>
                  <a:srgbClr val="091339"/>
                </a:solidFill>
                <a:latin typeface="Century Gothic"/>
                <a:cs typeface="Century Gothic"/>
              </a:rPr>
              <a:t>	</a:t>
            </a:r>
            <a:r>
              <a:rPr sz="1200" spc="-25" dirty="0">
                <a:solidFill>
                  <a:srgbClr val="091339"/>
                </a:solidFill>
                <a:latin typeface="Century Gothic"/>
                <a:cs typeface="Century Gothic"/>
              </a:rPr>
              <a:t>and</a:t>
            </a:r>
            <a:endParaRPr sz="1200">
              <a:latin typeface="Century Gothic"/>
              <a:cs typeface="Century Gothic"/>
            </a:endParaRPr>
          </a:p>
          <a:p>
            <a:pPr marR="5080" algn="r">
              <a:lnSpc>
                <a:spcPct val="100000"/>
              </a:lnSpc>
              <a:spcBef>
                <a:spcPts val="455"/>
              </a:spcBef>
            </a:pPr>
            <a:r>
              <a:rPr sz="1200" spc="-10" dirty="0">
                <a:solidFill>
                  <a:srgbClr val="091339"/>
                </a:solidFill>
                <a:latin typeface="Century Gothic"/>
                <a:cs typeface="Century Gothic"/>
              </a:rPr>
              <a:t>daily</a:t>
            </a:r>
            <a:endParaRPr sz="1200">
              <a:latin typeface="Century Gothic"/>
              <a:cs typeface="Century Gothic"/>
            </a:endParaRPr>
          </a:p>
        </p:txBody>
      </p:sp>
      <p:sp>
        <p:nvSpPr>
          <p:cNvPr id="6" name="object 6"/>
          <p:cNvSpPr txBox="1"/>
          <p:nvPr/>
        </p:nvSpPr>
        <p:spPr>
          <a:xfrm>
            <a:off x="1880914" y="3392797"/>
            <a:ext cx="2961640" cy="2379980"/>
          </a:xfrm>
          <a:prstGeom prst="rect">
            <a:avLst/>
          </a:prstGeom>
        </p:spPr>
        <p:txBody>
          <a:bodyPr vert="horz" wrap="square" lIns="0" tIns="12700" rIns="0" bIns="0" rtlCol="0">
            <a:spAutoFit/>
          </a:bodyPr>
          <a:lstStyle/>
          <a:p>
            <a:pPr marL="417195">
              <a:lnSpc>
                <a:spcPct val="100000"/>
              </a:lnSpc>
              <a:spcBef>
                <a:spcPts val="100"/>
              </a:spcBef>
            </a:pPr>
            <a:r>
              <a:rPr sz="1200" dirty="0">
                <a:solidFill>
                  <a:srgbClr val="091339"/>
                </a:solidFill>
                <a:latin typeface="Century Gothic"/>
                <a:cs typeface="Century Gothic"/>
              </a:rPr>
              <a:t>functioning</a:t>
            </a:r>
            <a:r>
              <a:rPr sz="1200" spc="-40" dirty="0">
                <a:solidFill>
                  <a:srgbClr val="091339"/>
                </a:solidFill>
                <a:latin typeface="Century Gothic"/>
                <a:cs typeface="Century Gothic"/>
              </a:rPr>
              <a:t> </a:t>
            </a:r>
            <a:r>
              <a:rPr sz="1200" dirty="0">
                <a:solidFill>
                  <a:srgbClr val="091339"/>
                </a:solidFill>
                <a:latin typeface="Century Gothic"/>
                <a:cs typeface="Century Gothic"/>
              </a:rPr>
              <a:t>or</a:t>
            </a:r>
            <a:r>
              <a:rPr sz="1200" spc="-40" dirty="0">
                <a:solidFill>
                  <a:srgbClr val="091339"/>
                </a:solidFill>
                <a:latin typeface="Century Gothic"/>
                <a:cs typeface="Century Gothic"/>
              </a:rPr>
              <a:t> </a:t>
            </a:r>
            <a:r>
              <a:rPr sz="1200" spc="-10" dirty="0">
                <a:solidFill>
                  <a:srgbClr val="091339"/>
                </a:solidFill>
                <a:latin typeface="Century Gothic"/>
                <a:cs typeface="Century Gothic"/>
              </a:rPr>
              <a:t>development.</a:t>
            </a:r>
            <a:endParaRPr sz="1200" dirty="0">
              <a:latin typeface="Century Gothic"/>
              <a:cs typeface="Century Gothic"/>
            </a:endParaRPr>
          </a:p>
          <a:p>
            <a:pPr>
              <a:lnSpc>
                <a:spcPct val="100000"/>
              </a:lnSpc>
              <a:spcBef>
                <a:spcPts val="425"/>
              </a:spcBef>
            </a:pPr>
            <a:endParaRPr sz="1200" dirty="0">
              <a:latin typeface="Century Gothic"/>
              <a:cs typeface="Century Gothic"/>
            </a:endParaRPr>
          </a:p>
          <a:p>
            <a:pPr marR="5080" algn="just">
              <a:lnSpc>
                <a:spcPct val="131900"/>
              </a:lnSpc>
              <a:spcBef>
                <a:spcPts val="5"/>
              </a:spcBef>
            </a:pPr>
            <a:r>
              <a:rPr sz="1200" dirty="0">
                <a:solidFill>
                  <a:srgbClr val="091339"/>
                </a:solidFill>
                <a:latin typeface="Century Gothic"/>
                <a:cs typeface="Century Gothic"/>
              </a:rPr>
              <a:t>ADHD</a:t>
            </a:r>
            <a:r>
              <a:rPr sz="1200" spc="-60" dirty="0">
                <a:solidFill>
                  <a:srgbClr val="091339"/>
                </a:solidFill>
                <a:latin typeface="Century Gothic"/>
                <a:cs typeface="Century Gothic"/>
              </a:rPr>
              <a:t> </a:t>
            </a:r>
            <a:r>
              <a:rPr sz="1200" dirty="0">
                <a:solidFill>
                  <a:srgbClr val="091339"/>
                </a:solidFill>
                <a:latin typeface="Century Gothic"/>
                <a:cs typeface="Century Gothic"/>
              </a:rPr>
              <a:t>manifests</a:t>
            </a:r>
            <a:r>
              <a:rPr sz="1200" spc="-60" dirty="0">
                <a:solidFill>
                  <a:srgbClr val="091339"/>
                </a:solidFill>
                <a:latin typeface="Century Gothic"/>
                <a:cs typeface="Century Gothic"/>
              </a:rPr>
              <a:t> </a:t>
            </a:r>
            <a:r>
              <a:rPr sz="1200" dirty="0">
                <a:solidFill>
                  <a:srgbClr val="091339"/>
                </a:solidFill>
                <a:latin typeface="Century Gothic"/>
                <a:cs typeface="Century Gothic"/>
              </a:rPr>
              <a:t>differently</a:t>
            </a:r>
            <a:r>
              <a:rPr sz="1200" spc="-60" dirty="0">
                <a:solidFill>
                  <a:srgbClr val="091339"/>
                </a:solidFill>
                <a:latin typeface="Century Gothic"/>
                <a:cs typeface="Century Gothic"/>
              </a:rPr>
              <a:t> </a:t>
            </a:r>
            <a:r>
              <a:rPr sz="1200" dirty="0">
                <a:solidFill>
                  <a:srgbClr val="091339"/>
                </a:solidFill>
                <a:latin typeface="Century Gothic"/>
                <a:cs typeface="Century Gothic"/>
              </a:rPr>
              <a:t>in</a:t>
            </a:r>
            <a:r>
              <a:rPr sz="1200" spc="-50" dirty="0">
                <a:solidFill>
                  <a:srgbClr val="091339"/>
                </a:solidFill>
                <a:latin typeface="Century Gothic"/>
                <a:cs typeface="Century Gothic"/>
              </a:rPr>
              <a:t> </a:t>
            </a:r>
            <a:r>
              <a:rPr sz="1200" spc="-10" dirty="0">
                <a:solidFill>
                  <a:srgbClr val="091339"/>
                </a:solidFill>
                <a:latin typeface="Century Gothic"/>
                <a:cs typeface="Century Gothic"/>
              </a:rPr>
              <a:t>individuals, </a:t>
            </a:r>
            <a:r>
              <a:rPr sz="1200" dirty="0">
                <a:solidFill>
                  <a:srgbClr val="091339"/>
                </a:solidFill>
                <a:latin typeface="Century Gothic"/>
                <a:cs typeface="Century Gothic"/>
              </a:rPr>
              <a:t>and</a:t>
            </a:r>
            <a:r>
              <a:rPr sz="1200" spc="50" dirty="0">
                <a:solidFill>
                  <a:srgbClr val="091339"/>
                </a:solidFill>
                <a:latin typeface="Century Gothic"/>
                <a:cs typeface="Century Gothic"/>
              </a:rPr>
              <a:t> </a:t>
            </a:r>
            <a:r>
              <a:rPr sz="1200" dirty="0">
                <a:solidFill>
                  <a:srgbClr val="091339"/>
                </a:solidFill>
                <a:latin typeface="Century Gothic"/>
                <a:cs typeface="Century Gothic"/>
              </a:rPr>
              <a:t>symptoms</a:t>
            </a:r>
            <a:r>
              <a:rPr sz="1200" spc="55" dirty="0">
                <a:solidFill>
                  <a:srgbClr val="091339"/>
                </a:solidFill>
                <a:latin typeface="Century Gothic"/>
                <a:cs typeface="Century Gothic"/>
              </a:rPr>
              <a:t> </a:t>
            </a:r>
            <a:r>
              <a:rPr sz="1200" dirty="0">
                <a:solidFill>
                  <a:srgbClr val="091339"/>
                </a:solidFill>
                <a:latin typeface="Century Gothic"/>
                <a:cs typeface="Century Gothic"/>
              </a:rPr>
              <a:t>can</a:t>
            </a:r>
            <a:r>
              <a:rPr sz="1200" spc="55" dirty="0">
                <a:solidFill>
                  <a:srgbClr val="091339"/>
                </a:solidFill>
                <a:latin typeface="Century Gothic"/>
                <a:cs typeface="Century Gothic"/>
              </a:rPr>
              <a:t> </a:t>
            </a:r>
            <a:r>
              <a:rPr sz="1200" dirty="0">
                <a:solidFill>
                  <a:srgbClr val="091339"/>
                </a:solidFill>
                <a:latin typeface="Century Gothic"/>
                <a:cs typeface="Century Gothic"/>
              </a:rPr>
              <a:t>vary</a:t>
            </a:r>
            <a:r>
              <a:rPr sz="1200" spc="55" dirty="0">
                <a:solidFill>
                  <a:srgbClr val="091339"/>
                </a:solidFill>
                <a:latin typeface="Century Gothic"/>
                <a:cs typeface="Century Gothic"/>
              </a:rPr>
              <a:t> </a:t>
            </a:r>
            <a:r>
              <a:rPr sz="1200" dirty="0">
                <a:solidFill>
                  <a:srgbClr val="091339"/>
                </a:solidFill>
                <a:latin typeface="Century Gothic"/>
                <a:cs typeface="Century Gothic"/>
              </a:rPr>
              <a:t>in</a:t>
            </a:r>
            <a:r>
              <a:rPr sz="1200" spc="55" dirty="0">
                <a:solidFill>
                  <a:srgbClr val="091339"/>
                </a:solidFill>
                <a:latin typeface="Century Gothic"/>
                <a:cs typeface="Century Gothic"/>
              </a:rPr>
              <a:t> </a:t>
            </a:r>
            <a:r>
              <a:rPr sz="1200" dirty="0">
                <a:solidFill>
                  <a:srgbClr val="091339"/>
                </a:solidFill>
                <a:latin typeface="Century Gothic"/>
                <a:cs typeface="Century Gothic"/>
              </a:rPr>
              <a:t>severity</a:t>
            </a:r>
            <a:r>
              <a:rPr sz="1200" spc="55" dirty="0">
                <a:solidFill>
                  <a:srgbClr val="091339"/>
                </a:solidFill>
                <a:latin typeface="Century Gothic"/>
                <a:cs typeface="Century Gothic"/>
              </a:rPr>
              <a:t> </a:t>
            </a:r>
            <a:r>
              <a:rPr sz="1200" spc="-25" dirty="0">
                <a:solidFill>
                  <a:srgbClr val="091339"/>
                </a:solidFill>
                <a:latin typeface="Century Gothic"/>
                <a:cs typeface="Century Gothic"/>
              </a:rPr>
              <a:t>and </a:t>
            </a:r>
            <a:r>
              <a:rPr sz="1200" dirty="0">
                <a:solidFill>
                  <a:srgbClr val="091339"/>
                </a:solidFill>
                <a:latin typeface="Century Gothic"/>
                <a:cs typeface="Century Gothic"/>
              </a:rPr>
              <a:t>presentation.</a:t>
            </a:r>
            <a:r>
              <a:rPr sz="1200" spc="-25" dirty="0">
                <a:solidFill>
                  <a:srgbClr val="091339"/>
                </a:solidFill>
                <a:latin typeface="Century Gothic"/>
                <a:cs typeface="Century Gothic"/>
              </a:rPr>
              <a:t> </a:t>
            </a:r>
            <a:r>
              <a:rPr sz="1200" dirty="0">
                <a:solidFill>
                  <a:srgbClr val="091339"/>
                </a:solidFill>
                <a:latin typeface="Century Gothic"/>
                <a:cs typeface="Century Gothic"/>
              </a:rPr>
              <a:t>Professionals</a:t>
            </a:r>
            <a:r>
              <a:rPr sz="1200" spc="-25" dirty="0">
                <a:solidFill>
                  <a:srgbClr val="091339"/>
                </a:solidFill>
                <a:latin typeface="Century Gothic"/>
                <a:cs typeface="Century Gothic"/>
              </a:rPr>
              <a:t> </a:t>
            </a:r>
            <a:r>
              <a:rPr sz="1200" dirty="0">
                <a:solidFill>
                  <a:srgbClr val="091339"/>
                </a:solidFill>
                <a:latin typeface="Century Gothic"/>
                <a:cs typeface="Century Gothic"/>
              </a:rPr>
              <a:t>from</a:t>
            </a:r>
            <a:r>
              <a:rPr sz="1200" spc="-25" dirty="0">
                <a:solidFill>
                  <a:srgbClr val="091339"/>
                </a:solidFill>
                <a:latin typeface="Century Gothic"/>
                <a:cs typeface="Century Gothic"/>
              </a:rPr>
              <a:t> </a:t>
            </a:r>
            <a:r>
              <a:rPr sz="1200" spc="-10" dirty="0">
                <a:solidFill>
                  <a:srgbClr val="091339"/>
                </a:solidFill>
                <a:latin typeface="Century Gothic"/>
                <a:cs typeface="Century Gothic"/>
              </a:rPr>
              <a:t>multiple </a:t>
            </a:r>
            <a:r>
              <a:rPr sz="1200" dirty="0">
                <a:solidFill>
                  <a:srgbClr val="091339"/>
                </a:solidFill>
                <a:latin typeface="Century Gothic"/>
                <a:cs typeface="Century Gothic"/>
              </a:rPr>
              <a:t>disciplines</a:t>
            </a:r>
            <a:r>
              <a:rPr sz="1200" spc="-55" dirty="0">
                <a:solidFill>
                  <a:srgbClr val="091339"/>
                </a:solidFill>
                <a:latin typeface="Century Gothic"/>
                <a:cs typeface="Century Gothic"/>
              </a:rPr>
              <a:t> </a:t>
            </a:r>
            <a:r>
              <a:rPr sz="1200" dirty="0">
                <a:solidFill>
                  <a:srgbClr val="091339"/>
                </a:solidFill>
                <a:latin typeface="Century Gothic"/>
                <a:cs typeface="Century Gothic"/>
              </a:rPr>
              <a:t>collaborate</a:t>
            </a:r>
            <a:r>
              <a:rPr sz="1200" spc="-50" dirty="0">
                <a:solidFill>
                  <a:srgbClr val="091339"/>
                </a:solidFill>
                <a:latin typeface="Century Gothic"/>
                <a:cs typeface="Century Gothic"/>
              </a:rPr>
              <a:t> </a:t>
            </a:r>
            <a:r>
              <a:rPr sz="1200" dirty="0">
                <a:solidFill>
                  <a:srgbClr val="091339"/>
                </a:solidFill>
                <a:latin typeface="Century Gothic"/>
                <a:cs typeface="Century Gothic"/>
              </a:rPr>
              <a:t>to</a:t>
            </a:r>
            <a:r>
              <a:rPr sz="1200" spc="-50" dirty="0">
                <a:solidFill>
                  <a:srgbClr val="091339"/>
                </a:solidFill>
                <a:latin typeface="Century Gothic"/>
                <a:cs typeface="Century Gothic"/>
              </a:rPr>
              <a:t> </a:t>
            </a:r>
            <a:r>
              <a:rPr sz="1200" dirty="0">
                <a:solidFill>
                  <a:srgbClr val="091339"/>
                </a:solidFill>
                <a:latin typeface="Century Gothic"/>
                <a:cs typeface="Century Gothic"/>
              </a:rPr>
              <a:t>address</a:t>
            </a:r>
            <a:r>
              <a:rPr sz="1200" spc="-55" dirty="0">
                <a:solidFill>
                  <a:srgbClr val="091339"/>
                </a:solidFill>
                <a:latin typeface="Century Gothic"/>
                <a:cs typeface="Century Gothic"/>
              </a:rPr>
              <a:t> </a:t>
            </a:r>
            <a:r>
              <a:rPr sz="1200" spc="-20" dirty="0">
                <a:solidFill>
                  <a:srgbClr val="091339"/>
                </a:solidFill>
                <a:latin typeface="Century Gothic"/>
                <a:cs typeface="Century Gothic"/>
              </a:rPr>
              <a:t>ADHD </a:t>
            </a:r>
            <a:r>
              <a:rPr sz="1200" dirty="0">
                <a:solidFill>
                  <a:srgbClr val="091339"/>
                </a:solidFill>
                <a:latin typeface="Century Gothic"/>
                <a:cs typeface="Century Gothic"/>
              </a:rPr>
              <a:t>comprehensively,</a:t>
            </a:r>
            <a:r>
              <a:rPr sz="1200" spc="120" dirty="0">
                <a:solidFill>
                  <a:srgbClr val="091339"/>
                </a:solidFill>
                <a:latin typeface="Century Gothic"/>
                <a:cs typeface="Century Gothic"/>
              </a:rPr>
              <a:t>  </a:t>
            </a:r>
            <a:r>
              <a:rPr sz="1200" dirty="0">
                <a:solidFill>
                  <a:srgbClr val="091339"/>
                </a:solidFill>
                <a:latin typeface="Century Gothic"/>
                <a:cs typeface="Century Gothic"/>
              </a:rPr>
              <a:t>reflecting</a:t>
            </a:r>
            <a:r>
              <a:rPr sz="1200" spc="125" dirty="0">
                <a:solidFill>
                  <a:srgbClr val="091339"/>
                </a:solidFill>
                <a:latin typeface="Century Gothic"/>
                <a:cs typeface="Century Gothic"/>
              </a:rPr>
              <a:t>  </a:t>
            </a:r>
            <a:r>
              <a:rPr sz="1200" dirty="0">
                <a:solidFill>
                  <a:srgbClr val="091339"/>
                </a:solidFill>
                <a:latin typeface="Century Gothic"/>
                <a:cs typeface="Century Gothic"/>
              </a:rPr>
              <a:t>its</a:t>
            </a:r>
            <a:r>
              <a:rPr sz="1200" spc="125" dirty="0">
                <a:solidFill>
                  <a:srgbClr val="091339"/>
                </a:solidFill>
                <a:latin typeface="Century Gothic"/>
                <a:cs typeface="Century Gothic"/>
              </a:rPr>
              <a:t>  </a:t>
            </a:r>
            <a:r>
              <a:rPr sz="1200" spc="-20" dirty="0">
                <a:solidFill>
                  <a:srgbClr val="091339"/>
                </a:solidFill>
                <a:latin typeface="Century Gothic"/>
                <a:cs typeface="Century Gothic"/>
              </a:rPr>
              <a:t>broad </a:t>
            </a:r>
            <a:r>
              <a:rPr sz="1200" dirty="0">
                <a:solidFill>
                  <a:srgbClr val="091339"/>
                </a:solidFill>
                <a:latin typeface="Century Gothic"/>
                <a:cs typeface="Century Gothic"/>
              </a:rPr>
              <a:t>impact</a:t>
            </a:r>
            <a:r>
              <a:rPr sz="1200" spc="229" dirty="0">
                <a:solidFill>
                  <a:srgbClr val="091339"/>
                </a:solidFill>
                <a:latin typeface="Century Gothic"/>
                <a:cs typeface="Century Gothic"/>
              </a:rPr>
              <a:t> </a:t>
            </a:r>
            <a:r>
              <a:rPr sz="1200" dirty="0">
                <a:solidFill>
                  <a:srgbClr val="091339"/>
                </a:solidFill>
                <a:latin typeface="Century Gothic"/>
                <a:cs typeface="Century Gothic"/>
              </a:rPr>
              <a:t>across</a:t>
            </a:r>
            <a:r>
              <a:rPr sz="1200" spc="235" dirty="0">
                <a:solidFill>
                  <a:srgbClr val="091339"/>
                </a:solidFill>
                <a:latin typeface="Century Gothic"/>
                <a:cs typeface="Century Gothic"/>
              </a:rPr>
              <a:t> </a:t>
            </a:r>
            <a:r>
              <a:rPr sz="1200" dirty="0">
                <a:solidFill>
                  <a:srgbClr val="091339"/>
                </a:solidFill>
                <a:latin typeface="Century Gothic"/>
                <a:cs typeface="Century Gothic"/>
              </a:rPr>
              <a:t>health,</a:t>
            </a:r>
            <a:r>
              <a:rPr sz="1200" spc="245" dirty="0">
                <a:solidFill>
                  <a:srgbClr val="091339"/>
                </a:solidFill>
                <a:latin typeface="Century Gothic"/>
                <a:cs typeface="Century Gothic"/>
              </a:rPr>
              <a:t> </a:t>
            </a:r>
            <a:r>
              <a:rPr sz="1200" dirty="0">
                <a:solidFill>
                  <a:srgbClr val="091339"/>
                </a:solidFill>
                <a:latin typeface="Century Gothic"/>
                <a:cs typeface="Century Gothic"/>
              </a:rPr>
              <a:t>education,</a:t>
            </a:r>
            <a:r>
              <a:rPr sz="1200" spc="240" dirty="0">
                <a:solidFill>
                  <a:srgbClr val="091339"/>
                </a:solidFill>
                <a:latin typeface="Century Gothic"/>
                <a:cs typeface="Century Gothic"/>
              </a:rPr>
              <a:t> </a:t>
            </a:r>
            <a:r>
              <a:rPr sz="1200" spc="-25" dirty="0">
                <a:solidFill>
                  <a:srgbClr val="091339"/>
                </a:solidFill>
                <a:latin typeface="Century Gothic"/>
                <a:cs typeface="Century Gothic"/>
              </a:rPr>
              <a:t>and </a:t>
            </a:r>
            <a:r>
              <a:rPr sz="1200" dirty="0">
                <a:solidFill>
                  <a:srgbClr val="091339"/>
                </a:solidFill>
                <a:latin typeface="Century Gothic"/>
                <a:cs typeface="Century Gothic"/>
              </a:rPr>
              <a:t>social</a:t>
            </a:r>
            <a:r>
              <a:rPr sz="1200" spc="25" dirty="0">
                <a:solidFill>
                  <a:srgbClr val="091339"/>
                </a:solidFill>
                <a:latin typeface="Century Gothic"/>
                <a:cs typeface="Century Gothic"/>
              </a:rPr>
              <a:t> </a:t>
            </a:r>
            <a:r>
              <a:rPr sz="1200" dirty="0">
                <a:solidFill>
                  <a:srgbClr val="091339"/>
                </a:solidFill>
                <a:latin typeface="Century Gothic"/>
                <a:cs typeface="Century Gothic"/>
              </a:rPr>
              <a:t>domains.</a:t>
            </a:r>
            <a:r>
              <a:rPr sz="1200" spc="30" dirty="0">
                <a:solidFill>
                  <a:srgbClr val="091339"/>
                </a:solidFill>
                <a:latin typeface="Century Gothic"/>
                <a:cs typeface="Century Gothic"/>
              </a:rPr>
              <a:t> </a:t>
            </a:r>
            <a:r>
              <a:rPr sz="1200" dirty="0">
                <a:solidFill>
                  <a:srgbClr val="091339"/>
                </a:solidFill>
                <a:latin typeface="Century Gothic"/>
                <a:cs typeface="Century Gothic"/>
              </a:rPr>
              <a:t>It</a:t>
            </a:r>
            <a:r>
              <a:rPr sz="1200" spc="30" dirty="0">
                <a:solidFill>
                  <a:srgbClr val="091339"/>
                </a:solidFill>
                <a:latin typeface="Century Gothic"/>
                <a:cs typeface="Century Gothic"/>
              </a:rPr>
              <a:t> </a:t>
            </a:r>
            <a:r>
              <a:rPr sz="1200" dirty="0">
                <a:solidFill>
                  <a:srgbClr val="091339"/>
                </a:solidFill>
                <a:latin typeface="Century Gothic"/>
                <a:cs typeface="Century Gothic"/>
              </a:rPr>
              <a:t>is</a:t>
            </a:r>
            <a:r>
              <a:rPr sz="1200" spc="30" dirty="0">
                <a:solidFill>
                  <a:srgbClr val="091339"/>
                </a:solidFill>
                <a:latin typeface="Century Gothic"/>
                <a:cs typeface="Century Gothic"/>
              </a:rPr>
              <a:t> </a:t>
            </a:r>
            <a:r>
              <a:rPr sz="1200" dirty="0">
                <a:solidFill>
                  <a:srgbClr val="091339"/>
                </a:solidFill>
                <a:latin typeface="Century Gothic"/>
                <a:cs typeface="Century Gothic"/>
              </a:rPr>
              <a:t>characterized</a:t>
            </a:r>
            <a:r>
              <a:rPr sz="1200" spc="30" dirty="0">
                <a:solidFill>
                  <a:srgbClr val="091339"/>
                </a:solidFill>
                <a:latin typeface="Century Gothic"/>
                <a:cs typeface="Century Gothic"/>
              </a:rPr>
              <a:t> </a:t>
            </a:r>
            <a:r>
              <a:rPr sz="1200" dirty="0">
                <a:solidFill>
                  <a:srgbClr val="091339"/>
                </a:solidFill>
                <a:latin typeface="Century Gothic"/>
                <a:cs typeface="Century Gothic"/>
              </a:rPr>
              <a:t>by</a:t>
            </a:r>
            <a:r>
              <a:rPr sz="1200" spc="30" dirty="0">
                <a:solidFill>
                  <a:srgbClr val="091339"/>
                </a:solidFill>
                <a:latin typeface="Century Gothic"/>
                <a:cs typeface="Century Gothic"/>
              </a:rPr>
              <a:t> </a:t>
            </a:r>
            <a:r>
              <a:rPr sz="1200" spc="-25" dirty="0">
                <a:solidFill>
                  <a:srgbClr val="091339"/>
                </a:solidFill>
                <a:latin typeface="Century Gothic"/>
                <a:cs typeface="Century Gothic"/>
              </a:rPr>
              <a:t>its </a:t>
            </a:r>
            <a:r>
              <a:rPr sz="1200" dirty="0">
                <a:solidFill>
                  <a:srgbClr val="091339"/>
                </a:solidFill>
                <a:latin typeface="Century Gothic"/>
                <a:cs typeface="Century Gothic"/>
              </a:rPr>
              <a:t>chronic</a:t>
            </a:r>
            <a:r>
              <a:rPr sz="1200" spc="90" dirty="0">
                <a:solidFill>
                  <a:srgbClr val="091339"/>
                </a:solidFill>
                <a:latin typeface="Century Gothic"/>
                <a:cs typeface="Century Gothic"/>
              </a:rPr>
              <a:t> </a:t>
            </a:r>
            <a:r>
              <a:rPr sz="1200" dirty="0">
                <a:solidFill>
                  <a:srgbClr val="091339"/>
                </a:solidFill>
                <a:latin typeface="Century Gothic"/>
                <a:cs typeface="Century Gothic"/>
              </a:rPr>
              <a:t>condition</a:t>
            </a:r>
            <a:r>
              <a:rPr sz="1200" spc="95" dirty="0">
                <a:solidFill>
                  <a:srgbClr val="091339"/>
                </a:solidFill>
                <a:latin typeface="Century Gothic"/>
                <a:cs typeface="Century Gothic"/>
              </a:rPr>
              <a:t> </a:t>
            </a:r>
            <a:r>
              <a:rPr sz="1200" dirty="0">
                <a:solidFill>
                  <a:srgbClr val="091339"/>
                </a:solidFill>
                <a:latin typeface="Century Gothic"/>
                <a:cs typeface="Century Gothic"/>
              </a:rPr>
              <a:t>of</a:t>
            </a:r>
            <a:r>
              <a:rPr sz="1200" spc="90" dirty="0">
                <a:solidFill>
                  <a:srgbClr val="091339"/>
                </a:solidFill>
                <a:latin typeface="Century Gothic"/>
                <a:cs typeface="Century Gothic"/>
              </a:rPr>
              <a:t> </a:t>
            </a:r>
            <a:r>
              <a:rPr sz="1200" dirty="0">
                <a:solidFill>
                  <a:srgbClr val="091339"/>
                </a:solidFill>
                <a:latin typeface="Century Gothic"/>
                <a:cs typeface="Century Gothic"/>
              </a:rPr>
              <a:t>unseemly</a:t>
            </a:r>
            <a:r>
              <a:rPr sz="1200" spc="95" dirty="0">
                <a:solidFill>
                  <a:srgbClr val="091339"/>
                </a:solidFill>
                <a:latin typeface="Century Gothic"/>
                <a:cs typeface="Century Gothic"/>
              </a:rPr>
              <a:t> </a:t>
            </a:r>
            <a:r>
              <a:rPr sz="1200" dirty="0">
                <a:solidFill>
                  <a:srgbClr val="091339"/>
                </a:solidFill>
                <a:latin typeface="Century Gothic"/>
                <a:cs typeface="Century Gothic"/>
              </a:rPr>
              <a:t>levels</a:t>
            </a:r>
            <a:r>
              <a:rPr sz="1200" spc="95" dirty="0">
                <a:solidFill>
                  <a:srgbClr val="091339"/>
                </a:solidFill>
                <a:latin typeface="Century Gothic"/>
                <a:cs typeface="Century Gothic"/>
              </a:rPr>
              <a:t> </a:t>
            </a:r>
            <a:r>
              <a:rPr sz="1200" spc="-25" dirty="0">
                <a:solidFill>
                  <a:srgbClr val="091339"/>
                </a:solidFill>
                <a:latin typeface="Century Gothic"/>
                <a:cs typeface="Century Gothic"/>
              </a:rPr>
              <a:t>of</a:t>
            </a:r>
            <a:endParaRPr sz="1200" dirty="0">
              <a:latin typeface="Century Gothic"/>
              <a:cs typeface="Century Gothic"/>
            </a:endParaRPr>
          </a:p>
        </p:txBody>
      </p:sp>
      <p:sp>
        <p:nvSpPr>
          <p:cNvPr id="7" name="object 7"/>
          <p:cNvSpPr txBox="1"/>
          <p:nvPr/>
        </p:nvSpPr>
        <p:spPr>
          <a:xfrm>
            <a:off x="1880914" y="5805441"/>
            <a:ext cx="1012190" cy="208279"/>
          </a:xfrm>
          <a:prstGeom prst="rect">
            <a:avLst/>
          </a:prstGeom>
        </p:spPr>
        <p:txBody>
          <a:bodyPr vert="horz" wrap="square" lIns="0" tIns="12700" rIns="0" bIns="0" rtlCol="0">
            <a:spAutoFit/>
          </a:bodyPr>
          <a:lstStyle/>
          <a:p>
            <a:pPr>
              <a:lnSpc>
                <a:spcPct val="100000"/>
              </a:lnSpc>
              <a:spcBef>
                <a:spcPts val="100"/>
              </a:spcBef>
            </a:pPr>
            <a:r>
              <a:rPr sz="1200" spc="-10" dirty="0">
                <a:solidFill>
                  <a:srgbClr val="091339"/>
                </a:solidFill>
                <a:latin typeface="Century Gothic"/>
                <a:cs typeface="Century Gothic"/>
              </a:rPr>
              <a:t>hyperactivity,</a:t>
            </a:r>
            <a:endParaRPr sz="1200">
              <a:latin typeface="Century Gothic"/>
              <a:cs typeface="Century Gothic"/>
            </a:endParaRPr>
          </a:p>
        </p:txBody>
      </p:sp>
      <p:sp>
        <p:nvSpPr>
          <p:cNvPr id="8" name="object 8"/>
          <p:cNvSpPr txBox="1"/>
          <p:nvPr/>
        </p:nvSpPr>
        <p:spPr>
          <a:xfrm>
            <a:off x="2964783" y="5747072"/>
            <a:ext cx="1878330" cy="508000"/>
          </a:xfrm>
          <a:prstGeom prst="rect">
            <a:avLst/>
          </a:prstGeom>
        </p:spPr>
        <p:txBody>
          <a:bodyPr vert="horz" wrap="square" lIns="0" tIns="12700" rIns="0" bIns="0" rtlCol="0">
            <a:spAutoFit/>
          </a:bodyPr>
          <a:lstStyle/>
          <a:p>
            <a:pPr marR="5080" indent="319405">
              <a:lnSpc>
                <a:spcPct val="131900"/>
              </a:lnSpc>
              <a:spcBef>
                <a:spcPts val="100"/>
              </a:spcBef>
              <a:tabLst>
                <a:tab pos="1563370" algn="l"/>
              </a:tabLst>
            </a:pPr>
            <a:r>
              <a:rPr sz="1200" spc="-10" dirty="0">
                <a:solidFill>
                  <a:srgbClr val="091339"/>
                </a:solidFill>
                <a:latin typeface="Century Gothic"/>
                <a:cs typeface="Century Gothic"/>
              </a:rPr>
              <a:t>inattention,</a:t>
            </a:r>
            <a:r>
              <a:rPr sz="1200" dirty="0">
                <a:solidFill>
                  <a:srgbClr val="091339"/>
                </a:solidFill>
                <a:latin typeface="Century Gothic"/>
                <a:cs typeface="Century Gothic"/>
              </a:rPr>
              <a:t>	</a:t>
            </a:r>
            <a:r>
              <a:rPr sz="1200" spc="-25" dirty="0">
                <a:solidFill>
                  <a:srgbClr val="091339"/>
                </a:solidFill>
                <a:latin typeface="Century Gothic"/>
                <a:cs typeface="Century Gothic"/>
              </a:rPr>
              <a:t>and </a:t>
            </a:r>
            <a:r>
              <a:rPr sz="1200" spc="-10" dirty="0">
                <a:solidFill>
                  <a:srgbClr val="091339"/>
                </a:solidFill>
                <a:latin typeface="Century Gothic"/>
                <a:cs typeface="Century Gothic"/>
              </a:rPr>
              <a:t>impulsivity.</a:t>
            </a:r>
            <a:endParaRPr sz="1200">
              <a:latin typeface="Century Gothic"/>
              <a:cs typeface="Century Gothic"/>
            </a:endParaRPr>
          </a:p>
        </p:txBody>
      </p:sp>
      <p:sp>
        <p:nvSpPr>
          <p:cNvPr id="9" name="object 9"/>
          <p:cNvSpPr txBox="1"/>
          <p:nvPr/>
        </p:nvSpPr>
        <p:spPr>
          <a:xfrm>
            <a:off x="5071986" y="5342039"/>
            <a:ext cx="3962400" cy="1089025"/>
          </a:xfrm>
          <a:prstGeom prst="rect">
            <a:avLst/>
          </a:prstGeom>
          <a:solidFill>
            <a:srgbClr val="1B75BC">
              <a:alpha val="9999"/>
            </a:srgbClr>
          </a:solidFill>
        </p:spPr>
        <p:txBody>
          <a:bodyPr vert="horz" wrap="square" lIns="0" tIns="43180" rIns="0" bIns="0" rtlCol="0">
            <a:spAutoFit/>
          </a:bodyPr>
          <a:lstStyle/>
          <a:p>
            <a:pPr marL="50800" marR="26670" indent="-635" algn="ctr">
              <a:lnSpc>
                <a:spcPct val="131900"/>
              </a:lnSpc>
              <a:spcBef>
                <a:spcPts val="340"/>
              </a:spcBef>
            </a:pPr>
            <a:r>
              <a:rPr sz="1200" dirty="0">
                <a:solidFill>
                  <a:srgbClr val="091339"/>
                </a:solidFill>
                <a:latin typeface="Century Gothic"/>
                <a:cs typeface="Century Gothic"/>
              </a:rPr>
              <a:t>ADHD</a:t>
            </a:r>
            <a:r>
              <a:rPr sz="1200" spc="400" dirty="0">
                <a:solidFill>
                  <a:srgbClr val="091339"/>
                </a:solidFill>
                <a:latin typeface="Century Gothic"/>
                <a:cs typeface="Century Gothic"/>
              </a:rPr>
              <a:t> </a:t>
            </a:r>
            <a:r>
              <a:rPr sz="1200" dirty="0">
                <a:solidFill>
                  <a:srgbClr val="091339"/>
                </a:solidFill>
                <a:latin typeface="Century Gothic"/>
                <a:cs typeface="Century Gothic"/>
              </a:rPr>
              <a:t>has</a:t>
            </a:r>
            <a:r>
              <a:rPr sz="1200" spc="405" dirty="0">
                <a:solidFill>
                  <a:srgbClr val="091339"/>
                </a:solidFill>
                <a:latin typeface="Century Gothic"/>
                <a:cs typeface="Century Gothic"/>
              </a:rPr>
              <a:t> </a:t>
            </a:r>
            <a:r>
              <a:rPr sz="1200" dirty="0">
                <a:solidFill>
                  <a:srgbClr val="091339"/>
                </a:solidFill>
                <a:latin typeface="Century Gothic"/>
                <a:cs typeface="Century Gothic"/>
              </a:rPr>
              <a:t>a</a:t>
            </a:r>
            <a:r>
              <a:rPr sz="1200" spc="405" dirty="0">
                <a:solidFill>
                  <a:srgbClr val="091339"/>
                </a:solidFill>
                <a:latin typeface="Century Gothic"/>
                <a:cs typeface="Century Gothic"/>
              </a:rPr>
              <a:t> </a:t>
            </a:r>
            <a:r>
              <a:rPr sz="1200" dirty="0">
                <a:solidFill>
                  <a:srgbClr val="091339"/>
                </a:solidFill>
                <a:latin typeface="Century Gothic"/>
                <a:cs typeface="Century Gothic"/>
              </a:rPr>
              <a:t>prevalence</a:t>
            </a:r>
            <a:r>
              <a:rPr sz="1200" spc="405" dirty="0">
                <a:solidFill>
                  <a:srgbClr val="091339"/>
                </a:solidFill>
                <a:latin typeface="Century Gothic"/>
                <a:cs typeface="Century Gothic"/>
              </a:rPr>
              <a:t> </a:t>
            </a:r>
            <a:r>
              <a:rPr sz="1200" dirty="0">
                <a:solidFill>
                  <a:srgbClr val="091339"/>
                </a:solidFill>
                <a:latin typeface="Century Gothic"/>
                <a:cs typeface="Century Gothic"/>
              </a:rPr>
              <a:t>of</a:t>
            </a:r>
            <a:r>
              <a:rPr sz="1200" spc="400" dirty="0">
                <a:solidFill>
                  <a:srgbClr val="091339"/>
                </a:solidFill>
                <a:latin typeface="Century Gothic"/>
                <a:cs typeface="Century Gothic"/>
              </a:rPr>
              <a:t> </a:t>
            </a:r>
            <a:r>
              <a:rPr sz="1200" dirty="0">
                <a:solidFill>
                  <a:srgbClr val="091339"/>
                </a:solidFill>
                <a:latin typeface="Century Gothic"/>
                <a:cs typeface="Century Gothic"/>
              </a:rPr>
              <a:t>approximately</a:t>
            </a:r>
            <a:r>
              <a:rPr sz="1200" spc="405" dirty="0">
                <a:solidFill>
                  <a:srgbClr val="091339"/>
                </a:solidFill>
                <a:latin typeface="Century Gothic"/>
                <a:cs typeface="Century Gothic"/>
              </a:rPr>
              <a:t> </a:t>
            </a:r>
            <a:r>
              <a:rPr sz="1200" dirty="0">
                <a:solidFill>
                  <a:srgbClr val="091339"/>
                </a:solidFill>
                <a:latin typeface="Century Gothic"/>
                <a:cs typeface="Century Gothic"/>
              </a:rPr>
              <a:t>5%</a:t>
            </a:r>
            <a:r>
              <a:rPr sz="1200" spc="405" dirty="0">
                <a:solidFill>
                  <a:srgbClr val="091339"/>
                </a:solidFill>
                <a:latin typeface="Century Gothic"/>
                <a:cs typeface="Century Gothic"/>
              </a:rPr>
              <a:t> </a:t>
            </a:r>
            <a:r>
              <a:rPr sz="1200" spc="-25" dirty="0">
                <a:solidFill>
                  <a:srgbClr val="091339"/>
                </a:solidFill>
                <a:latin typeface="Century Gothic"/>
                <a:cs typeface="Century Gothic"/>
              </a:rPr>
              <a:t>in </a:t>
            </a:r>
            <a:r>
              <a:rPr sz="1200" dirty="0">
                <a:solidFill>
                  <a:srgbClr val="091339"/>
                </a:solidFill>
                <a:latin typeface="Century Gothic"/>
                <a:cs typeface="Century Gothic"/>
              </a:rPr>
              <a:t>children</a:t>
            </a:r>
            <a:r>
              <a:rPr sz="1200" spc="60" dirty="0">
                <a:solidFill>
                  <a:srgbClr val="091339"/>
                </a:solidFill>
                <a:latin typeface="Century Gothic"/>
                <a:cs typeface="Century Gothic"/>
              </a:rPr>
              <a:t> </a:t>
            </a:r>
            <a:r>
              <a:rPr sz="1200" dirty="0">
                <a:solidFill>
                  <a:srgbClr val="091339"/>
                </a:solidFill>
                <a:latin typeface="Century Gothic"/>
                <a:cs typeface="Century Gothic"/>
              </a:rPr>
              <a:t>and</a:t>
            </a:r>
            <a:r>
              <a:rPr sz="1200" spc="55" dirty="0">
                <a:solidFill>
                  <a:srgbClr val="091339"/>
                </a:solidFill>
                <a:latin typeface="Century Gothic"/>
                <a:cs typeface="Century Gothic"/>
              </a:rPr>
              <a:t> </a:t>
            </a:r>
            <a:r>
              <a:rPr sz="1200" dirty="0">
                <a:solidFill>
                  <a:srgbClr val="091339"/>
                </a:solidFill>
                <a:latin typeface="Century Gothic"/>
                <a:cs typeface="Century Gothic"/>
              </a:rPr>
              <a:t>7%</a:t>
            </a:r>
            <a:r>
              <a:rPr sz="1200" spc="60" dirty="0">
                <a:solidFill>
                  <a:srgbClr val="091339"/>
                </a:solidFill>
                <a:latin typeface="Century Gothic"/>
                <a:cs typeface="Century Gothic"/>
              </a:rPr>
              <a:t> </a:t>
            </a:r>
            <a:r>
              <a:rPr sz="1200" dirty="0">
                <a:solidFill>
                  <a:srgbClr val="091339"/>
                </a:solidFill>
                <a:latin typeface="Century Gothic"/>
                <a:cs typeface="Century Gothic"/>
              </a:rPr>
              <a:t>in</a:t>
            </a:r>
            <a:r>
              <a:rPr sz="1200" spc="60" dirty="0">
                <a:solidFill>
                  <a:srgbClr val="091339"/>
                </a:solidFill>
                <a:latin typeface="Century Gothic"/>
                <a:cs typeface="Century Gothic"/>
              </a:rPr>
              <a:t> </a:t>
            </a:r>
            <a:r>
              <a:rPr sz="1200" dirty="0">
                <a:solidFill>
                  <a:srgbClr val="091339"/>
                </a:solidFill>
                <a:latin typeface="Century Gothic"/>
                <a:cs typeface="Century Gothic"/>
              </a:rPr>
              <a:t>adults</a:t>
            </a:r>
            <a:r>
              <a:rPr sz="1200" spc="60" dirty="0">
                <a:solidFill>
                  <a:srgbClr val="091339"/>
                </a:solidFill>
                <a:latin typeface="Century Gothic"/>
                <a:cs typeface="Century Gothic"/>
              </a:rPr>
              <a:t> </a:t>
            </a:r>
            <a:r>
              <a:rPr sz="1200" dirty="0">
                <a:solidFill>
                  <a:srgbClr val="091339"/>
                </a:solidFill>
                <a:latin typeface="Century Gothic"/>
                <a:cs typeface="Century Gothic"/>
              </a:rPr>
              <a:t>globally.</a:t>
            </a:r>
            <a:r>
              <a:rPr sz="1200" spc="60" dirty="0">
                <a:solidFill>
                  <a:srgbClr val="091339"/>
                </a:solidFill>
                <a:latin typeface="Century Gothic"/>
                <a:cs typeface="Century Gothic"/>
              </a:rPr>
              <a:t> </a:t>
            </a:r>
            <a:r>
              <a:rPr sz="1200" dirty="0">
                <a:solidFill>
                  <a:srgbClr val="091339"/>
                </a:solidFill>
                <a:latin typeface="Century Gothic"/>
                <a:cs typeface="Century Gothic"/>
              </a:rPr>
              <a:t>ADHD</a:t>
            </a:r>
            <a:r>
              <a:rPr sz="1200" spc="60" dirty="0">
                <a:solidFill>
                  <a:srgbClr val="091339"/>
                </a:solidFill>
                <a:latin typeface="Century Gothic"/>
                <a:cs typeface="Century Gothic"/>
              </a:rPr>
              <a:t> </a:t>
            </a:r>
            <a:r>
              <a:rPr sz="1200" dirty="0">
                <a:solidFill>
                  <a:srgbClr val="091339"/>
                </a:solidFill>
                <a:latin typeface="Century Gothic"/>
                <a:cs typeface="Century Gothic"/>
              </a:rPr>
              <a:t>presents</a:t>
            </a:r>
            <a:r>
              <a:rPr sz="1200" spc="60" dirty="0">
                <a:solidFill>
                  <a:srgbClr val="091339"/>
                </a:solidFill>
                <a:latin typeface="Century Gothic"/>
                <a:cs typeface="Century Gothic"/>
              </a:rPr>
              <a:t> </a:t>
            </a:r>
            <a:r>
              <a:rPr sz="1200" spc="-50" dirty="0">
                <a:solidFill>
                  <a:srgbClr val="091339"/>
                </a:solidFill>
                <a:latin typeface="Century Gothic"/>
                <a:cs typeface="Century Gothic"/>
              </a:rPr>
              <a:t>a </a:t>
            </a:r>
            <a:r>
              <a:rPr sz="1200" dirty="0">
                <a:solidFill>
                  <a:srgbClr val="091339"/>
                </a:solidFill>
                <a:latin typeface="Century Gothic"/>
                <a:cs typeface="Century Gothic"/>
              </a:rPr>
              <a:t>pressing</a:t>
            </a:r>
            <a:r>
              <a:rPr sz="1200" spc="185" dirty="0">
                <a:solidFill>
                  <a:srgbClr val="091339"/>
                </a:solidFill>
                <a:latin typeface="Century Gothic"/>
                <a:cs typeface="Century Gothic"/>
              </a:rPr>
              <a:t> </a:t>
            </a:r>
            <a:r>
              <a:rPr sz="1200" dirty="0">
                <a:solidFill>
                  <a:srgbClr val="091339"/>
                </a:solidFill>
                <a:latin typeface="Century Gothic"/>
                <a:cs typeface="Century Gothic"/>
              </a:rPr>
              <a:t>public</a:t>
            </a:r>
            <a:r>
              <a:rPr sz="1200" spc="190" dirty="0">
                <a:solidFill>
                  <a:srgbClr val="091339"/>
                </a:solidFill>
                <a:latin typeface="Century Gothic"/>
                <a:cs typeface="Century Gothic"/>
              </a:rPr>
              <a:t> </a:t>
            </a:r>
            <a:r>
              <a:rPr sz="1200" dirty="0">
                <a:solidFill>
                  <a:srgbClr val="091339"/>
                </a:solidFill>
                <a:latin typeface="Century Gothic"/>
                <a:cs typeface="Century Gothic"/>
              </a:rPr>
              <a:t>health</a:t>
            </a:r>
            <a:r>
              <a:rPr sz="1200" spc="190" dirty="0">
                <a:solidFill>
                  <a:srgbClr val="091339"/>
                </a:solidFill>
                <a:latin typeface="Century Gothic"/>
                <a:cs typeface="Century Gothic"/>
              </a:rPr>
              <a:t> </a:t>
            </a:r>
            <a:r>
              <a:rPr sz="1200" dirty="0">
                <a:solidFill>
                  <a:srgbClr val="091339"/>
                </a:solidFill>
                <a:latin typeface="Century Gothic"/>
                <a:cs typeface="Century Gothic"/>
              </a:rPr>
              <a:t>challenge</a:t>
            </a:r>
            <a:r>
              <a:rPr sz="1200" spc="190" dirty="0">
                <a:solidFill>
                  <a:srgbClr val="091339"/>
                </a:solidFill>
                <a:latin typeface="Century Gothic"/>
                <a:cs typeface="Century Gothic"/>
              </a:rPr>
              <a:t> </a:t>
            </a:r>
            <a:r>
              <a:rPr sz="1200" dirty="0">
                <a:solidFill>
                  <a:srgbClr val="091339"/>
                </a:solidFill>
                <a:latin typeface="Century Gothic"/>
                <a:cs typeface="Century Gothic"/>
              </a:rPr>
              <a:t>as</a:t>
            </a:r>
            <a:r>
              <a:rPr sz="1200" spc="190" dirty="0">
                <a:solidFill>
                  <a:srgbClr val="091339"/>
                </a:solidFill>
                <a:latin typeface="Century Gothic"/>
                <a:cs typeface="Century Gothic"/>
              </a:rPr>
              <a:t> </a:t>
            </a:r>
            <a:r>
              <a:rPr sz="1200" dirty="0">
                <a:solidFill>
                  <a:srgbClr val="091339"/>
                </a:solidFill>
                <a:latin typeface="Century Gothic"/>
                <a:cs typeface="Century Gothic"/>
              </a:rPr>
              <a:t>it</a:t>
            </a:r>
            <a:r>
              <a:rPr sz="1200" spc="190" dirty="0">
                <a:solidFill>
                  <a:srgbClr val="091339"/>
                </a:solidFill>
                <a:latin typeface="Century Gothic"/>
                <a:cs typeface="Century Gothic"/>
              </a:rPr>
              <a:t> </a:t>
            </a:r>
            <a:r>
              <a:rPr sz="1200" dirty="0">
                <a:solidFill>
                  <a:srgbClr val="091339"/>
                </a:solidFill>
                <a:latin typeface="Century Gothic"/>
                <a:cs typeface="Century Gothic"/>
              </a:rPr>
              <a:t>could</a:t>
            </a:r>
            <a:r>
              <a:rPr sz="1200" spc="190" dirty="0">
                <a:solidFill>
                  <a:srgbClr val="091339"/>
                </a:solidFill>
                <a:latin typeface="Century Gothic"/>
                <a:cs typeface="Century Gothic"/>
              </a:rPr>
              <a:t> </a:t>
            </a:r>
            <a:r>
              <a:rPr sz="1200" spc="-10" dirty="0">
                <a:solidFill>
                  <a:srgbClr val="091339"/>
                </a:solidFill>
                <a:latin typeface="Century Gothic"/>
                <a:cs typeface="Century Gothic"/>
              </a:rPr>
              <a:t>affect </a:t>
            </a:r>
            <a:r>
              <a:rPr sz="1200" dirty="0">
                <a:solidFill>
                  <a:srgbClr val="091339"/>
                </a:solidFill>
                <a:latin typeface="Century Gothic"/>
                <a:cs typeface="Century Gothic"/>
              </a:rPr>
              <a:t>families’</a:t>
            </a:r>
            <a:r>
              <a:rPr sz="1200" spc="-30" dirty="0">
                <a:solidFill>
                  <a:srgbClr val="091339"/>
                </a:solidFill>
                <a:latin typeface="Century Gothic"/>
                <a:cs typeface="Century Gothic"/>
              </a:rPr>
              <a:t> </a:t>
            </a:r>
            <a:r>
              <a:rPr sz="1200" dirty="0">
                <a:solidFill>
                  <a:srgbClr val="091339"/>
                </a:solidFill>
                <a:latin typeface="Century Gothic"/>
                <a:cs typeface="Century Gothic"/>
              </a:rPr>
              <a:t>living</a:t>
            </a:r>
            <a:r>
              <a:rPr sz="1200" spc="-30" dirty="0">
                <a:solidFill>
                  <a:srgbClr val="091339"/>
                </a:solidFill>
                <a:latin typeface="Century Gothic"/>
                <a:cs typeface="Century Gothic"/>
              </a:rPr>
              <a:t> </a:t>
            </a:r>
            <a:r>
              <a:rPr sz="1200" dirty="0">
                <a:solidFill>
                  <a:srgbClr val="091339"/>
                </a:solidFill>
                <a:latin typeface="Century Gothic"/>
                <a:cs typeface="Century Gothic"/>
              </a:rPr>
              <a:t>and</a:t>
            </a:r>
            <a:r>
              <a:rPr sz="1200" spc="-30" dirty="0">
                <a:solidFill>
                  <a:srgbClr val="091339"/>
                </a:solidFill>
                <a:latin typeface="Century Gothic"/>
                <a:cs typeface="Century Gothic"/>
              </a:rPr>
              <a:t> </a:t>
            </a:r>
            <a:r>
              <a:rPr sz="1200" dirty="0">
                <a:solidFill>
                  <a:srgbClr val="091339"/>
                </a:solidFill>
                <a:latin typeface="Century Gothic"/>
                <a:cs typeface="Century Gothic"/>
              </a:rPr>
              <a:t>growth</a:t>
            </a:r>
            <a:r>
              <a:rPr sz="1200" spc="-25" dirty="0">
                <a:solidFill>
                  <a:srgbClr val="091339"/>
                </a:solidFill>
                <a:latin typeface="Century Gothic"/>
                <a:cs typeface="Century Gothic"/>
              </a:rPr>
              <a:t> </a:t>
            </a:r>
            <a:r>
              <a:rPr sz="1200" spc="-10" dirty="0">
                <a:solidFill>
                  <a:srgbClr val="091339"/>
                </a:solidFill>
                <a:latin typeface="Century Gothic"/>
                <a:cs typeface="Century Gothic"/>
              </a:rPr>
              <a:t>experiences.</a:t>
            </a:r>
            <a:endParaRPr sz="1200">
              <a:latin typeface="Century Gothic"/>
              <a:cs typeface="Century Gothic"/>
            </a:endParaRPr>
          </a:p>
        </p:txBody>
      </p:sp>
      <p:pic>
        <p:nvPicPr>
          <p:cNvPr id="10" name="object 10"/>
          <p:cNvPicPr/>
          <p:nvPr/>
        </p:nvPicPr>
        <p:blipFill>
          <a:blip r:embed="rId2" cstate="print"/>
          <a:stretch>
            <a:fillRect/>
          </a:stretch>
        </p:blipFill>
        <p:spPr>
          <a:xfrm>
            <a:off x="5512699" y="1755888"/>
            <a:ext cx="3399734" cy="3431283"/>
          </a:xfrm>
          <a:prstGeom prst="rect">
            <a:avLst/>
          </a:prstGeom>
        </p:spPr>
      </p:pic>
      <p:sp>
        <p:nvSpPr>
          <p:cNvPr id="11" name="object 11"/>
          <p:cNvSpPr txBox="1"/>
          <p:nvPr/>
        </p:nvSpPr>
        <p:spPr>
          <a:xfrm>
            <a:off x="7247893" y="1761308"/>
            <a:ext cx="697230" cy="537210"/>
          </a:xfrm>
          <a:prstGeom prst="rect">
            <a:avLst/>
          </a:prstGeom>
        </p:spPr>
        <p:txBody>
          <a:bodyPr vert="horz" wrap="square" lIns="0" tIns="92075" rIns="0" bIns="0" rtlCol="0">
            <a:spAutoFit/>
          </a:bodyPr>
          <a:lstStyle/>
          <a:p>
            <a:pPr marL="12700">
              <a:lnSpc>
                <a:spcPct val="100000"/>
              </a:lnSpc>
              <a:spcBef>
                <a:spcPts val="725"/>
              </a:spcBef>
            </a:pPr>
            <a:r>
              <a:rPr sz="1150" spc="-25" dirty="0">
                <a:solidFill>
                  <a:srgbClr val="FFFFFF"/>
                </a:solidFill>
                <a:latin typeface="Century Gothic"/>
                <a:cs typeface="Century Gothic"/>
              </a:rPr>
              <a:t>5%</a:t>
            </a:r>
            <a:endParaRPr sz="1150">
              <a:latin typeface="Century Gothic"/>
              <a:cs typeface="Century Gothic"/>
            </a:endParaRPr>
          </a:p>
          <a:p>
            <a:pPr marL="483234">
              <a:lnSpc>
                <a:spcPct val="100000"/>
              </a:lnSpc>
              <a:spcBef>
                <a:spcPts val="630"/>
              </a:spcBef>
            </a:pPr>
            <a:r>
              <a:rPr sz="1150" spc="-25" dirty="0">
                <a:solidFill>
                  <a:srgbClr val="FFFFFF"/>
                </a:solidFill>
                <a:latin typeface="Century Gothic"/>
                <a:cs typeface="Century Gothic"/>
              </a:rPr>
              <a:t>7%</a:t>
            </a:r>
            <a:endParaRPr sz="1150">
              <a:latin typeface="Century Gothic"/>
              <a:cs typeface="Century Gothic"/>
            </a:endParaRPr>
          </a:p>
        </p:txBody>
      </p:sp>
      <p:sp>
        <p:nvSpPr>
          <p:cNvPr id="12" name="object 12"/>
          <p:cNvSpPr txBox="1"/>
          <p:nvPr/>
        </p:nvSpPr>
        <p:spPr>
          <a:xfrm>
            <a:off x="6796309" y="4390520"/>
            <a:ext cx="309880" cy="207010"/>
          </a:xfrm>
          <a:prstGeom prst="rect">
            <a:avLst/>
          </a:prstGeom>
        </p:spPr>
        <p:txBody>
          <a:bodyPr vert="horz" wrap="square" lIns="0" tIns="17145" rIns="0" bIns="0" rtlCol="0">
            <a:spAutoFit/>
          </a:bodyPr>
          <a:lstStyle/>
          <a:p>
            <a:pPr marL="12700">
              <a:lnSpc>
                <a:spcPct val="100000"/>
              </a:lnSpc>
              <a:spcBef>
                <a:spcPts val="135"/>
              </a:spcBef>
            </a:pPr>
            <a:r>
              <a:rPr sz="1150" spc="-25" dirty="0">
                <a:solidFill>
                  <a:srgbClr val="FFFFFF"/>
                </a:solidFill>
                <a:latin typeface="Century Gothic"/>
                <a:cs typeface="Century Gothic"/>
              </a:rPr>
              <a:t>88%</a:t>
            </a:r>
            <a:endParaRPr sz="115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A488F-DCDE-B777-2A07-3E79CDD75A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58BB27-29D4-8612-9B35-4B76CD3E1F4E}"/>
              </a:ext>
            </a:extLst>
          </p:cNvPr>
          <p:cNvSpPr>
            <a:spLocks noGrp="1"/>
          </p:cNvSpPr>
          <p:nvPr>
            <p:ph type="title"/>
          </p:nvPr>
        </p:nvSpPr>
        <p:spPr>
          <a:xfrm>
            <a:off x="3922854" y="3574257"/>
            <a:ext cx="2948940" cy="323165"/>
          </a:xfrm>
        </p:spPr>
        <p:txBody>
          <a:bodyPr/>
          <a:lstStyle/>
          <a:p>
            <a:r>
              <a:rPr lang="en-US" dirty="0"/>
              <a:t>Feature Extraction </a:t>
            </a:r>
            <a:endParaRPr lang="en-GB" dirty="0"/>
          </a:p>
        </p:txBody>
      </p:sp>
    </p:spTree>
    <p:extLst>
      <p:ext uri="{BB962C8B-B14F-4D97-AF65-F5344CB8AC3E}">
        <p14:creationId xmlns:p14="http://schemas.microsoft.com/office/powerpoint/2010/main" val="87604545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532FABC-29EF-CD8A-AB93-6A63ED4C0FD0}"/>
            </a:ext>
          </a:extLst>
        </p:cNvPr>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73339578-CE62-0091-F3D9-A6B30528DF11}"/>
              </a:ext>
            </a:extLst>
          </p:cNvPr>
          <p:cNvGraphicFramePr>
            <a:graphicFrameLocks noGrp="1"/>
          </p:cNvGraphicFramePr>
          <p:nvPr>
            <p:extLst>
              <p:ext uri="{D42A27DB-BD31-4B8C-83A1-F6EECF244321}">
                <p14:modId xmlns:p14="http://schemas.microsoft.com/office/powerpoint/2010/main" val="3741351205"/>
              </p:ext>
            </p:extLst>
          </p:nvPr>
        </p:nvGraphicFramePr>
        <p:xfrm>
          <a:off x="875337" y="835962"/>
          <a:ext cx="2649220" cy="3278504"/>
        </p:xfrm>
        <a:graphic>
          <a:graphicData uri="http://schemas.openxmlformats.org/drawingml/2006/table">
            <a:tbl>
              <a:tblPr firstRow="1" bandRow="1">
                <a:tableStyleId>{2D5ABB26-0587-4C30-8999-92F81FD0307C}</a:tableStyleId>
              </a:tblPr>
              <a:tblGrid>
                <a:gridCol w="1250315">
                  <a:extLst>
                    <a:ext uri="{9D8B030D-6E8A-4147-A177-3AD203B41FA5}">
                      <a16:colId xmlns:a16="http://schemas.microsoft.com/office/drawing/2014/main" val="20000"/>
                    </a:ext>
                  </a:extLst>
                </a:gridCol>
                <a:gridCol w="1398905">
                  <a:extLst>
                    <a:ext uri="{9D8B030D-6E8A-4147-A177-3AD203B41FA5}">
                      <a16:colId xmlns:a16="http://schemas.microsoft.com/office/drawing/2014/main" val="20001"/>
                    </a:ext>
                  </a:extLst>
                </a:gridCol>
              </a:tblGrid>
              <a:tr h="560013">
                <a:tc gridSpan="2">
                  <a:txBody>
                    <a:bodyPr/>
                    <a:lstStyle/>
                    <a:p>
                      <a:pPr marL="644525" marR="12065">
                        <a:lnSpc>
                          <a:spcPct val="100000"/>
                        </a:lnSpc>
                        <a:spcBef>
                          <a:spcPts val="1420"/>
                        </a:spcBef>
                      </a:pPr>
                      <a:r>
                        <a:rPr sz="1400" dirty="0">
                          <a:solidFill>
                            <a:srgbClr val="091339"/>
                          </a:solidFill>
                          <a:latin typeface="Century Gothic"/>
                          <a:cs typeface="Century Gothic"/>
                        </a:rPr>
                        <a:t>1.</a:t>
                      </a:r>
                      <a:r>
                        <a:rPr lang="en-GB" sz="1400" spc="245" dirty="0">
                          <a:solidFill>
                            <a:srgbClr val="091339"/>
                          </a:solidFill>
                          <a:latin typeface="Century Gothic"/>
                          <a:cs typeface="Century Gothic"/>
                        </a:rPr>
                        <a:t> </a:t>
                      </a:r>
                      <a:r>
                        <a:rPr lang="en-GB" sz="1400" spc="-10" dirty="0">
                          <a:solidFill>
                            <a:srgbClr val="091339"/>
                          </a:solidFill>
                          <a:latin typeface="Century Gothic"/>
                          <a:cs typeface="Century Gothic"/>
                        </a:rPr>
                        <a:t>Time Domain</a:t>
                      </a:r>
                      <a:endParaRPr sz="1400" dirty="0">
                        <a:latin typeface="Century Gothic"/>
                        <a:cs typeface="Century Gothic"/>
                      </a:endParaRPr>
                    </a:p>
                  </a:txBody>
                  <a:tcPr marL="0" marR="0" marT="180340"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8966">
                <a:tc>
                  <a:txBody>
                    <a:bodyPr/>
                    <a:lstStyle/>
                    <a:p>
                      <a:pPr>
                        <a:lnSpc>
                          <a:spcPct val="100000"/>
                        </a:lnSpc>
                      </a:pPr>
                      <a:endParaRPr sz="1400" dirty="0">
                        <a:latin typeface="Times New Roman"/>
                        <a:cs typeface="Times New Roman"/>
                      </a:endParaRPr>
                    </a:p>
                  </a:txBody>
                  <a:tcPr marL="0" marR="0" marT="0" marB="0">
                    <a:lnR w="76200">
                      <a:solidFill>
                        <a:srgbClr val="1B75BC"/>
                      </a:solidFill>
                      <a:prstDash val="solid"/>
                    </a:lnR>
                  </a:tcPr>
                </a:tc>
                <a:tc>
                  <a:txBody>
                    <a:bodyPr/>
                    <a:lstStyle/>
                    <a:p>
                      <a:pPr marR="12065">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59525">
                <a:tc gridSpan="2">
                  <a:txBody>
                    <a:bodyPr/>
                    <a:lstStyle/>
                    <a:p>
                      <a:pPr marL="328930" marR="12065" indent="-227965">
                        <a:lnSpc>
                          <a:spcPct val="100000"/>
                        </a:lnSpc>
                        <a:spcBef>
                          <a:spcPts val="210"/>
                        </a:spcBef>
                        <a:buChar char="•"/>
                        <a:tabLst>
                          <a:tab pos="328930" algn="l"/>
                        </a:tabLst>
                      </a:pPr>
                      <a:r>
                        <a:rPr lang="en-US" sz="1400" dirty="0">
                          <a:solidFill>
                            <a:srgbClr val="273A95"/>
                          </a:solidFill>
                          <a:latin typeface="Century Gothic"/>
                          <a:cs typeface="Century Gothic"/>
                        </a:rPr>
                        <a:t>Arithmetic Mean</a:t>
                      </a:r>
                      <a:endParaRPr sz="1400" dirty="0">
                        <a:latin typeface="Century Gothic"/>
                        <a:cs typeface="Century Gothic"/>
                      </a:endParaRPr>
                    </a:p>
                    <a:p>
                      <a:pPr marL="328930" indent="-227965">
                        <a:lnSpc>
                          <a:spcPct val="136900"/>
                        </a:lnSpc>
                        <a:buChar char="•"/>
                        <a:tabLst>
                          <a:tab pos="330200" algn="l"/>
                        </a:tabLst>
                      </a:pPr>
                      <a:r>
                        <a:rPr sz="1400" dirty="0">
                          <a:solidFill>
                            <a:srgbClr val="273A95"/>
                          </a:solidFill>
                          <a:latin typeface="Century Gothic"/>
                          <a:cs typeface="Century Gothic"/>
                        </a:rPr>
                        <a:t>S</a:t>
                      </a:r>
                      <a:r>
                        <a:rPr lang="en-US" sz="1400" dirty="0">
                          <a:solidFill>
                            <a:srgbClr val="273A95"/>
                          </a:solidFill>
                          <a:latin typeface="Century Gothic"/>
                          <a:cs typeface="Century Gothic"/>
                        </a:rPr>
                        <a:t>tandard Deviation</a:t>
                      </a:r>
                      <a:endParaRPr sz="1400" dirty="0">
                        <a:latin typeface="Century Gothic"/>
                        <a:cs typeface="Century Gothic"/>
                      </a:endParaRPr>
                    </a:p>
                    <a:p>
                      <a:pPr marL="328930" marR="390525" indent="-227965">
                        <a:lnSpc>
                          <a:spcPct val="136900"/>
                        </a:lnSpc>
                        <a:buChar char="•"/>
                        <a:tabLst>
                          <a:tab pos="330200" algn="l"/>
                        </a:tabLst>
                      </a:pPr>
                      <a:r>
                        <a:rPr lang="en-US" sz="1400" dirty="0">
                          <a:solidFill>
                            <a:srgbClr val="273A95"/>
                          </a:solidFill>
                          <a:latin typeface="Century Gothic"/>
                          <a:cs typeface="Century Gothic"/>
                        </a:rPr>
                        <a:t>Variance </a:t>
                      </a:r>
                    </a:p>
                    <a:p>
                      <a:pPr marL="328930" marR="390525" indent="-227965">
                        <a:lnSpc>
                          <a:spcPct val="136900"/>
                        </a:lnSpc>
                        <a:buChar char="•"/>
                        <a:tabLst>
                          <a:tab pos="330200" algn="l"/>
                        </a:tabLst>
                      </a:pPr>
                      <a:r>
                        <a:rPr lang="en-US" sz="1400" dirty="0">
                          <a:solidFill>
                            <a:srgbClr val="273A95"/>
                          </a:solidFill>
                          <a:latin typeface="Century Gothic"/>
                          <a:cs typeface="Century Gothic"/>
                        </a:rPr>
                        <a:t>Skewness</a:t>
                      </a:r>
                    </a:p>
                    <a:p>
                      <a:pPr marL="328930" marR="390525" indent="-227965">
                        <a:lnSpc>
                          <a:spcPct val="136900"/>
                        </a:lnSpc>
                        <a:buChar char="•"/>
                        <a:tabLst>
                          <a:tab pos="330200" algn="l"/>
                        </a:tabLst>
                      </a:pPr>
                      <a:r>
                        <a:rPr lang="en-US" sz="1400" dirty="0">
                          <a:solidFill>
                            <a:srgbClr val="273A95"/>
                          </a:solidFill>
                          <a:latin typeface="Century Gothic"/>
                          <a:cs typeface="Century Gothic"/>
                        </a:rPr>
                        <a:t>Kurtosis</a:t>
                      </a:r>
                    </a:p>
                    <a:p>
                      <a:pPr marL="328930" marR="390525" indent="-227965">
                        <a:lnSpc>
                          <a:spcPct val="136900"/>
                        </a:lnSpc>
                        <a:buChar char="•"/>
                        <a:tabLst>
                          <a:tab pos="330200" algn="l"/>
                        </a:tabLst>
                      </a:pPr>
                      <a:r>
                        <a:rPr lang="en-US" sz="1400" dirty="0">
                          <a:solidFill>
                            <a:srgbClr val="273A95"/>
                          </a:solidFill>
                          <a:latin typeface="Century Gothic"/>
                          <a:cs typeface="Century Gothic"/>
                        </a:rPr>
                        <a:t>Hjorth Activity</a:t>
                      </a:r>
                    </a:p>
                    <a:p>
                      <a:pPr marL="328930" marR="390525" indent="-227965">
                        <a:lnSpc>
                          <a:spcPct val="136900"/>
                        </a:lnSpc>
                        <a:buChar char="•"/>
                        <a:tabLst>
                          <a:tab pos="330200" algn="l"/>
                        </a:tabLst>
                      </a:pPr>
                      <a:r>
                        <a:rPr lang="en-US" sz="1400" dirty="0">
                          <a:solidFill>
                            <a:srgbClr val="273A95"/>
                          </a:solidFill>
                          <a:latin typeface="Century Gothic"/>
                          <a:cs typeface="Century Gothic"/>
                        </a:rPr>
                        <a:t>Hjorth Mobility</a:t>
                      </a:r>
                    </a:p>
                    <a:p>
                      <a:pPr marL="328930" marR="390525" indent="-227965">
                        <a:lnSpc>
                          <a:spcPct val="136900"/>
                        </a:lnSpc>
                        <a:buChar char="•"/>
                        <a:tabLst>
                          <a:tab pos="330200" algn="l"/>
                        </a:tabLst>
                      </a:pPr>
                      <a:r>
                        <a:rPr lang="en-US" sz="1400" dirty="0">
                          <a:solidFill>
                            <a:srgbClr val="273A95"/>
                          </a:solidFill>
                          <a:latin typeface="Century Gothic"/>
                          <a:cs typeface="Century Gothic"/>
                        </a:rPr>
                        <a:t>Hjorth Complexity</a:t>
                      </a:r>
                      <a:endParaRPr sz="1400" dirty="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3" name="object 3">
            <a:extLst>
              <a:ext uri="{FF2B5EF4-FFF2-40B4-BE49-F238E27FC236}">
                <a16:creationId xmlns:a16="http://schemas.microsoft.com/office/drawing/2014/main" id="{1CA65A7B-6871-700B-D3CF-339C4C4C1209}"/>
              </a:ext>
            </a:extLst>
          </p:cNvPr>
          <p:cNvGraphicFramePr>
            <a:graphicFrameLocks noGrp="1"/>
          </p:cNvGraphicFramePr>
          <p:nvPr>
            <p:extLst>
              <p:ext uri="{D42A27DB-BD31-4B8C-83A1-F6EECF244321}">
                <p14:modId xmlns:p14="http://schemas.microsoft.com/office/powerpoint/2010/main" val="25378481"/>
              </p:ext>
            </p:extLst>
          </p:nvPr>
        </p:nvGraphicFramePr>
        <p:xfrm>
          <a:off x="3944456" y="801998"/>
          <a:ext cx="2887345" cy="3278505"/>
        </p:xfrm>
        <a:graphic>
          <a:graphicData uri="http://schemas.openxmlformats.org/drawingml/2006/table">
            <a:tbl>
              <a:tblPr firstRow="1" bandRow="1">
                <a:tableStyleId>{2D5ABB26-0587-4C30-8999-92F81FD0307C}</a:tableStyleId>
              </a:tblPr>
              <a:tblGrid>
                <a:gridCol w="147002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tblGrid>
              <a:tr h="549275">
                <a:tc gridSpan="2">
                  <a:txBody>
                    <a:bodyPr/>
                    <a:lstStyle/>
                    <a:p>
                      <a:pPr marL="786130">
                        <a:lnSpc>
                          <a:spcPct val="100000"/>
                        </a:lnSpc>
                        <a:spcBef>
                          <a:spcPts val="1425"/>
                        </a:spcBef>
                      </a:pPr>
                      <a:r>
                        <a:rPr sz="1400" dirty="0">
                          <a:solidFill>
                            <a:srgbClr val="091339"/>
                          </a:solidFill>
                          <a:latin typeface="Century Gothic"/>
                          <a:cs typeface="Century Gothic"/>
                        </a:rPr>
                        <a:t>2. </a:t>
                      </a:r>
                      <a:r>
                        <a:rPr lang="en-GB" sz="1400" spc="-10" dirty="0">
                          <a:solidFill>
                            <a:srgbClr val="091339"/>
                          </a:solidFill>
                          <a:latin typeface="Century Gothic"/>
                          <a:cs typeface="Century Gothic"/>
                        </a:rPr>
                        <a:t>Frequency Domain</a:t>
                      </a:r>
                      <a:endParaRPr sz="1400" dirty="0">
                        <a:latin typeface="Century Gothic"/>
                        <a:cs typeface="Century Gothic"/>
                      </a:endParaRPr>
                    </a:p>
                  </a:txBody>
                  <a:tcPr marL="0" marR="0" marT="180975"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Power Spectral Density</a:t>
                      </a:r>
                    </a:p>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Welch Method to calculate PSD </a:t>
                      </a:r>
                    </a:p>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Spectral Leakage are better counted</a:t>
                      </a:r>
                    </a:p>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PSD value are used to calculate absolute power of three key frequency theta, alpha and beta.</a:t>
                      </a:r>
                    </a:p>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Theta Beta Ratio is calculated</a:t>
                      </a: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4" name="object 4">
            <a:extLst>
              <a:ext uri="{FF2B5EF4-FFF2-40B4-BE49-F238E27FC236}">
                <a16:creationId xmlns:a16="http://schemas.microsoft.com/office/drawing/2014/main" id="{1D5FE0EB-2489-CC9A-A23C-8704F1C824B2}"/>
              </a:ext>
            </a:extLst>
          </p:cNvPr>
          <p:cNvGraphicFramePr>
            <a:graphicFrameLocks noGrp="1"/>
          </p:cNvGraphicFramePr>
          <p:nvPr>
            <p:extLst>
              <p:ext uri="{D42A27DB-BD31-4B8C-83A1-F6EECF244321}">
                <p14:modId xmlns:p14="http://schemas.microsoft.com/office/powerpoint/2010/main" val="662651590"/>
              </p:ext>
            </p:extLst>
          </p:nvPr>
        </p:nvGraphicFramePr>
        <p:xfrm>
          <a:off x="7251700" y="809625"/>
          <a:ext cx="2618105" cy="3274060"/>
        </p:xfrm>
        <a:graphic>
          <a:graphicData uri="http://schemas.openxmlformats.org/drawingml/2006/table">
            <a:tbl>
              <a:tblPr firstRow="1" bandRow="1">
                <a:tableStyleId>{2D5ABB26-0587-4C30-8999-92F81FD0307C}</a:tableStyleId>
              </a:tblPr>
              <a:tblGrid>
                <a:gridCol w="1231900">
                  <a:extLst>
                    <a:ext uri="{9D8B030D-6E8A-4147-A177-3AD203B41FA5}">
                      <a16:colId xmlns:a16="http://schemas.microsoft.com/office/drawing/2014/main" val="20000"/>
                    </a:ext>
                  </a:extLst>
                </a:gridCol>
                <a:gridCol w="1386205">
                  <a:extLst>
                    <a:ext uri="{9D8B030D-6E8A-4147-A177-3AD203B41FA5}">
                      <a16:colId xmlns:a16="http://schemas.microsoft.com/office/drawing/2014/main" val="20001"/>
                    </a:ext>
                  </a:extLst>
                </a:gridCol>
              </a:tblGrid>
              <a:tr h="549275">
                <a:tc gridSpan="2">
                  <a:txBody>
                    <a:bodyPr/>
                    <a:lstStyle/>
                    <a:p>
                      <a:pPr marL="693420">
                        <a:lnSpc>
                          <a:spcPct val="100000"/>
                        </a:lnSpc>
                        <a:spcBef>
                          <a:spcPts val="1425"/>
                        </a:spcBef>
                      </a:pPr>
                      <a:r>
                        <a:rPr sz="1400" dirty="0">
                          <a:solidFill>
                            <a:srgbClr val="091339"/>
                          </a:solidFill>
                          <a:latin typeface="Century Gothic"/>
                          <a:cs typeface="Century Gothic"/>
                        </a:rPr>
                        <a:t>3. </a:t>
                      </a:r>
                      <a:r>
                        <a:rPr lang="en-GB" sz="1400" spc="-10" dirty="0">
                          <a:solidFill>
                            <a:srgbClr val="091339"/>
                          </a:solidFill>
                          <a:latin typeface="Century Gothic"/>
                          <a:cs typeface="Century Gothic"/>
                        </a:rPr>
                        <a:t>Time-Frequency Domain</a:t>
                      </a:r>
                      <a:endParaRPr sz="1400" dirty="0">
                        <a:latin typeface="Century Gothic"/>
                        <a:cs typeface="Century Gothic"/>
                      </a:endParaRPr>
                    </a:p>
                  </a:txBody>
                  <a:tcPr marL="0" marR="0" marT="180975"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dirty="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29565" indent="-227965">
                        <a:lnSpc>
                          <a:spcPct val="100000"/>
                        </a:lnSpc>
                        <a:spcBef>
                          <a:spcPts val="215"/>
                        </a:spcBef>
                        <a:buChar char="•"/>
                        <a:tabLst>
                          <a:tab pos="329565" algn="l"/>
                        </a:tabLst>
                      </a:pPr>
                      <a:r>
                        <a:rPr lang="en-US" sz="1400" dirty="0">
                          <a:solidFill>
                            <a:srgbClr val="273A95"/>
                          </a:solidFill>
                          <a:latin typeface="Century Gothic"/>
                          <a:cs typeface="Century Gothic"/>
                        </a:rPr>
                        <a:t>Discrete Wavelet Transform(DWT) is applied</a:t>
                      </a:r>
                    </a:p>
                    <a:p>
                      <a:pPr marL="329565" indent="-227965">
                        <a:lnSpc>
                          <a:spcPct val="100000"/>
                        </a:lnSpc>
                        <a:spcBef>
                          <a:spcPts val="215"/>
                        </a:spcBef>
                        <a:buChar char="•"/>
                        <a:tabLst>
                          <a:tab pos="329565" algn="l"/>
                        </a:tabLst>
                      </a:pPr>
                      <a:r>
                        <a:rPr lang="en-US" sz="1400" dirty="0">
                          <a:solidFill>
                            <a:srgbClr val="273A95"/>
                          </a:solidFill>
                          <a:latin typeface="Century Gothic"/>
                          <a:cs typeface="Century Gothic"/>
                        </a:rPr>
                        <a:t>Daubechies 4(db4) wavelet is used</a:t>
                      </a:r>
                    </a:p>
                    <a:p>
                      <a:pPr marL="329565" indent="-227965">
                        <a:lnSpc>
                          <a:spcPct val="100000"/>
                        </a:lnSpc>
                        <a:spcBef>
                          <a:spcPts val="215"/>
                        </a:spcBef>
                        <a:buChar char="•"/>
                        <a:tabLst>
                          <a:tab pos="329565" algn="l"/>
                        </a:tabLst>
                      </a:pPr>
                      <a:endParaRPr lang="en-US" sz="1400" dirty="0">
                        <a:solidFill>
                          <a:srgbClr val="273A95"/>
                        </a:solidFill>
                        <a:latin typeface="Century Gothic"/>
                        <a:cs typeface="Century Gothic"/>
                      </a:endParaRPr>
                    </a:p>
                  </a:txBody>
                  <a:tcPr marL="0" marR="0" marT="27305"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5" name="object 5">
            <a:extLst>
              <a:ext uri="{FF2B5EF4-FFF2-40B4-BE49-F238E27FC236}">
                <a16:creationId xmlns:a16="http://schemas.microsoft.com/office/drawing/2014/main" id="{CDC3F16E-A5E4-BE9D-BD3C-22BE2CD5016C}"/>
              </a:ext>
            </a:extLst>
          </p:cNvPr>
          <p:cNvSpPr txBox="1">
            <a:spLocks noGrp="1"/>
          </p:cNvSpPr>
          <p:nvPr>
            <p:ph type="title"/>
          </p:nvPr>
        </p:nvSpPr>
        <p:spPr>
          <a:xfrm>
            <a:off x="3822700" y="276225"/>
            <a:ext cx="2239010" cy="345440"/>
          </a:xfrm>
          <a:prstGeom prst="rect">
            <a:avLst/>
          </a:prstGeom>
        </p:spPr>
        <p:txBody>
          <a:bodyPr vert="horz" wrap="square" lIns="0" tIns="12700" rIns="0" bIns="0" rtlCol="0">
            <a:spAutoFit/>
          </a:bodyPr>
          <a:lstStyle/>
          <a:p>
            <a:pPr marL="12700" algn="ctr">
              <a:lnSpc>
                <a:spcPct val="100000"/>
              </a:lnSpc>
              <a:spcBef>
                <a:spcPts val="100"/>
              </a:spcBef>
            </a:pPr>
            <a:r>
              <a:rPr lang="en-US" spc="-10" dirty="0">
                <a:solidFill>
                  <a:srgbClr val="091339"/>
                </a:solidFill>
              </a:rPr>
              <a:t>Features</a:t>
            </a:r>
            <a:endParaRPr spc="-10" dirty="0">
              <a:solidFill>
                <a:srgbClr val="091339"/>
              </a:solidFill>
            </a:endParaRPr>
          </a:p>
        </p:txBody>
      </p:sp>
      <p:sp>
        <p:nvSpPr>
          <p:cNvPr id="12" name="TextBox 11">
            <a:extLst>
              <a:ext uri="{FF2B5EF4-FFF2-40B4-BE49-F238E27FC236}">
                <a16:creationId xmlns:a16="http://schemas.microsoft.com/office/drawing/2014/main" id="{74F59A06-EBB9-E726-A43C-291A66E6A067}"/>
              </a:ext>
            </a:extLst>
          </p:cNvPr>
          <p:cNvSpPr txBox="1"/>
          <p:nvPr/>
        </p:nvSpPr>
        <p:spPr>
          <a:xfrm>
            <a:off x="878677" y="4276089"/>
            <a:ext cx="9018905" cy="943848"/>
          </a:xfrm>
          <a:prstGeom prst="rect">
            <a:avLst/>
          </a:prstGeom>
          <a:noFill/>
        </p:spPr>
        <p:txBody>
          <a:bodyPr wrap="square" rtlCol="0">
            <a:spAutoFit/>
          </a:bodyPr>
          <a:lstStyle/>
          <a:p>
            <a:pPr marL="100965" marR="390525">
              <a:lnSpc>
                <a:spcPct val="136900"/>
              </a:lnSpc>
              <a:tabLst>
                <a:tab pos="330200" algn="l"/>
              </a:tabLst>
            </a:pPr>
            <a:r>
              <a:rPr lang="en-US" sz="1400" dirty="0">
                <a:solidFill>
                  <a:srgbClr val="273A95"/>
                </a:solidFill>
                <a:latin typeface="Century Gothic"/>
                <a:ea typeface="+mn-ea"/>
              </a:rPr>
              <a:t>These Features are extracted for each channel. Total of 400 features are obtained from this process. Below is the table for the all the brainwave and frequency range associated with all the features </a:t>
            </a:r>
            <a:endParaRPr lang="en-GB" sz="1400" dirty="0">
              <a:solidFill>
                <a:srgbClr val="273A95"/>
              </a:solidFill>
              <a:latin typeface="Century Gothic"/>
              <a:ea typeface="+mn-ea"/>
            </a:endParaRPr>
          </a:p>
        </p:txBody>
      </p:sp>
      <p:sp>
        <p:nvSpPr>
          <p:cNvPr id="14" name="object 16">
            <a:extLst>
              <a:ext uri="{FF2B5EF4-FFF2-40B4-BE49-F238E27FC236}">
                <a16:creationId xmlns:a16="http://schemas.microsoft.com/office/drawing/2014/main" id="{B500497B-08BA-455C-C3B4-86A1C1E2C2BF}"/>
              </a:ext>
            </a:extLst>
          </p:cNvPr>
          <p:cNvSpPr/>
          <p:nvPr/>
        </p:nvSpPr>
        <p:spPr>
          <a:xfrm>
            <a:off x="850901" y="4243069"/>
            <a:ext cx="9018904" cy="918228"/>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endParaRPr/>
          </a:p>
        </p:txBody>
      </p:sp>
      <p:graphicFrame>
        <p:nvGraphicFramePr>
          <p:cNvPr id="15" name="Table 14">
            <a:extLst>
              <a:ext uri="{FF2B5EF4-FFF2-40B4-BE49-F238E27FC236}">
                <a16:creationId xmlns:a16="http://schemas.microsoft.com/office/drawing/2014/main" id="{93729D85-21CF-FC9B-0C50-59AEB0C89B33}"/>
              </a:ext>
            </a:extLst>
          </p:cNvPr>
          <p:cNvGraphicFramePr>
            <a:graphicFrameLocks noGrp="1"/>
          </p:cNvGraphicFramePr>
          <p:nvPr>
            <p:extLst>
              <p:ext uri="{D42A27DB-BD31-4B8C-83A1-F6EECF244321}">
                <p14:modId xmlns:p14="http://schemas.microsoft.com/office/powerpoint/2010/main" val="2952938741"/>
              </p:ext>
            </p:extLst>
          </p:nvPr>
        </p:nvGraphicFramePr>
        <p:xfrm>
          <a:off x="850900" y="5353701"/>
          <a:ext cx="9018905" cy="2057401"/>
        </p:xfrm>
        <a:graphic>
          <a:graphicData uri="http://schemas.openxmlformats.org/drawingml/2006/table">
            <a:tbl>
              <a:tblPr firstRow="1" bandRow="1">
                <a:tableStyleId>{5C22544A-7EE6-4342-B048-85BDC9FD1C3A}</a:tableStyleId>
              </a:tblPr>
              <a:tblGrid>
                <a:gridCol w="2823974">
                  <a:extLst>
                    <a:ext uri="{9D8B030D-6E8A-4147-A177-3AD203B41FA5}">
                      <a16:colId xmlns:a16="http://schemas.microsoft.com/office/drawing/2014/main" val="1276747711"/>
                    </a:ext>
                  </a:extLst>
                </a:gridCol>
                <a:gridCol w="2823974">
                  <a:extLst>
                    <a:ext uri="{9D8B030D-6E8A-4147-A177-3AD203B41FA5}">
                      <a16:colId xmlns:a16="http://schemas.microsoft.com/office/drawing/2014/main" val="4282944865"/>
                    </a:ext>
                  </a:extLst>
                </a:gridCol>
                <a:gridCol w="3370957">
                  <a:extLst>
                    <a:ext uri="{9D8B030D-6E8A-4147-A177-3AD203B41FA5}">
                      <a16:colId xmlns:a16="http://schemas.microsoft.com/office/drawing/2014/main" val="3139697081"/>
                    </a:ext>
                  </a:extLst>
                </a:gridCol>
              </a:tblGrid>
              <a:tr h="366159">
                <a:tc>
                  <a:txBody>
                    <a:bodyPr/>
                    <a:lstStyle/>
                    <a:p>
                      <a:pPr marL="100965" marR="390525" indent="0">
                        <a:lnSpc>
                          <a:spcPct val="136900"/>
                        </a:lnSpc>
                        <a:buNone/>
                        <a:tabLst>
                          <a:tab pos="330200" algn="l"/>
                        </a:tabLst>
                      </a:pPr>
                      <a:r>
                        <a:rPr lang="en-US" sz="1400" dirty="0">
                          <a:solidFill>
                            <a:srgbClr val="273A95"/>
                          </a:solidFill>
                          <a:latin typeface="Century Gothic"/>
                          <a:ea typeface="+mn-ea"/>
                        </a:rPr>
                        <a:t>Brainwave</a:t>
                      </a:r>
                      <a:endParaRPr lang="en-GB" sz="1400" dirty="0">
                        <a:solidFill>
                          <a:srgbClr val="273A95"/>
                        </a:solidFill>
                        <a:latin typeface="Century Gothic"/>
                        <a:ea typeface="+mn-ea"/>
                      </a:endParaRPr>
                    </a:p>
                  </a:txBody>
                  <a:tcPr/>
                </a:tc>
                <a:tc>
                  <a:txBody>
                    <a:bodyPr/>
                    <a:lstStyle/>
                    <a:p>
                      <a:pPr marL="100965" marR="390525" indent="0">
                        <a:lnSpc>
                          <a:spcPct val="136900"/>
                        </a:lnSpc>
                        <a:buNone/>
                        <a:tabLst>
                          <a:tab pos="330200" algn="l"/>
                        </a:tabLst>
                      </a:pPr>
                      <a:r>
                        <a:rPr lang="en-US" sz="1400" b="1" dirty="0">
                          <a:solidFill>
                            <a:srgbClr val="273A95"/>
                          </a:solidFill>
                          <a:latin typeface="Century Gothic"/>
                          <a:ea typeface="+mn-ea"/>
                          <a:cs typeface="+mn-cs"/>
                        </a:rPr>
                        <a:t>Frequency Range</a:t>
                      </a:r>
                      <a:endParaRPr lang="en-GB" sz="1400" b="1" dirty="0">
                        <a:solidFill>
                          <a:srgbClr val="273A95"/>
                        </a:solidFill>
                        <a:latin typeface="Century Gothic"/>
                        <a:ea typeface="+mn-ea"/>
                        <a:cs typeface="+mn-cs"/>
                      </a:endParaRPr>
                    </a:p>
                  </a:txBody>
                  <a:tcPr/>
                </a:tc>
                <a:tc>
                  <a:txBody>
                    <a:bodyPr/>
                    <a:lstStyle/>
                    <a:p>
                      <a:pPr marL="100965" marR="390525" indent="0">
                        <a:lnSpc>
                          <a:spcPct val="136900"/>
                        </a:lnSpc>
                        <a:buNone/>
                        <a:tabLst>
                          <a:tab pos="330200" algn="l"/>
                        </a:tabLst>
                      </a:pPr>
                      <a:r>
                        <a:rPr lang="en-US" sz="1400" b="1" dirty="0">
                          <a:solidFill>
                            <a:srgbClr val="273A95"/>
                          </a:solidFill>
                          <a:latin typeface="Century Gothic"/>
                          <a:ea typeface="+mn-ea"/>
                          <a:cs typeface="+mn-cs"/>
                        </a:rPr>
                        <a:t>Associated State</a:t>
                      </a:r>
                      <a:endParaRPr lang="en-GB" sz="1400" b="1" dirty="0">
                        <a:solidFill>
                          <a:srgbClr val="273A95"/>
                        </a:solidFill>
                        <a:latin typeface="Century Gothic"/>
                        <a:ea typeface="+mn-ea"/>
                        <a:cs typeface="+mn-cs"/>
                      </a:endParaRPr>
                    </a:p>
                  </a:txBody>
                  <a:tcPr/>
                </a:tc>
                <a:extLst>
                  <a:ext uri="{0D108BD9-81ED-4DB2-BD59-A6C34878D82A}">
                    <a16:rowId xmlns:a16="http://schemas.microsoft.com/office/drawing/2014/main" val="1268482916"/>
                  </a:ext>
                </a:extLst>
              </a:tr>
              <a:tr h="347619">
                <a:tc>
                  <a:txBody>
                    <a:bodyPr/>
                    <a:lstStyle/>
                    <a:p>
                      <a:r>
                        <a:rPr lang="en-US" sz="1400" b="1" dirty="0">
                          <a:solidFill>
                            <a:srgbClr val="273A95"/>
                          </a:solidFill>
                          <a:latin typeface="Century Gothic"/>
                          <a:ea typeface="+mn-ea"/>
                          <a:cs typeface="+mn-cs"/>
                        </a:rPr>
                        <a:t>Delta</a:t>
                      </a:r>
                      <a:endParaRPr lang="en-GB" sz="1400" b="1" dirty="0">
                        <a:solidFill>
                          <a:srgbClr val="273A95"/>
                        </a:solidFill>
                        <a:latin typeface="Century Gothic"/>
                        <a:ea typeface="+mn-ea"/>
                        <a:cs typeface="+mn-cs"/>
                      </a:endParaRPr>
                    </a:p>
                  </a:txBody>
                  <a:tcPr/>
                </a:tc>
                <a:tc>
                  <a:txBody>
                    <a:bodyPr/>
                    <a:lstStyle/>
                    <a:p>
                      <a:pPr marL="0"/>
                      <a:r>
                        <a:rPr lang="en-US" sz="1400" b="1" dirty="0">
                          <a:solidFill>
                            <a:srgbClr val="273A95"/>
                          </a:solidFill>
                          <a:latin typeface="Century Gothic"/>
                          <a:ea typeface="+mn-ea"/>
                          <a:cs typeface="+mn-cs"/>
                        </a:rPr>
                        <a:t>0.5 – 4 Hz</a:t>
                      </a:r>
                      <a:endParaRPr lang="en-GB" sz="1400" b="1" dirty="0">
                        <a:solidFill>
                          <a:srgbClr val="273A95"/>
                        </a:solidFill>
                        <a:latin typeface="Century Gothic"/>
                        <a:ea typeface="+mn-ea"/>
                        <a:cs typeface="+mn-cs"/>
                      </a:endParaRPr>
                    </a:p>
                  </a:txBody>
                  <a:tcPr/>
                </a:tc>
                <a:tc>
                  <a:txBody>
                    <a:bodyPr/>
                    <a:lstStyle/>
                    <a:p>
                      <a:r>
                        <a:rPr lang="en-US" sz="1400" b="1" dirty="0">
                          <a:solidFill>
                            <a:srgbClr val="273A95"/>
                          </a:solidFill>
                          <a:latin typeface="Century Gothic"/>
                          <a:ea typeface="+mn-ea"/>
                          <a:cs typeface="+mn-cs"/>
                        </a:rPr>
                        <a:t>Deep sleep, healing.</a:t>
                      </a:r>
                      <a:endParaRPr lang="en-GB" sz="1400" b="1" dirty="0">
                        <a:solidFill>
                          <a:srgbClr val="273A95"/>
                        </a:solidFill>
                        <a:latin typeface="Century Gothic"/>
                        <a:ea typeface="+mn-ea"/>
                        <a:cs typeface="+mn-cs"/>
                      </a:endParaRPr>
                    </a:p>
                  </a:txBody>
                  <a:tcPr/>
                </a:tc>
                <a:extLst>
                  <a:ext uri="{0D108BD9-81ED-4DB2-BD59-A6C34878D82A}">
                    <a16:rowId xmlns:a16="http://schemas.microsoft.com/office/drawing/2014/main" val="627718654"/>
                  </a:ext>
                </a:extLst>
              </a:tr>
              <a:tr h="344504">
                <a:tc>
                  <a:txBody>
                    <a:bodyPr/>
                    <a:lstStyle/>
                    <a:p>
                      <a:pPr marL="0"/>
                      <a:r>
                        <a:rPr lang="en-US" sz="1400" b="1" dirty="0">
                          <a:solidFill>
                            <a:srgbClr val="273A95"/>
                          </a:solidFill>
                          <a:latin typeface="Century Gothic"/>
                          <a:ea typeface="+mn-ea"/>
                          <a:cs typeface="+mn-cs"/>
                        </a:rPr>
                        <a:t>Theta</a:t>
                      </a:r>
                      <a:endParaRPr lang="en-GB" sz="1400" b="1" dirty="0">
                        <a:solidFill>
                          <a:srgbClr val="273A95"/>
                        </a:solidFill>
                        <a:latin typeface="Century Gothic"/>
                        <a:ea typeface="+mn-ea"/>
                        <a:cs typeface="+mn-cs"/>
                      </a:endParaRPr>
                    </a:p>
                  </a:txBody>
                  <a:tcPr/>
                </a:tc>
                <a:tc>
                  <a:txBody>
                    <a:bodyPr/>
                    <a:lstStyle/>
                    <a:p>
                      <a:pPr marL="0"/>
                      <a:r>
                        <a:rPr lang="en-US" sz="1400" b="1" dirty="0">
                          <a:solidFill>
                            <a:srgbClr val="273A95"/>
                          </a:solidFill>
                          <a:latin typeface="Century Gothic"/>
                          <a:ea typeface="+mn-ea"/>
                          <a:cs typeface="+mn-cs"/>
                        </a:rPr>
                        <a:t>4 – 8 Hz</a:t>
                      </a:r>
                      <a:endParaRPr lang="en-GB" sz="1400" b="1" dirty="0">
                        <a:solidFill>
                          <a:srgbClr val="273A95"/>
                        </a:solidFill>
                        <a:latin typeface="Century Gothic"/>
                        <a:ea typeface="+mn-ea"/>
                        <a:cs typeface="+mn-cs"/>
                      </a:endParaRPr>
                    </a:p>
                  </a:txBody>
                  <a:tcPr/>
                </a:tc>
                <a:tc>
                  <a:txBody>
                    <a:bodyPr/>
                    <a:lstStyle/>
                    <a:p>
                      <a:r>
                        <a:rPr lang="en-GB" sz="1400" b="1" dirty="0">
                          <a:solidFill>
                            <a:srgbClr val="273A95"/>
                          </a:solidFill>
                          <a:latin typeface="Century Gothic"/>
                          <a:ea typeface="+mn-ea"/>
                          <a:cs typeface="+mn-cs"/>
                        </a:rPr>
                        <a:t>Relaxation, creativity</a:t>
                      </a:r>
                    </a:p>
                  </a:txBody>
                  <a:tcPr/>
                </a:tc>
                <a:extLst>
                  <a:ext uri="{0D108BD9-81ED-4DB2-BD59-A6C34878D82A}">
                    <a16:rowId xmlns:a16="http://schemas.microsoft.com/office/drawing/2014/main" val="4207471020"/>
                  </a:ext>
                </a:extLst>
              </a:tr>
              <a:tr h="335291">
                <a:tc>
                  <a:txBody>
                    <a:bodyPr/>
                    <a:lstStyle/>
                    <a:p>
                      <a:pPr marL="0"/>
                      <a:r>
                        <a:rPr lang="en-US" sz="1400" b="1" dirty="0">
                          <a:solidFill>
                            <a:srgbClr val="273A95"/>
                          </a:solidFill>
                          <a:latin typeface="Century Gothic"/>
                          <a:ea typeface="+mn-ea"/>
                          <a:cs typeface="+mn-cs"/>
                        </a:rPr>
                        <a:t>Alpha</a:t>
                      </a:r>
                      <a:endParaRPr lang="en-GB" sz="1400" b="1" dirty="0">
                        <a:solidFill>
                          <a:srgbClr val="273A95"/>
                        </a:solidFill>
                        <a:latin typeface="Century Gothic"/>
                        <a:ea typeface="+mn-ea"/>
                        <a:cs typeface="+mn-cs"/>
                      </a:endParaRPr>
                    </a:p>
                  </a:txBody>
                  <a:tcPr/>
                </a:tc>
                <a:tc>
                  <a:txBody>
                    <a:bodyPr/>
                    <a:lstStyle/>
                    <a:p>
                      <a:pPr marL="0"/>
                      <a:r>
                        <a:rPr lang="en-US" sz="1400" b="1" dirty="0">
                          <a:solidFill>
                            <a:srgbClr val="273A95"/>
                          </a:solidFill>
                          <a:latin typeface="Century Gothic"/>
                          <a:ea typeface="+mn-ea"/>
                          <a:cs typeface="+mn-cs"/>
                        </a:rPr>
                        <a:t>8 – 13 Hz</a:t>
                      </a:r>
                      <a:endParaRPr lang="en-GB" sz="1400" b="1" dirty="0">
                        <a:solidFill>
                          <a:srgbClr val="273A95"/>
                        </a:solidFill>
                        <a:latin typeface="Century Gothic"/>
                        <a:ea typeface="+mn-ea"/>
                        <a:cs typeface="+mn-cs"/>
                      </a:endParaRPr>
                    </a:p>
                  </a:txBody>
                  <a:tcPr/>
                </a:tc>
                <a:tc>
                  <a:txBody>
                    <a:bodyPr/>
                    <a:lstStyle/>
                    <a:p>
                      <a:r>
                        <a:rPr lang="en-GB" sz="1400" b="1" dirty="0">
                          <a:solidFill>
                            <a:srgbClr val="273A95"/>
                          </a:solidFill>
                          <a:latin typeface="Century Gothic"/>
                          <a:ea typeface="+mn-ea"/>
                          <a:cs typeface="+mn-cs"/>
                        </a:rPr>
                        <a:t>Calm focus, relaxation</a:t>
                      </a:r>
                    </a:p>
                  </a:txBody>
                  <a:tcPr/>
                </a:tc>
                <a:extLst>
                  <a:ext uri="{0D108BD9-81ED-4DB2-BD59-A6C34878D82A}">
                    <a16:rowId xmlns:a16="http://schemas.microsoft.com/office/drawing/2014/main" val="804481165"/>
                  </a:ext>
                </a:extLst>
              </a:tr>
              <a:tr h="344504">
                <a:tc>
                  <a:txBody>
                    <a:bodyPr/>
                    <a:lstStyle/>
                    <a:p>
                      <a:pPr marL="0"/>
                      <a:r>
                        <a:rPr lang="en-US" sz="1400" b="1" dirty="0">
                          <a:solidFill>
                            <a:srgbClr val="273A95"/>
                          </a:solidFill>
                          <a:latin typeface="Century Gothic"/>
                          <a:ea typeface="+mn-ea"/>
                          <a:cs typeface="+mn-cs"/>
                        </a:rPr>
                        <a:t>Beta</a:t>
                      </a:r>
                      <a:endParaRPr lang="en-GB" sz="1400" b="1" dirty="0">
                        <a:solidFill>
                          <a:srgbClr val="273A95"/>
                        </a:solidFill>
                        <a:latin typeface="Century Gothic"/>
                        <a:ea typeface="+mn-ea"/>
                        <a:cs typeface="+mn-cs"/>
                      </a:endParaRPr>
                    </a:p>
                  </a:txBody>
                  <a:tcPr/>
                </a:tc>
                <a:tc>
                  <a:txBody>
                    <a:bodyPr/>
                    <a:lstStyle/>
                    <a:p>
                      <a:pPr marL="0"/>
                      <a:r>
                        <a:rPr lang="en-US" sz="1400" b="1" dirty="0">
                          <a:solidFill>
                            <a:srgbClr val="273A95"/>
                          </a:solidFill>
                          <a:latin typeface="Century Gothic"/>
                          <a:ea typeface="+mn-ea"/>
                          <a:cs typeface="+mn-cs"/>
                        </a:rPr>
                        <a:t>13 – 30 Hz</a:t>
                      </a:r>
                      <a:endParaRPr lang="en-GB" sz="1400" b="1" dirty="0">
                        <a:solidFill>
                          <a:srgbClr val="273A95"/>
                        </a:solidFill>
                        <a:latin typeface="Century Gothic"/>
                        <a:ea typeface="+mn-ea"/>
                        <a:cs typeface="+mn-cs"/>
                      </a:endParaRPr>
                    </a:p>
                  </a:txBody>
                  <a:tcPr/>
                </a:tc>
                <a:tc>
                  <a:txBody>
                    <a:bodyPr/>
                    <a:lstStyle/>
                    <a:p>
                      <a:pPr marL="0"/>
                      <a:r>
                        <a:rPr lang="en-GB" sz="1400" b="1" dirty="0">
                          <a:solidFill>
                            <a:srgbClr val="273A95"/>
                          </a:solidFill>
                          <a:latin typeface="Century Gothic"/>
                          <a:ea typeface="+mn-ea"/>
                          <a:cs typeface="+mn-cs"/>
                        </a:rPr>
                        <a:t>Active thinking, problem-solving</a:t>
                      </a:r>
                    </a:p>
                  </a:txBody>
                  <a:tcPr/>
                </a:tc>
                <a:extLst>
                  <a:ext uri="{0D108BD9-81ED-4DB2-BD59-A6C34878D82A}">
                    <a16:rowId xmlns:a16="http://schemas.microsoft.com/office/drawing/2014/main" val="468474369"/>
                  </a:ext>
                </a:extLst>
              </a:tr>
              <a:tr h="319324">
                <a:tc>
                  <a:txBody>
                    <a:bodyPr/>
                    <a:lstStyle/>
                    <a:p>
                      <a:pPr marL="0"/>
                      <a:r>
                        <a:rPr lang="en-US" sz="1400" b="1" dirty="0">
                          <a:solidFill>
                            <a:srgbClr val="273A95"/>
                          </a:solidFill>
                          <a:latin typeface="Century Gothic"/>
                          <a:ea typeface="+mn-ea"/>
                          <a:cs typeface="+mn-cs"/>
                        </a:rPr>
                        <a:t>Gamma</a:t>
                      </a:r>
                      <a:endParaRPr lang="en-GB" sz="1400" b="1" dirty="0">
                        <a:solidFill>
                          <a:srgbClr val="273A95"/>
                        </a:solidFill>
                        <a:latin typeface="Century Gothic"/>
                        <a:ea typeface="+mn-ea"/>
                        <a:cs typeface="+mn-cs"/>
                      </a:endParaRPr>
                    </a:p>
                  </a:txBody>
                  <a:tcPr/>
                </a:tc>
                <a:tc>
                  <a:txBody>
                    <a:bodyPr/>
                    <a:lstStyle/>
                    <a:p>
                      <a:pPr marL="0"/>
                      <a:r>
                        <a:rPr lang="en-US" sz="1400" b="1" dirty="0">
                          <a:solidFill>
                            <a:srgbClr val="273A95"/>
                          </a:solidFill>
                          <a:latin typeface="Century Gothic"/>
                          <a:ea typeface="+mn-ea"/>
                          <a:cs typeface="+mn-cs"/>
                        </a:rPr>
                        <a:t>30+ Hz</a:t>
                      </a:r>
                      <a:endParaRPr lang="en-GB" sz="1400" b="1" dirty="0">
                        <a:solidFill>
                          <a:srgbClr val="273A95"/>
                        </a:solidFill>
                        <a:latin typeface="Century Gothic"/>
                        <a:ea typeface="+mn-ea"/>
                        <a:cs typeface="+mn-cs"/>
                      </a:endParaRPr>
                    </a:p>
                  </a:txBody>
                  <a:tcPr/>
                </a:tc>
                <a:tc>
                  <a:txBody>
                    <a:bodyPr/>
                    <a:lstStyle/>
                    <a:p>
                      <a:pPr marL="0"/>
                      <a:r>
                        <a:rPr lang="en-GB" sz="1400" b="1" dirty="0">
                          <a:solidFill>
                            <a:srgbClr val="273A95"/>
                          </a:solidFill>
                          <a:latin typeface="Century Gothic"/>
                          <a:ea typeface="+mn-ea"/>
                          <a:cs typeface="+mn-cs"/>
                        </a:rPr>
                        <a:t>Learning, memory</a:t>
                      </a:r>
                    </a:p>
                  </a:txBody>
                  <a:tcPr/>
                </a:tc>
                <a:extLst>
                  <a:ext uri="{0D108BD9-81ED-4DB2-BD59-A6C34878D82A}">
                    <a16:rowId xmlns:a16="http://schemas.microsoft.com/office/drawing/2014/main" val="2048567112"/>
                  </a:ext>
                </a:extLst>
              </a:tr>
            </a:tbl>
          </a:graphicData>
        </a:graphic>
      </p:graphicFrame>
    </p:spTree>
    <p:extLst>
      <p:ext uri="{BB962C8B-B14F-4D97-AF65-F5344CB8AC3E}">
        <p14:creationId xmlns:p14="http://schemas.microsoft.com/office/powerpoint/2010/main" val="9030027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76E66-4833-80D4-953F-CD138075553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0A36536-3FFE-BDAE-CD12-93A6A746D393}"/>
              </a:ext>
            </a:extLst>
          </p:cNvPr>
          <p:cNvSpPr>
            <a:spLocks noGrp="1"/>
          </p:cNvSpPr>
          <p:nvPr>
            <p:ph type="title"/>
          </p:nvPr>
        </p:nvSpPr>
        <p:spPr>
          <a:xfrm>
            <a:off x="2527300" y="2867025"/>
            <a:ext cx="5867400" cy="1143000"/>
          </a:xfrm>
        </p:spPr>
        <p:txBody>
          <a:bodyPr/>
          <a:lstStyle/>
          <a:p>
            <a:r>
              <a:rPr lang="en-US" dirty="0"/>
              <a:t>Machine learning and Neural Network Techniques</a:t>
            </a:r>
            <a:br>
              <a:rPr lang="en-US" dirty="0"/>
            </a:br>
            <a:endParaRPr lang="en-GB" dirty="0"/>
          </a:p>
        </p:txBody>
      </p:sp>
    </p:spTree>
    <p:extLst>
      <p:ext uri="{BB962C8B-B14F-4D97-AF65-F5344CB8AC3E}">
        <p14:creationId xmlns:p14="http://schemas.microsoft.com/office/powerpoint/2010/main" val="260870010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388CCB1-131E-6A65-4723-5BB7CCB79B6B}"/>
            </a:ext>
          </a:extLst>
        </p:cNvPr>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F379B390-64A5-D2A9-A451-7AA009418D31}"/>
              </a:ext>
            </a:extLst>
          </p:cNvPr>
          <p:cNvGraphicFramePr>
            <a:graphicFrameLocks noGrp="1"/>
          </p:cNvGraphicFramePr>
          <p:nvPr>
            <p:extLst>
              <p:ext uri="{D42A27DB-BD31-4B8C-83A1-F6EECF244321}">
                <p14:modId xmlns:p14="http://schemas.microsoft.com/office/powerpoint/2010/main" val="1340020067"/>
              </p:ext>
            </p:extLst>
          </p:nvPr>
        </p:nvGraphicFramePr>
        <p:xfrm>
          <a:off x="875010" y="2257425"/>
          <a:ext cx="2649220" cy="3215640"/>
        </p:xfrm>
        <a:graphic>
          <a:graphicData uri="http://schemas.openxmlformats.org/drawingml/2006/table">
            <a:tbl>
              <a:tblPr firstRow="1" bandRow="1">
                <a:tableStyleId>{2D5ABB26-0587-4C30-8999-92F81FD0307C}</a:tableStyleId>
              </a:tblPr>
              <a:tblGrid>
                <a:gridCol w="1250315">
                  <a:extLst>
                    <a:ext uri="{9D8B030D-6E8A-4147-A177-3AD203B41FA5}">
                      <a16:colId xmlns:a16="http://schemas.microsoft.com/office/drawing/2014/main" val="20000"/>
                    </a:ext>
                  </a:extLst>
                </a:gridCol>
                <a:gridCol w="1398905">
                  <a:extLst>
                    <a:ext uri="{9D8B030D-6E8A-4147-A177-3AD203B41FA5}">
                      <a16:colId xmlns:a16="http://schemas.microsoft.com/office/drawing/2014/main" val="20001"/>
                    </a:ext>
                  </a:extLst>
                </a:gridCol>
              </a:tblGrid>
              <a:tr h="549275">
                <a:tc gridSpan="2">
                  <a:txBody>
                    <a:bodyPr/>
                    <a:lstStyle/>
                    <a:p>
                      <a:pPr marL="644525" marR="12065">
                        <a:lnSpc>
                          <a:spcPct val="100000"/>
                        </a:lnSpc>
                        <a:spcBef>
                          <a:spcPts val="1420"/>
                        </a:spcBef>
                      </a:pPr>
                      <a:r>
                        <a:rPr sz="1400" dirty="0">
                          <a:solidFill>
                            <a:srgbClr val="091339"/>
                          </a:solidFill>
                          <a:latin typeface="Century Gothic"/>
                          <a:cs typeface="Century Gothic"/>
                        </a:rPr>
                        <a:t>1.</a:t>
                      </a:r>
                      <a:r>
                        <a:rPr sz="1400" spc="245" dirty="0">
                          <a:solidFill>
                            <a:srgbClr val="091339"/>
                          </a:solidFill>
                          <a:latin typeface="Century Gothic"/>
                          <a:cs typeface="Century Gothic"/>
                        </a:rPr>
                        <a:t> </a:t>
                      </a:r>
                      <a:r>
                        <a:rPr lang="en-US" sz="1400" spc="-10" dirty="0">
                          <a:solidFill>
                            <a:srgbClr val="091339"/>
                          </a:solidFill>
                          <a:latin typeface="Century Gothic"/>
                          <a:cs typeface="Century Gothic"/>
                        </a:rPr>
                        <a:t>Random Forest</a:t>
                      </a:r>
                      <a:endParaRPr sz="1400" dirty="0">
                        <a:latin typeface="Century Gothic"/>
                        <a:cs typeface="Century Gothic"/>
                      </a:endParaRPr>
                    </a:p>
                  </a:txBody>
                  <a:tcPr marL="0" marR="0" marT="180340"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dirty="0">
                        <a:latin typeface="Times New Roman"/>
                        <a:cs typeface="Times New Roman"/>
                      </a:endParaRPr>
                    </a:p>
                  </a:txBody>
                  <a:tcPr marL="0" marR="0" marT="0" marB="0">
                    <a:lnR w="76200">
                      <a:solidFill>
                        <a:srgbClr val="1B75BC"/>
                      </a:solidFill>
                      <a:prstDash val="solid"/>
                    </a:lnR>
                  </a:tcPr>
                </a:tc>
                <a:tc>
                  <a:txBody>
                    <a:bodyPr/>
                    <a:lstStyle/>
                    <a:p>
                      <a:pPr marR="12065">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86715" indent="-285750">
                        <a:lnSpc>
                          <a:spcPct val="136900"/>
                        </a:lnSpc>
                        <a:buFont typeface="Arial" panose="020B0604020202020204" pitchFamily="34" charset="0"/>
                        <a:buChar char="•"/>
                        <a:tabLst>
                          <a:tab pos="330200" algn="l"/>
                        </a:tabLst>
                      </a:pPr>
                      <a:r>
                        <a:rPr lang="en-US" sz="1400" spc="-10" dirty="0">
                          <a:solidFill>
                            <a:srgbClr val="273A95"/>
                          </a:solidFill>
                          <a:latin typeface="Century Gothic"/>
                          <a:cs typeface="Century Gothic"/>
                        </a:rPr>
                        <a:t>Handles Non- Linearity</a:t>
                      </a:r>
                    </a:p>
                    <a:p>
                      <a:pPr marL="386715" indent="-285750">
                        <a:lnSpc>
                          <a:spcPct val="136900"/>
                        </a:lnSpc>
                        <a:buFont typeface="Arial" panose="020B0604020202020204" pitchFamily="34" charset="0"/>
                        <a:buChar char="•"/>
                        <a:tabLst>
                          <a:tab pos="330200" algn="l"/>
                        </a:tabLst>
                      </a:pPr>
                      <a:r>
                        <a:rPr lang="en-US" sz="1400" spc="-10" dirty="0">
                          <a:solidFill>
                            <a:srgbClr val="273A95"/>
                          </a:solidFill>
                          <a:latin typeface="Century Gothic"/>
                          <a:cs typeface="Century Gothic"/>
                        </a:rPr>
                        <a:t>Feature Importance</a:t>
                      </a:r>
                    </a:p>
                    <a:p>
                      <a:pPr marL="386715" indent="-285750">
                        <a:lnSpc>
                          <a:spcPct val="136900"/>
                        </a:lnSpc>
                        <a:buFont typeface="Arial" panose="020B0604020202020204" pitchFamily="34" charset="0"/>
                        <a:buChar char="•"/>
                        <a:tabLst>
                          <a:tab pos="330200" algn="l"/>
                        </a:tabLst>
                      </a:pPr>
                      <a:r>
                        <a:rPr lang="en-US" sz="1400" spc="-10" dirty="0">
                          <a:solidFill>
                            <a:srgbClr val="273A95"/>
                          </a:solidFill>
                          <a:latin typeface="Century Gothic"/>
                          <a:cs typeface="Century Gothic"/>
                        </a:rPr>
                        <a:t>Robust to Overfitting</a:t>
                      </a:r>
                    </a:p>
                    <a:p>
                      <a:pPr marL="386715" indent="-285750">
                        <a:lnSpc>
                          <a:spcPct val="136900"/>
                        </a:lnSpc>
                        <a:buFont typeface="Arial" panose="020B0604020202020204" pitchFamily="34" charset="0"/>
                        <a:buChar char="•"/>
                        <a:tabLst>
                          <a:tab pos="330200" algn="l"/>
                        </a:tabLst>
                      </a:pPr>
                      <a:r>
                        <a:rPr lang="en-US" sz="1400" spc="-10" dirty="0">
                          <a:solidFill>
                            <a:srgbClr val="273A95"/>
                          </a:solidFill>
                          <a:latin typeface="Century Gothic"/>
                          <a:cs typeface="Century Gothic"/>
                        </a:rPr>
                        <a:t>Handles Missing Data</a:t>
                      </a:r>
                    </a:p>
                    <a:p>
                      <a:pPr marL="386715" indent="-285750">
                        <a:lnSpc>
                          <a:spcPct val="136900"/>
                        </a:lnSpc>
                        <a:buFont typeface="Arial" panose="020B0604020202020204" pitchFamily="34" charset="0"/>
                        <a:buChar char="•"/>
                        <a:tabLst>
                          <a:tab pos="330200" algn="l"/>
                        </a:tabLst>
                      </a:pPr>
                      <a:endParaRPr sz="1400" dirty="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3" name="object 3">
            <a:extLst>
              <a:ext uri="{FF2B5EF4-FFF2-40B4-BE49-F238E27FC236}">
                <a16:creationId xmlns:a16="http://schemas.microsoft.com/office/drawing/2014/main" id="{10C94944-55CE-0B32-C669-5A7CEE1C2697}"/>
              </a:ext>
            </a:extLst>
          </p:cNvPr>
          <p:cNvGraphicFramePr>
            <a:graphicFrameLocks noGrp="1"/>
          </p:cNvGraphicFramePr>
          <p:nvPr>
            <p:extLst>
              <p:ext uri="{D42A27DB-BD31-4B8C-83A1-F6EECF244321}">
                <p14:modId xmlns:p14="http://schemas.microsoft.com/office/powerpoint/2010/main" val="1154331054"/>
              </p:ext>
            </p:extLst>
          </p:nvPr>
        </p:nvGraphicFramePr>
        <p:xfrm>
          <a:off x="3826827" y="2257425"/>
          <a:ext cx="2887345" cy="3215640"/>
        </p:xfrm>
        <a:graphic>
          <a:graphicData uri="http://schemas.openxmlformats.org/drawingml/2006/table">
            <a:tbl>
              <a:tblPr firstRow="1" bandRow="1">
                <a:tableStyleId>{2D5ABB26-0587-4C30-8999-92F81FD0307C}</a:tableStyleId>
              </a:tblPr>
              <a:tblGrid>
                <a:gridCol w="147002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tblGrid>
              <a:tr h="549275">
                <a:tc gridSpan="2">
                  <a:txBody>
                    <a:bodyPr/>
                    <a:lstStyle/>
                    <a:p>
                      <a:pPr marL="786130">
                        <a:lnSpc>
                          <a:spcPct val="100000"/>
                        </a:lnSpc>
                        <a:spcBef>
                          <a:spcPts val="1425"/>
                        </a:spcBef>
                      </a:pPr>
                      <a:r>
                        <a:rPr sz="1400" dirty="0">
                          <a:solidFill>
                            <a:srgbClr val="091339"/>
                          </a:solidFill>
                          <a:latin typeface="Century Gothic"/>
                          <a:cs typeface="Century Gothic"/>
                        </a:rPr>
                        <a:t>2.</a:t>
                      </a:r>
                      <a:r>
                        <a:rPr lang="en-US" sz="1400" dirty="0">
                          <a:solidFill>
                            <a:srgbClr val="091339"/>
                          </a:solidFill>
                          <a:latin typeface="Century Gothic"/>
                          <a:cs typeface="Century Gothic"/>
                        </a:rPr>
                        <a:t> SVM</a:t>
                      </a:r>
                      <a:endParaRPr sz="1400" dirty="0">
                        <a:latin typeface="Century Gothic"/>
                        <a:cs typeface="Century Gothic"/>
                      </a:endParaRPr>
                    </a:p>
                  </a:txBody>
                  <a:tcPr marL="0" marR="0" marT="180975"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Effective in High Dimensional Spaces</a:t>
                      </a:r>
                    </a:p>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Robust to Overfitting</a:t>
                      </a:r>
                    </a:p>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Small Sample Efficiency</a:t>
                      </a:r>
                    </a:p>
                    <a:p>
                      <a:pPr marL="105410" indent="0">
                        <a:lnSpc>
                          <a:spcPct val="100000"/>
                        </a:lnSpc>
                        <a:spcBef>
                          <a:spcPts val="210"/>
                        </a:spcBef>
                        <a:buNone/>
                        <a:tabLst>
                          <a:tab pos="333375" algn="l"/>
                        </a:tabLst>
                      </a:pPr>
                      <a:endParaRPr sz="1400" dirty="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4" name="object 4">
            <a:extLst>
              <a:ext uri="{FF2B5EF4-FFF2-40B4-BE49-F238E27FC236}">
                <a16:creationId xmlns:a16="http://schemas.microsoft.com/office/drawing/2014/main" id="{DF0F3E7C-4E49-B03D-436C-C4623757F985}"/>
              </a:ext>
            </a:extLst>
          </p:cNvPr>
          <p:cNvGraphicFramePr>
            <a:graphicFrameLocks noGrp="1"/>
          </p:cNvGraphicFramePr>
          <p:nvPr>
            <p:extLst>
              <p:ext uri="{D42A27DB-BD31-4B8C-83A1-F6EECF244321}">
                <p14:modId xmlns:p14="http://schemas.microsoft.com/office/powerpoint/2010/main" val="1332905654"/>
              </p:ext>
            </p:extLst>
          </p:nvPr>
        </p:nvGraphicFramePr>
        <p:xfrm>
          <a:off x="7016769" y="2257425"/>
          <a:ext cx="2618105" cy="3215640"/>
        </p:xfrm>
        <a:graphic>
          <a:graphicData uri="http://schemas.openxmlformats.org/drawingml/2006/table">
            <a:tbl>
              <a:tblPr firstRow="1" bandRow="1">
                <a:tableStyleId>{2D5ABB26-0587-4C30-8999-92F81FD0307C}</a:tableStyleId>
              </a:tblPr>
              <a:tblGrid>
                <a:gridCol w="1231900">
                  <a:extLst>
                    <a:ext uri="{9D8B030D-6E8A-4147-A177-3AD203B41FA5}">
                      <a16:colId xmlns:a16="http://schemas.microsoft.com/office/drawing/2014/main" val="20000"/>
                    </a:ext>
                  </a:extLst>
                </a:gridCol>
                <a:gridCol w="1386205">
                  <a:extLst>
                    <a:ext uri="{9D8B030D-6E8A-4147-A177-3AD203B41FA5}">
                      <a16:colId xmlns:a16="http://schemas.microsoft.com/office/drawing/2014/main" val="20001"/>
                    </a:ext>
                  </a:extLst>
                </a:gridCol>
              </a:tblGrid>
              <a:tr h="549275">
                <a:tc gridSpan="2">
                  <a:txBody>
                    <a:bodyPr/>
                    <a:lstStyle/>
                    <a:p>
                      <a:pPr marL="693420">
                        <a:lnSpc>
                          <a:spcPct val="100000"/>
                        </a:lnSpc>
                        <a:spcBef>
                          <a:spcPts val="1425"/>
                        </a:spcBef>
                      </a:pPr>
                      <a:r>
                        <a:rPr sz="1400" dirty="0">
                          <a:solidFill>
                            <a:srgbClr val="091339"/>
                          </a:solidFill>
                          <a:latin typeface="Century Gothic"/>
                          <a:cs typeface="Century Gothic"/>
                        </a:rPr>
                        <a:t>3. </a:t>
                      </a:r>
                      <a:r>
                        <a:rPr lang="en-US" sz="1400" spc="-10" dirty="0">
                          <a:solidFill>
                            <a:srgbClr val="091339"/>
                          </a:solidFill>
                          <a:latin typeface="Century Gothic"/>
                          <a:cs typeface="Century Gothic"/>
                        </a:rPr>
                        <a:t>MLP</a:t>
                      </a:r>
                      <a:endParaRPr sz="1400" dirty="0">
                        <a:latin typeface="Century Gothic"/>
                        <a:cs typeface="Century Gothic"/>
                      </a:endParaRPr>
                    </a:p>
                  </a:txBody>
                  <a:tcPr marL="0" marR="0" marT="180975"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29565" indent="-227965">
                        <a:lnSpc>
                          <a:spcPct val="100000"/>
                        </a:lnSpc>
                        <a:spcBef>
                          <a:spcPts val="215"/>
                        </a:spcBef>
                        <a:buChar char="•"/>
                        <a:tabLst>
                          <a:tab pos="329565" algn="l"/>
                        </a:tabLst>
                      </a:pPr>
                      <a:r>
                        <a:rPr lang="en-US" sz="1400" dirty="0">
                          <a:solidFill>
                            <a:srgbClr val="273A95"/>
                          </a:solidFill>
                          <a:latin typeface="Century Gothic"/>
                          <a:cs typeface="Century Gothic"/>
                        </a:rPr>
                        <a:t>Captures Complex Patterns</a:t>
                      </a:r>
                    </a:p>
                    <a:p>
                      <a:pPr marL="329565" indent="-227965">
                        <a:lnSpc>
                          <a:spcPct val="100000"/>
                        </a:lnSpc>
                        <a:spcBef>
                          <a:spcPts val="215"/>
                        </a:spcBef>
                        <a:buChar char="•"/>
                        <a:tabLst>
                          <a:tab pos="329565" algn="l"/>
                        </a:tabLst>
                      </a:pPr>
                      <a:r>
                        <a:rPr lang="en-US" sz="1400" dirty="0">
                          <a:solidFill>
                            <a:srgbClr val="273A95"/>
                          </a:solidFill>
                          <a:latin typeface="Century Gothic"/>
                          <a:cs typeface="Century Gothic"/>
                        </a:rPr>
                        <a:t>Scalable and Customizable</a:t>
                      </a:r>
                    </a:p>
                    <a:p>
                      <a:pPr marL="329565" indent="-227965">
                        <a:lnSpc>
                          <a:spcPct val="100000"/>
                        </a:lnSpc>
                        <a:spcBef>
                          <a:spcPts val="215"/>
                        </a:spcBef>
                        <a:buChar char="•"/>
                        <a:tabLst>
                          <a:tab pos="329565" algn="l"/>
                        </a:tabLst>
                      </a:pPr>
                      <a:r>
                        <a:rPr lang="en-US" sz="1400" dirty="0">
                          <a:solidFill>
                            <a:srgbClr val="273A95"/>
                          </a:solidFill>
                          <a:latin typeface="Century Gothic"/>
                          <a:cs typeface="Century Gothic"/>
                        </a:rPr>
                        <a:t>Handles Continuous Features</a:t>
                      </a:r>
                      <a:endParaRPr sz="1400" dirty="0">
                        <a:latin typeface="Century Gothic"/>
                        <a:cs typeface="Century Gothic"/>
                      </a:endParaRPr>
                    </a:p>
                  </a:txBody>
                  <a:tcPr marL="0" marR="0" marT="27305"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5" name="object 5">
            <a:extLst>
              <a:ext uri="{FF2B5EF4-FFF2-40B4-BE49-F238E27FC236}">
                <a16:creationId xmlns:a16="http://schemas.microsoft.com/office/drawing/2014/main" id="{97756F03-E67A-914D-1711-9E0EA4FB8A96}"/>
              </a:ext>
            </a:extLst>
          </p:cNvPr>
          <p:cNvSpPr txBox="1">
            <a:spLocks noGrp="1"/>
          </p:cNvSpPr>
          <p:nvPr>
            <p:ph type="title"/>
          </p:nvPr>
        </p:nvSpPr>
        <p:spPr>
          <a:xfrm>
            <a:off x="2984677" y="1038225"/>
            <a:ext cx="4876799" cy="335989"/>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091339"/>
                </a:solidFill>
              </a:rPr>
              <a:t>ML and Neural Network Models</a:t>
            </a:r>
            <a:endParaRPr spc="-10" dirty="0">
              <a:solidFill>
                <a:srgbClr val="091339"/>
              </a:solidFill>
            </a:endParaRPr>
          </a:p>
        </p:txBody>
      </p:sp>
      <p:sp>
        <p:nvSpPr>
          <p:cNvPr id="6" name="object 6">
            <a:extLst>
              <a:ext uri="{FF2B5EF4-FFF2-40B4-BE49-F238E27FC236}">
                <a16:creationId xmlns:a16="http://schemas.microsoft.com/office/drawing/2014/main" id="{72542FB6-FA1F-CF4B-7BBA-B3CBC355EC7C}"/>
              </a:ext>
            </a:extLst>
          </p:cNvPr>
          <p:cNvSpPr txBox="1"/>
          <p:nvPr/>
        </p:nvSpPr>
        <p:spPr>
          <a:xfrm>
            <a:off x="850900" y="1495425"/>
            <a:ext cx="8548370" cy="478721"/>
          </a:xfrm>
          <a:prstGeom prst="rect">
            <a:avLst/>
          </a:prstGeom>
        </p:spPr>
        <p:txBody>
          <a:bodyPr vert="horz" wrap="square" lIns="0" tIns="12700" rIns="0" bIns="0" rtlCol="0">
            <a:spAutoFit/>
          </a:bodyPr>
          <a:lstStyle/>
          <a:p>
            <a:pPr marL="1708150" marR="5080" indent="-1696085">
              <a:lnSpc>
                <a:spcPct val="113100"/>
              </a:lnSpc>
              <a:spcBef>
                <a:spcPts val="100"/>
              </a:spcBef>
            </a:pPr>
            <a:r>
              <a:rPr lang="en-US" sz="1400" dirty="0">
                <a:solidFill>
                  <a:srgbClr val="091339"/>
                </a:solidFill>
                <a:latin typeface="Century Gothic"/>
                <a:cs typeface="Century Gothic"/>
              </a:rPr>
              <a:t>We will be using Random Forest , Support Vector Machine and Multilayer Perceptron(MLP) Neural Network models.</a:t>
            </a:r>
            <a:endParaRPr sz="1400" dirty="0">
              <a:latin typeface="Century Gothic"/>
              <a:cs typeface="Century Gothic"/>
            </a:endParaRPr>
          </a:p>
        </p:txBody>
      </p:sp>
      <p:sp>
        <p:nvSpPr>
          <p:cNvPr id="7" name="TextBox 6">
            <a:extLst>
              <a:ext uri="{FF2B5EF4-FFF2-40B4-BE49-F238E27FC236}">
                <a16:creationId xmlns:a16="http://schemas.microsoft.com/office/drawing/2014/main" id="{1C51E5F0-E90B-230B-8E5A-E558DE80704C}"/>
              </a:ext>
            </a:extLst>
          </p:cNvPr>
          <p:cNvSpPr txBox="1"/>
          <p:nvPr/>
        </p:nvSpPr>
        <p:spPr>
          <a:xfrm>
            <a:off x="698500" y="5686425"/>
            <a:ext cx="9296400" cy="954107"/>
          </a:xfrm>
          <a:prstGeom prst="rect">
            <a:avLst/>
          </a:prstGeom>
          <a:noFill/>
        </p:spPr>
        <p:txBody>
          <a:bodyPr wrap="square" rtlCol="0">
            <a:spAutoFit/>
          </a:bodyPr>
          <a:lstStyle/>
          <a:p>
            <a:r>
              <a:rPr lang="en-US" sz="1400" spc="-10" dirty="0">
                <a:solidFill>
                  <a:srgbClr val="273A95"/>
                </a:solidFill>
                <a:latin typeface="Century Gothic"/>
                <a:ea typeface="+mn-ea"/>
              </a:rPr>
              <a:t>Random Forest, SVM, and MLP each bring unique strengths to the table, making them excellent candidates for a dataset with complex patterns (like EEG data) for ADHD classification. By employing all three, you benefit from their combined robustness, interpretability, and accuracy. This diversity can also aid in model comparison or ensemble approaches for better overall performance.</a:t>
            </a:r>
            <a:endParaRPr lang="en-GB" sz="1400" spc="-10" dirty="0">
              <a:solidFill>
                <a:srgbClr val="273A95"/>
              </a:solidFill>
              <a:latin typeface="Century Gothic"/>
              <a:ea typeface="+mn-ea"/>
            </a:endParaRPr>
          </a:p>
        </p:txBody>
      </p:sp>
      <p:sp>
        <p:nvSpPr>
          <p:cNvPr id="8" name="object 16">
            <a:extLst>
              <a:ext uri="{FF2B5EF4-FFF2-40B4-BE49-F238E27FC236}">
                <a16:creationId xmlns:a16="http://schemas.microsoft.com/office/drawing/2014/main" id="{B887D88C-5AFA-DB8B-B7B0-8271E1406FBC}"/>
              </a:ext>
            </a:extLst>
          </p:cNvPr>
          <p:cNvSpPr/>
          <p:nvPr/>
        </p:nvSpPr>
        <p:spPr>
          <a:xfrm>
            <a:off x="783495" y="5661431"/>
            <a:ext cx="9126410" cy="116452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endParaRPr dirty="0"/>
          </a:p>
        </p:txBody>
      </p:sp>
    </p:spTree>
    <p:extLst>
      <p:ext uri="{BB962C8B-B14F-4D97-AF65-F5344CB8AC3E}">
        <p14:creationId xmlns:p14="http://schemas.microsoft.com/office/powerpoint/2010/main" val="10111622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5FFF2-37F6-E1CE-0FA8-AFC56BFBDD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DB873CE-E111-8E21-123C-DA2D276C20DA}"/>
              </a:ext>
            </a:extLst>
          </p:cNvPr>
          <p:cNvSpPr>
            <a:spLocks noGrp="1"/>
          </p:cNvSpPr>
          <p:nvPr>
            <p:ph type="title"/>
          </p:nvPr>
        </p:nvSpPr>
        <p:spPr>
          <a:xfrm>
            <a:off x="1993900" y="3619842"/>
            <a:ext cx="5867400" cy="323165"/>
          </a:xfrm>
        </p:spPr>
        <p:txBody>
          <a:bodyPr/>
          <a:lstStyle/>
          <a:p>
            <a:pPr algn="ctr"/>
            <a:r>
              <a:rPr lang="en-GB" dirty="0"/>
              <a:t>Results</a:t>
            </a:r>
          </a:p>
        </p:txBody>
      </p:sp>
    </p:spTree>
    <p:extLst>
      <p:ext uri="{BB962C8B-B14F-4D97-AF65-F5344CB8AC3E}">
        <p14:creationId xmlns:p14="http://schemas.microsoft.com/office/powerpoint/2010/main" val="17366251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6">
            <a:extLst>
              <a:ext uri="{FF2B5EF4-FFF2-40B4-BE49-F238E27FC236}">
                <a16:creationId xmlns:a16="http://schemas.microsoft.com/office/drawing/2014/main" id="{363AA8A7-0276-0206-FFD4-72742325D268}"/>
              </a:ext>
            </a:extLst>
          </p:cNvPr>
          <p:cNvSpPr/>
          <p:nvPr/>
        </p:nvSpPr>
        <p:spPr>
          <a:xfrm>
            <a:off x="783495" y="123824"/>
            <a:ext cx="9126410" cy="361165"/>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ctr"/>
            <a:r>
              <a:rPr lang="en-US" sz="1400" spc="-10" dirty="0">
                <a:solidFill>
                  <a:srgbClr val="091339"/>
                </a:solidFill>
                <a:latin typeface="Century Gothic"/>
                <a:ea typeface="+mn-ea"/>
              </a:rPr>
              <a:t>Random Forest</a:t>
            </a:r>
            <a:endParaRPr sz="1400" spc="-10" dirty="0">
              <a:solidFill>
                <a:srgbClr val="091339"/>
              </a:solidFill>
              <a:latin typeface="Century Gothic"/>
              <a:ea typeface="+mn-ea"/>
            </a:endParaRPr>
          </a:p>
        </p:txBody>
      </p:sp>
      <p:sp>
        <p:nvSpPr>
          <p:cNvPr id="6" name="object 16">
            <a:extLst>
              <a:ext uri="{FF2B5EF4-FFF2-40B4-BE49-F238E27FC236}">
                <a16:creationId xmlns:a16="http://schemas.microsoft.com/office/drawing/2014/main" id="{893264AA-453D-59D4-8251-42083EC4D866}"/>
              </a:ext>
            </a:extLst>
          </p:cNvPr>
          <p:cNvSpPr/>
          <p:nvPr/>
        </p:nvSpPr>
        <p:spPr>
          <a:xfrm>
            <a:off x="783495" y="581025"/>
            <a:ext cx="2895600"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Random Forest Accuracy = 83%</a:t>
            </a:r>
            <a:endParaRPr sz="1400" spc="-10" dirty="0">
              <a:solidFill>
                <a:srgbClr val="091339"/>
              </a:solidFill>
              <a:latin typeface="Century Gothic"/>
              <a:ea typeface="+mn-ea"/>
            </a:endParaRPr>
          </a:p>
        </p:txBody>
      </p:sp>
      <p:sp>
        <p:nvSpPr>
          <p:cNvPr id="7" name="object 16">
            <a:extLst>
              <a:ext uri="{FF2B5EF4-FFF2-40B4-BE49-F238E27FC236}">
                <a16:creationId xmlns:a16="http://schemas.microsoft.com/office/drawing/2014/main" id="{204BB16D-D3C9-43AE-A25C-F77B134135A6}"/>
              </a:ext>
            </a:extLst>
          </p:cNvPr>
          <p:cNvSpPr/>
          <p:nvPr/>
        </p:nvSpPr>
        <p:spPr>
          <a:xfrm>
            <a:off x="1308100" y="870697"/>
            <a:ext cx="1591405"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Confusion Matrix</a:t>
            </a:r>
            <a:endParaRPr sz="1400" spc="-10" dirty="0">
              <a:solidFill>
                <a:srgbClr val="091339"/>
              </a:solidFill>
              <a:latin typeface="Century Gothic"/>
              <a:ea typeface="+mn-ea"/>
            </a:endParaRPr>
          </a:p>
        </p:txBody>
      </p:sp>
      <p:pic>
        <p:nvPicPr>
          <p:cNvPr id="9" name="Picture 8">
            <a:extLst>
              <a:ext uri="{FF2B5EF4-FFF2-40B4-BE49-F238E27FC236}">
                <a16:creationId xmlns:a16="http://schemas.microsoft.com/office/drawing/2014/main" id="{2FCFBDB5-E52A-DA3F-440A-571547741EF4}"/>
              </a:ext>
            </a:extLst>
          </p:cNvPr>
          <p:cNvPicPr>
            <a:picLocks noChangeAspect="1"/>
          </p:cNvPicPr>
          <p:nvPr/>
        </p:nvPicPr>
        <p:blipFill>
          <a:blip r:embed="rId2"/>
          <a:stretch>
            <a:fillRect/>
          </a:stretch>
        </p:blipFill>
        <p:spPr>
          <a:xfrm>
            <a:off x="512841" y="1099297"/>
            <a:ext cx="3749365" cy="2903472"/>
          </a:xfrm>
          <a:prstGeom prst="rect">
            <a:avLst/>
          </a:prstGeom>
        </p:spPr>
      </p:pic>
      <p:sp>
        <p:nvSpPr>
          <p:cNvPr id="16" name="object 16">
            <a:extLst>
              <a:ext uri="{FF2B5EF4-FFF2-40B4-BE49-F238E27FC236}">
                <a16:creationId xmlns:a16="http://schemas.microsoft.com/office/drawing/2014/main" id="{BA632B1F-5C7E-A613-1D45-28354124F677}"/>
              </a:ext>
            </a:extLst>
          </p:cNvPr>
          <p:cNvSpPr/>
          <p:nvPr/>
        </p:nvSpPr>
        <p:spPr>
          <a:xfrm>
            <a:off x="6346095" y="867110"/>
            <a:ext cx="1591405"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ROC- AUC Curve</a:t>
            </a:r>
            <a:endParaRPr sz="1400" spc="-10" dirty="0">
              <a:solidFill>
                <a:srgbClr val="091339"/>
              </a:solidFill>
              <a:latin typeface="Century Gothic"/>
              <a:ea typeface="+mn-ea"/>
            </a:endParaRPr>
          </a:p>
        </p:txBody>
      </p:sp>
      <p:pic>
        <p:nvPicPr>
          <p:cNvPr id="18" name="Picture 17">
            <a:extLst>
              <a:ext uri="{FF2B5EF4-FFF2-40B4-BE49-F238E27FC236}">
                <a16:creationId xmlns:a16="http://schemas.microsoft.com/office/drawing/2014/main" id="{1B2C42F0-14ED-421D-6586-1FE75F065F3D}"/>
              </a:ext>
            </a:extLst>
          </p:cNvPr>
          <p:cNvPicPr>
            <a:picLocks noChangeAspect="1"/>
          </p:cNvPicPr>
          <p:nvPr/>
        </p:nvPicPr>
        <p:blipFill>
          <a:blip r:embed="rId3"/>
          <a:stretch>
            <a:fillRect/>
          </a:stretch>
        </p:blipFill>
        <p:spPr>
          <a:xfrm>
            <a:off x="4965700" y="1053129"/>
            <a:ext cx="4343400" cy="2880696"/>
          </a:xfrm>
          <a:prstGeom prst="rect">
            <a:avLst/>
          </a:prstGeom>
        </p:spPr>
      </p:pic>
      <p:sp>
        <p:nvSpPr>
          <p:cNvPr id="19" name="object 16">
            <a:extLst>
              <a:ext uri="{FF2B5EF4-FFF2-40B4-BE49-F238E27FC236}">
                <a16:creationId xmlns:a16="http://schemas.microsoft.com/office/drawing/2014/main" id="{2EDAF93C-301C-07E2-D111-5C06571EE218}"/>
              </a:ext>
            </a:extLst>
          </p:cNvPr>
          <p:cNvSpPr/>
          <p:nvPr/>
        </p:nvSpPr>
        <p:spPr>
          <a:xfrm>
            <a:off x="761959" y="4040869"/>
            <a:ext cx="9126410" cy="251572"/>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ctr"/>
            <a:r>
              <a:rPr lang="en-US" sz="1400" spc="-10" dirty="0">
                <a:solidFill>
                  <a:srgbClr val="091339"/>
                </a:solidFill>
                <a:latin typeface="Century Gothic"/>
                <a:ea typeface="+mn-ea"/>
              </a:rPr>
              <a:t>Feature Importance </a:t>
            </a:r>
            <a:endParaRPr sz="1400" spc="-10" dirty="0">
              <a:solidFill>
                <a:srgbClr val="091339"/>
              </a:solidFill>
              <a:latin typeface="Century Gothic"/>
              <a:ea typeface="+mn-ea"/>
            </a:endParaRPr>
          </a:p>
        </p:txBody>
      </p:sp>
      <p:pic>
        <p:nvPicPr>
          <p:cNvPr id="21" name="Picture 20">
            <a:extLst>
              <a:ext uri="{FF2B5EF4-FFF2-40B4-BE49-F238E27FC236}">
                <a16:creationId xmlns:a16="http://schemas.microsoft.com/office/drawing/2014/main" id="{0A73C305-B0F1-A380-8B19-CEC785B8FA4F}"/>
              </a:ext>
            </a:extLst>
          </p:cNvPr>
          <p:cNvPicPr>
            <a:picLocks noChangeAspect="1"/>
          </p:cNvPicPr>
          <p:nvPr/>
        </p:nvPicPr>
        <p:blipFill>
          <a:blip r:embed="rId4"/>
          <a:stretch>
            <a:fillRect/>
          </a:stretch>
        </p:blipFill>
        <p:spPr>
          <a:xfrm>
            <a:off x="1890730" y="4365505"/>
            <a:ext cx="6911939" cy="2997320"/>
          </a:xfrm>
          <a:prstGeom prst="rect">
            <a:avLst/>
          </a:prstGeom>
        </p:spPr>
      </p:pic>
    </p:spTree>
    <p:extLst>
      <p:ext uri="{BB962C8B-B14F-4D97-AF65-F5344CB8AC3E}">
        <p14:creationId xmlns:p14="http://schemas.microsoft.com/office/powerpoint/2010/main" val="134016945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AE152-140D-08B3-1B76-9F2C2B5EEB0B}"/>
            </a:ext>
          </a:extLst>
        </p:cNvPr>
        <p:cNvGrpSpPr/>
        <p:nvPr/>
      </p:nvGrpSpPr>
      <p:grpSpPr>
        <a:xfrm>
          <a:off x="0" y="0"/>
          <a:ext cx="0" cy="0"/>
          <a:chOff x="0" y="0"/>
          <a:chExt cx="0" cy="0"/>
        </a:xfrm>
      </p:grpSpPr>
      <p:sp>
        <p:nvSpPr>
          <p:cNvPr id="5" name="object 16">
            <a:extLst>
              <a:ext uri="{FF2B5EF4-FFF2-40B4-BE49-F238E27FC236}">
                <a16:creationId xmlns:a16="http://schemas.microsoft.com/office/drawing/2014/main" id="{4A3E7107-B17A-5A72-FFBD-DEF511DCC796}"/>
              </a:ext>
            </a:extLst>
          </p:cNvPr>
          <p:cNvSpPr/>
          <p:nvPr/>
        </p:nvSpPr>
        <p:spPr>
          <a:xfrm>
            <a:off x="783495" y="123824"/>
            <a:ext cx="9126410" cy="361165"/>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ctr"/>
            <a:r>
              <a:rPr lang="en-US" sz="1400" spc="-10" dirty="0">
                <a:solidFill>
                  <a:srgbClr val="091339"/>
                </a:solidFill>
                <a:latin typeface="Century Gothic"/>
                <a:ea typeface="+mn-ea"/>
              </a:rPr>
              <a:t>Support Vector Machine</a:t>
            </a:r>
            <a:endParaRPr sz="1400" spc="-10" dirty="0">
              <a:solidFill>
                <a:srgbClr val="091339"/>
              </a:solidFill>
              <a:latin typeface="Century Gothic"/>
              <a:ea typeface="+mn-ea"/>
            </a:endParaRPr>
          </a:p>
        </p:txBody>
      </p:sp>
      <p:sp>
        <p:nvSpPr>
          <p:cNvPr id="6" name="object 16">
            <a:extLst>
              <a:ext uri="{FF2B5EF4-FFF2-40B4-BE49-F238E27FC236}">
                <a16:creationId xmlns:a16="http://schemas.microsoft.com/office/drawing/2014/main" id="{87898065-96A4-93C5-2041-E707FB5602A4}"/>
              </a:ext>
            </a:extLst>
          </p:cNvPr>
          <p:cNvSpPr/>
          <p:nvPr/>
        </p:nvSpPr>
        <p:spPr>
          <a:xfrm>
            <a:off x="783495" y="581025"/>
            <a:ext cx="2895600"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SVM Accuracy = 87%</a:t>
            </a:r>
            <a:endParaRPr sz="1400" spc="-10" dirty="0">
              <a:solidFill>
                <a:srgbClr val="091339"/>
              </a:solidFill>
              <a:latin typeface="Century Gothic"/>
              <a:ea typeface="+mn-ea"/>
            </a:endParaRPr>
          </a:p>
        </p:txBody>
      </p:sp>
      <p:sp>
        <p:nvSpPr>
          <p:cNvPr id="7" name="object 16">
            <a:extLst>
              <a:ext uri="{FF2B5EF4-FFF2-40B4-BE49-F238E27FC236}">
                <a16:creationId xmlns:a16="http://schemas.microsoft.com/office/drawing/2014/main" id="{ABE522FD-A626-2CF3-1699-B5F60D1CBACE}"/>
              </a:ext>
            </a:extLst>
          </p:cNvPr>
          <p:cNvSpPr/>
          <p:nvPr/>
        </p:nvSpPr>
        <p:spPr>
          <a:xfrm>
            <a:off x="1308100" y="870697"/>
            <a:ext cx="1591405"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Confusion Matrix</a:t>
            </a:r>
            <a:endParaRPr sz="1400" spc="-10" dirty="0">
              <a:solidFill>
                <a:srgbClr val="091339"/>
              </a:solidFill>
              <a:latin typeface="Century Gothic"/>
              <a:ea typeface="+mn-ea"/>
            </a:endParaRPr>
          </a:p>
        </p:txBody>
      </p:sp>
      <p:sp>
        <p:nvSpPr>
          <p:cNvPr id="16" name="object 16">
            <a:extLst>
              <a:ext uri="{FF2B5EF4-FFF2-40B4-BE49-F238E27FC236}">
                <a16:creationId xmlns:a16="http://schemas.microsoft.com/office/drawing/2014/main" id="{6F659E8F-380A-5C67-2CDF-EF33E41B07D2}"/>
              </a:ext>
            </a:extLst>
          </p:cNvPr>
          <p:cNvSpPr/>
          <p:nvPr/>
        </p:nvSpPr>
        <p:spPr>
          <a:xfrm>
            <a:off x="6346095" y="867110"/>
            <a:ext cx="1591405"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ROC- AUC Curve</a:t>
            </a:r>
            <a:endParaRPr sz="1400" spc="-10" dirty="0">
              <a:solidFill>
                <a:srgbClr val="091339"/>
              </a:solidFill>
              <a:latin typeface="Century Gothic"/>
              <a:ea typeface="+mn-ea"/>
            </a:endParaRPr>
          </a:p>
        </p:txBody>
      </p:sp>
      <p:sp>
        <p:nvSpPr>
          <p:cNvPr id="19" name="object 16">
            <a:extLst>
              <a:ext uri="{FF2B5EF4-FFF2-40B4-BE49-F238E27FC236}">
                <a16:creationId xmlns:a16="http://schemas.microsoft.com/office/drawing/2014/main" id="{616CF3CC-76F7-0EC2-6137-4B8675C44642}"/>
              </a:ext>
            </a:extLst>
          </p:cNvPr>
          <p:cNvSpPr/>
          <p:nvPr/>
        </p:nvSpPr>
        <p:spPr>
          <a:xfrm>
            <a:off x="761959" y="4040869"/>
            <a:ext cx="9126410" cy="251572"/>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ctr"/>
            <a:r>
              <a:rPr lang="en-US" sz="1400" spc="-10" dirty="0">
                <a:solidFill>
                  <a:srgbClr val="091339"/>
                </a:solidFill>
                <a:latin typeface="Century Gothic"/>
                <a:ea typeface="+mn-ea"/>
              </a:rPr>
              <a:t>Feature Importance </a:t>
            </a:r>
            <a:endParaRPr sz="1400" spc="-10" dirty="0">
              <a:solidFill>
                <a:srgbClr val="091339"/>
              </a:solidFill>
              <a:latin typeface="Century Gothic"/>
              <a:ea typeface="+mn-ea"/>
            </a:endParaRPr>
          </a:p>
        </p:txBody>
      </p:sp>
      <p:pic>
        <p:nvPicPr>
          <p:cNvPr id="3" name="Picture 2">
            <a:extLst>
              <a:ext uri="{FF2B5EF4-FFF2-40B4-BE49-F238E27FC236}">
                <a16:creationId xmlns:a16="http://schemas.microsoft.com/office/drawing/2014/main" id="{AB3A0951-20A8-B2C7-253B-F5073E1C23E1}"/>
              </a:ext>
            </a:extLst>
          </p:cNvPr>
          <p:cNvPicPr>
            <a:picLocks noChangeAspect="1"/>
          </p:cNvPicPr>
          <p:nvPr/>
        </p:nvPicPr>
        <p:blipFill>
          <a:blip r:embed="rId2"/>
          <a:stretch>
            <a:fillRect/>
          </a:stretch>
        </p:blipFill>
        <p:spPr>
          <a:xfrm>
            <a:off x="755663" y="1095710"/>
            <a:ext cx="3528366" cy="2872989"/>
          </a:xfrm>
          <a:prstGeom prst="rect">
            <a:avLst/>
          </a:prstGeom>
        </p:spPr>
      </p:pic>
      <p:pic>
        <p:nvPicPr>
          <p:cNvPr id="11" name="Picture 10">
            <a:extLst>
              <a:ext uri="{FF2B5EF4-FFF2-40B4-BE49-F238E27FC236}">
                <a16:creationId xmlns:a16="http://schemas.microsoft.com/office/drawing/2014/main" id="{1586570B-F95B-BB71-3D14-41B1490EEEEA}"/>
              </a:ext>
            </a:extLst>
          </p:cNvPr>
          <p:cNvPicPr>
            <a:picLocks noChangeAspect="1"/>
          </p:cNvPicPr>
          <p:nvPr/>
        </p:nvPicPr>
        <p:blipFill>
          <a:blip r:embed="rId3"/>
          <a:stretch>
            <a:fillRect/>
          </a:stretch>
        </p:blipFill>
        <p:spPr>
          <a:xfrm>
            <a:off x="5318142" y="1131795"/>
            <a:ext cx="4127484" cy="2872989"/>
          </a:xfrm>
          <a:prstGeom prst="rect">
            <a:avLst/>
          </a:prstGeom>
        </p:spPr>
      </p:pic>
      <p:pic>
        <p:nvPicPr>
          <p:cNvPr id="13" name="Picture 12">
            <a:extLst>
              <a:ext uri="{FF2B5EF4-FFF2-40B4-BE49-F238E27FC236}">
                <a16:creationId xmlns:a16="http://schemas.microsoft.com/office/drawing/2014/main" id="{CAD01A2F-AC6C-F969-39B0-8B2A9C3A5D2C}"/>
              </a:ext>
            </a:extLst>
          </p:cNvPr>
          <p:cNvPicPr>
            <a:picLocks noChangeAspect="1"/>
          </p:cNvPicPr>
          <p:nvPr/>
        </p:nvPicPr>
        <p:blipFill>
          <a:blip r:embed="rId4"/>
          <a:stretch>
            <a:fillRect/>
          </a:stretch>
        </p:blipFill>
        <p:spPr>
          <a:xfrm>
            <a:off x="1021746" y="4328525"/>
            <a:ext cx="8649907" cy="3110501"/>
          </a:xfrm>
          <a:prstGeom prst="rect">
            <a:avLst/>
          </a:prstGeom>
        </p:spPr>
      </p:pic>
    </p:spTree>
    <p:extLst>
      <p:ext uri="{BB962C8B-B14F-4D97-AF65-F5344CB8AC3E}">
        <p14:creationId xmlns:p14="http://schemas.microsoft.com/office/powerpoint/2010/main" val="140312025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2F519-BF07-DAF4-110F-452D29641841}"/>
            </a:ext>
          </a:extLst>
        </p:cNvPr>
        <p:cNvGrpSpPr/>
        <p:nvPr/>
      </p:nvGrpSpPr>
      <p:grpSpPr>
        <a:xfrm>
          <a:off x="0" y="0"/>
          <a:ext cx="0" cy="0"/>
          <a:chOff x="0" y="0"/>
          <a:chExt cx="0" cy="0"/>
        </a:xfrm>
      </p:grpSpPr>
      <p:sp>
        <p:nvSpPr>
          <p:cNvPr id="5" name="object 16">
            <a:extLst>
              <a:ext uri="{FF2B5EF4-FFF2-40B4-BE49-F238E27FC236}">
                <a16:creationId xmlns:a16="http://schemas.microsoft.com/office/drawing/2014/main" id="{C0D8B560-EE1E-0455-08D5-CF8E00E65D48}"/>
              </a:ext>
            </a:extLst>
          </p:cNvPr>
          <p:cNvSpPr/>
          <p:nvPr/>
        </p:nvSpPr>
        <p:spPr>
          <a:xfrm>
            <a:off x="783495" y="123824"/>
            <a:ext cx="9126410" cy="361165"/>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ctr"/>
            <a:r>
              <a:rPr lang="en-US" sz="1400" spc="-10" dirty="0">
                <a:solidFill>
                  <a:srgbClr val="091339"/>
                </a:solidFill>
                <a:latin typeface="Century Gothic"/>
                <a:ea typeface="+mn-ea"/>
              </a:rPr>
              <a:t>Multilayer Perceptron(MLP) Neural Network</a:t>
            </a:r>
            <a:endParaRPr sz="1400" spc="-10" dirty="0">
              <a:solidFill>
                <a:srgbClr val="091339"/>
              </a:solidFill>
              <a:latin typeface="Century Gothic"/>
              <a:ea typeface="+mn-ea"/>
            </a:endParaRPr>
          </a:p>
        </p:txBody>
      </p:sp>
      <p:sp>
        <p:nvSpPr>
          <p:cNvPr id="6" name="object 16">
            <a:extLst>
              <a:ext uri="{FF2B5EF4-FFF2-40B4-BE49-F238E27FC236}">
                <a16:creationId xmlns:a16="http://schemas.microsoft.com/office/drawing/2014/main" id="{0291280D-B509-74EB-F7FD-8B3AD3E71C73}"/>
              </a:ext>
            </a:extLst>
          </p:cNvPr>
          <p:cNvSpPr/>
          <p:nvPr/>
        </p:nvSpPr>
        <p:spPr>
          <a:xfrm>
            <a:off x="783495" y="581025"/>
            <a:ext cx="2895600"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MLP Accuracy = 94%</a:t>
            </a:r>
            <a:endParaRPr sz="1400" spc="-10" dirty="0">
              <a:solidFill>
                <a:srgbClr val="091339"/>
              </a:solidFill>
              <a:latin typeface="Century Gothic"/>
              <a:ea typeface="+mn-ea"/>
            </a:endParaRPr>
          </a:p>
        </p:txBody>
      </p:sp>
      <p:sp>
        <p:nvSpPr>
          <p:cNvPr id="7" name="object 16">
            <a:extLst>
              <a:ext uri="{FF2B5EF4-FFF2-40B4-BE49-F238E27FC236}">
                <a16:creationId xmlns:a16="http://schemas.microsoft.com/office/drawing/2014/main" id="{A26FA3BF-D543-755C-5D1B-3739E341DD05}"/>
              </a:ext>
            </a:extLst>
          </p:cNvPr>
          <p:cNvSpPr/>
          <p:nvPr/>
        </p:nvSpPr>
        <p:spPr>
          <a:xfrm>
            <a:off x="1308100" y="870697"/>
            <a:ext cx="1591405"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Confusion Matrix</a:t>
            </a:r>
            <a:endParaRPr sz="1400" spc="-10" dirty="0">
              <a:solidFill>
                <a:srgbClr val="091339"/>
              </a:solidFill>
              <a:latin typeface="Century Gothic"/>
              <a:ea typeface="+mn-ea"/>
            </a:endParaRPr>
          </a:p>
        </p:txBody>
      </p:sp>
      <p:pic>
        <p:nvPicPr>
          <p:cNvPr id="4" name="Picture 3">
            <a:extLst>
              <a:ext uri="{FF2B5EF4-FFF2-40B4-BE49-F238E27FC236}">
                <a16:creationId xmlns:a16="http://schemas.microsoft.com/office/drawing/2014/main" id="{14289C00-EF25-86E9-C1A8-1FFCBB493301}"/>
              </a:ext>
            </a:extLst>
          </p:cNvPr>
          <p:cNvPicPr>
            <a:picLocks noChangeAspect="1"/>
          </p:cNvPicPr>
          <p:nvPr/>
        </p:nvPicPr>
        <p:blipFill>
          <a:blip r:embed="rId2"/>
          <a:stretch>
            <a:fillRect/>
          </a:stretch>
        </p:blipFill>
        <p:spPr>
          <a:xfrm>
            <a:off x="661439" y="1160369"/>
            <a:ext cx="3139712" cy="2956816"/>
          </a:xfrm>
          <a:prstGeom prst="rect">
            <a:avLst/>
          </a:prstGeom>
        </p:spPr>
      </p:pic>
      <p:sp>
        <p:nvSpPr>
          <p:cNvPr id="8" name="object 16">
            <a:extLst>
              <a:ext uri="{FF2B5EF4-FFF2-40B4-BE49-F238E27FC236}">
                <a16:creationId xmlns:a16="http://schemas.microsoft.com/office/drawing/2014/main" id="{167BD314-8A4D-15F4-49BD-A7C213678A6C}"/>
              </a:ext>
            </a:extLst>
          </p:cNvPr>
          <p:cNvSpPr/>
          <p:nvPr/>
        </p:nvSpPr>
        <p:spPr>
          <a:xfrm>
            <a:off x="6117495" y="870697"/>
            <a:ext cx="1591405" cy="2286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l"/>
            <a:r>
              <a:rPr lang="en-US" sz="1400" spc="-10" dirty="0">
                <a:solidFill>
                  <a:srgbClr val="091339"/>
                </a:solidFill>
                <a:latin typeface="Century Gothic"/>
                <a:ea typeface="+mn-ea"/>
              </a:rPr>
              <a:t>Model Accuracy</a:t>
            </a:r>
            <a:endParaRPr sz="1400" spc="-10" dirty="0">
              <a:solidFill>
                <a:srgbClr val="091339"/>
              </a:solidFill>
              <a:latin typeface="Century Gothic"/>
              <a:ea typeface="+mn-ea"/>
            </a:endParaRPr>
          </a:p>
        </p:txBody>
      </p:sp>
      <p:pic>
        <p:nvPicPr>
          <p:cNvPr id="10" name="Picture 9">
            <a:extLst>
              <a:ext uri="{FF2B5EF4-FFF2-40B4-BE49-F238E27FC236}">
                <a16:creationId xmlns:a16="http://schemas.microsoft.com/office/drawing/2014/main" id="{FF2D4AC1-6013-FF83-557B-DA8AD112813E}"/>
              </a:ext>
            </a:extLst>
          </p:cNvPr>
          <p:cNvPicPr>
            <a:picLocks noChangeAspect="1"/>
          </p:cNvPicPr>
          <p:nvPr/>
        </p:nvPicPr>
        <p:blipFill>
          <a:blip r:embed="rId3"/>
          <a:stretch>
            <a:fillRect/>
          </a:stretch>
        </p:blipFill>
        <p:spPr>
          <a:xfrm>
            <a:off x="6032501" y="1160370"/>
            <a:ext cx="2057400" cy="2913450"/>
          </a:xfrm>
          <a:prstGeom prst="rect">
            <a:avLst/>
          </a:prstGeom>
        </p:spPr>
      </p:pic>
      <p:pic>
        <p:nvPicPr>
          <p:cNvPr id="14" name="Picture 13">
            <a:extLst>
              <a:ext uri="{FF2B5EF4-FFF2-40B4-BE49-F238E27FC236}">
                <a16:creationId xmlns:a16="http://schemas.microsoft.com/office/drawing/2014/main" id="{3B0A1DF3-56DE-9539-99AA-629FE66705FC}"/>
              </a:ext>
            </a:extLst>
          </p:cNvPr>
          <p:cNvPicPr>
            <a:picLocks noChangeAspect="1"/>
          </p:cNvPicPr>
          <p:nvPr/>
        </p:nvPicPr>
        <p:blipFill>
          <a:blip r:embed="rId4"/>
          <a:stretch>
            <a:fillRect/>
          </a:stretch>
        </p:blipFill>
        <p:spPr>
          <a:xfrm>
            <a:off x="3679095" y="4467929"/>
            <a:ext cx="2246450" cy="3005185"/>
          </a:xfrm>
          <a:prstGeom prst="rect">
            <a:avLst/>
          </a:prstGeom>
        </p:spPr>
      </p:pic>
      <p:sp>
        <p:nvSpPr>
          <p:cNvPr id="27" name="object 16">
            <a:extLst>
              <a:ext uri="{FF2B5EF4-FFF2-40B4-BE49-F238E27FC236}">
                <a16:creationId xmlns:a16="http://schemas.microsoft.com/office/drawing/2014/main" id="{D661B07B-A5E7-D0C0-D92B-CA5368BA57C3}"/>
              </a:ext>
            </a:extLst>
          </p:cNvPr>
          <p:cNvSpPr/>
          <p:nvPr/>
        </p:nvSpPr>
        <p:spPr>
          <a:xfrm>
            <a:off x="3202120" y="4200781"/>
            <a:ext cx="3200400" cy="299613"/>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algn="ctr"/>
            <a:r>
              <a:rPr lang="en-US" sz="1400" spc="-10" dirty="0">
                <a:solidFill>
                  <a:srgbClr val="091339"/>
                </a:solidFill>
                <a:latin typeface="Century Gothic"/>
                <a:ea typeface="+mn-ea"/>
              </a:rPr>
              <a:t>Model Loss</a:t>
            </a:r>
            <a:endParaRPr sz="1400" spc="-10" dirty="0">
              <a:solidFill>
                <a:srgbClr val="091339"/>
              </a:solidFill>
              <a:latin typeface="Century Gothic"/>
              <a:ea typeface="+mn-ea"/>
            </a:endParaRPr>
          </a:p>
        </p:txBody>
      </p:sp>
    </p:spTree>
    <p:extLst>
      <p:ext uri="{BB962C8B-B14F-4D97-AF65-F5344CB8AC3E}">
        <p14:creationId xmlns:p14="http://schemas.microsoft.com/office/powerpoint/2010/main" val="16021861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A1E8E-5A57-D107-E9EF-A4521B00DA1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BC1076F-93B6-55F5-3662-8C44A3923053}"/>
              </a:ext>
            </a:extLst>
          </p:cNvPr>
          <p:cNvSpPr>
            <a:spLocks noGrp="1"/>
          </p:cNvSpPr>
          <p:nvPr>
            <p:ph type="title"/>
          </p:nvPr>
        </p:nvSpPr>
        <p:spPr>
          <a:xfrm>
            <a:off x="1993900" y="3619842"/>
            <a:ext cx="5867400" cy="323165"/>
          </a:xfrm>
        </p:spPr>
        <p:txBody>
          <a:bodyPr/>
          <a:lstStyle/>
          <a:p>
            <a:pPr algn="ctr"/>
            <a:r>
              <a:rPr lang="en-GB" dirty="0"/>
              <a:t>Conclusion</a:t>
            </a:r>
          </a:p>
        </p:txBody>
      </p:sp>
    </p:spTree>
    <p:extLst>
      <p:ext uri="{BB962C8B-B14F-4D97-AF65-F5344CB8AC3E}">
        <p14:creationId xmlns:p14="http://schemas.microsoft.com/office/powerpoint/2010/main" val="115976103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6">
            <a:extLst>
              <a:ext uri="{FF2B5EF4-FFF2-40B4-BE49-F238E27FC236}">
                <a16:creationId xmlns:a16="http://schemas.microsoft.com/office/drawing/2014/main" id="{27122958-0A53-F116-BE38-D36AD0F9AFF2}"/>
              </a:ext>
            </a:extLst>
          </p:cNvPr>
          <p:cNvSpPr/>
          <p:nvPr/>
        </p:nvSpPr>
        <p:spPr>
          <a:xfrm>
            <a:off x="499076" y="733425"/>
            <a:ext cx="9126410" cy="116452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marL="285750" indent="-285750" algn="l">
              <a:buFont typeface="Arial" panose="020B0604020202020204" pitchFamily="34" charset="0"/>
              <a:buChar char="•"/>
            </a:pPr>
            <a:r>
              <a:rPr lang="en-US" sz="1400" spc="-10" dirty="0">
                <a:solidFill>
                  <a:srgbClr val="273A95"/>
                </a:solidFill>
                <a:latin typeface="Century Gothic"/>
                <a:ea typeface="+mn-ea"/>
              </a:rPr>
              <a:t>Random Forest, SVM, and MLP each bring unique strengths to the table, making them excellent candidates for a dataset with complex patterns (like EEG data) for ADHD classification. By employing all three, you benefit from their combined robustness, interpretability, and accuracy. This diversity can also aid in model comparison or ensemble approaches for better overall performance.</a:t>
            </a:r>
            <a:endParaRPr sz="1400" spc="-10" dirty="0">
              <a:solidFill>
                <a:srgbClr val="273A95"/>
              </a:solidFill>
              <a:latin typeface="Century Gothic"/>
              <a:ea typeface="+mn-ea"/>
            </a:endParaRPr>
          </a:p>
        </p:txBody>
      </p:sp>
      <p:sp>
        <p:nvSpPr>
          <p:cNvPr id="3" name="object 16">
            <a:extLst>
              <a:ext uri="{FF2B5EF4-FFF2-40B4-BE49-F238E27FC236}">
                <a16:creationId xmlns:a16="http://schemas.microsoft.com/office/drawing/2014/main" id="{29B77F1F-0147-F74C-B4DD-4EBF94A10D05}"/>
              </a:ext>
            </a:extLst>
          </p:cNvPr>
          <p:cNvSpPr/>
          <p:nvPr/>
        </p:nvSpPr>
        <p:spPr>
          <a:xfrm>
            <a:off x="499076" y="2758218"/>
            <a:ext cx="9067800" cy="83820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marL="285750" indent="-285750" algn="l">
              <a:buFont typeface="Arial" panose="020B0604020202020204" pitchFamily="34" charset="0"/>
              <a:buChar char="•"/>
            </a:pPr>
            <a:r>
              <a:rPr lang="en-US" sz="1400" spc="-10" dirty="0">
                <a:solidFill>
                  <a:srgbClr val="273A95"/>
                </a:solidFill>
                <a:latin typeface="Century Gothic"/>
                <a:ea typeface="+mn-ea"/>
              </a:rPr>
              <a:t>The findings suggest that Neural Networks (MLP) are the most effective method for predicting ADHD in children using EEG signal features, achieving the highest accuracy of 94%. This makes it an ideal choice for real-world applications requiring high precision in diagnosis.</a:t>
            </a:r>
            <a:endParaRPr sz="1400" spc="-10" dirty="0">
              <a:solidFill>
                <a:srgbClr val="273A95"/>
              </a:solidFill>
              <a:latin typeface="Century Gothic"/>
              <a:ea typeface="+mn-ea"/>
            </a:endParaRPr>
          </a:p>
        </p:txBody>
      </p:sp>
      <p:sp>
        <p:nvSpPr>
          <p:cNvPr id="4" name="object 16">
            <a:extLst>
              <a:ext uri="{FF2B5EF4-FFF2-40B4-BE49-F238E27FC236}">
                <a16:creationId xmlns:a16="http://schemas.microsoft.com/office/drawing/2014/main" id="{E80F6D80-F3C8-0F56-AFE2-FDAD73949634}"/>
              </a:ext>
            </a:extLst>
          </p:cNvPr>
          <p:cNvSpPr/>
          <p:nvPr/>
        </p:nvSpPr>
        <p:spPr>
          <a:xfrm>
            <a:off x="440466" y="4619625"/>
            <a:ext cx="9126410" cy="116452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pPr marL="285750" indent="-285750" algn="l">
              <a:buFont typeface="Arial" panose="020B0604020202020204" pitchFamily="34" charset="0"/>
              <a:buChar char="•"/>
            </a:pPr>
            <a:r>
              <a:rPr lang="en-US" sz="1400" spc="-10" dirty="0">
                <a:solidFill>
                  <a:srgbClr val="273A95"/>
                </a:solidFill>
                <a:latin typeface="Century Gothic"/>
                <a:ea typeface="+mn-ea"/>
              </a:rPr>
              <a:t>That said, Random Forest remains a valuable tool for its interpretability and feature selection capabilities, while SVM serves as a strong alternative, balancing performance and robustness. These models collectively provide complementary insights, and their combined use in ensemble learning could further enhance predictive accuracy and reliability in ADHD classification.</a:t>
            </a:r>
            <a:endParaRPr sz="1400" spc="-10" dirty="0">
              <a:solidFill>
                <a:srgbClr val="273A95"/>
              </a:solidFill>
              <a:latin typeface="Century Gothic"/>
              <a:ea typeface="+mn-ea"/>
            </a:endParaRPr>
          </a:p>
        </p:txBody>
      </p:sp>
    </p:spTree>
    <p:extLst>
      <p:ext uri="{BB962C8B-B14F-4D97-AF65-F5344CB8AC3E}">
        <p14:creationId xmlns:p14="http://schemas.microsoft.com/office/powerpoint/2010/main" val="37338183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71194" y="2808630"/>
          <a:ext cx="2649220" cy="3215640"/>
        </p:xfrm>
        <a:graphic>
          <a:graphicData uri="http://schemas.openxmlformats.org/drawingml/2006/table">
            <a:tbl>
              <a:tblPr firstRow="1" bandRow="1">
                <a:tableStyleId>{2D5ABB26-0587-4C30-8999-92F81FD0307C}</a:tableStyleId>
              </a:tblPr>
              <a:tblGrid>
                <a:gridCol w="1250315">
                  <a:extLst>
                    <a:ext uri="{9D8B030D-6E8A-4147-A177-3AD203B41FA5}">
                      <a16:colId xmlns:a16="http://schemas.microsoft.com/office/drawing/2014/main" val="20000"/>
                    </a:ext>
                  </a:extLst>
                </a:gridCol>
                <a:gridCol w="1398905">
                  <a:extLst>
                    <a:ext uri="{9D8B030D-6E8A-4147-A177-3AD203B41FA5}">
                      <a16:colId xmlns:a16="http://schemas.microsoft.com/office/drawing/2014/main" val="20001"/>
                    </a:ext>
                  </a:extLst>
                </a:gridCol>
              </a:tblGrid>
              <a:tr h="549275">
                <a:tc gridSpan="2">
                  <a:txBody>
                    <a:bodyPr/>
                    <a:lstStyle/>
                    <a:p>
                      <a:pPr marL="644525" marR="12065">
                        <a:lnSpc>
                          <a:spcPct val="100000"/>
                        </a:lnSpc>
                        <a:spcBef>
                          <a:spcPts val="1420"/>
                        </a:spcBef>
                      </a:pPr>
                      <a:r>
                        <a:rPr sz="1400" dirty="0">
                          <a:solidFill>
                            <a:srgbClr val="091339"/>
                          </a:solidFill>
                          <a:latin typeface="Century Gothic"/>
                          <a:cs typeface="Century Gothic"/>
                        </a:rPr>
                        <a:t>1.</a:t>
                      </a:r>
                      <a:r>
                        <a:rPr sz="1400" spc="245" dirty="0">
                          <a:solidFill>
                            <a:srgbClr val="091339"/>
                          </a:solidFill>
                          <a:latin typeface="Century Gothic"/>
                          <a:cs typeface="Century Gothic"/>
                        </a:rPr>
                        <a:t> </a:t>
                      </a:r>
                      <a:r>
                        <a:rPr sz="1400" spc="-10" dirty="0">
                          <a:solidFill>
                            <a:srgbClr val="091339"/>
                          </a:solidFill>
                          <a:latin typeface="Century Gothic"/>
                          <a:cs typeface="Century Gothic"/>
                        </a:rPr>
                        <a:t>INATTENTION</a:t>
                      </a:r>
                      <a:endParaRPr sz="1400" dirty="0">
                        <a:latin typeface="Century Gothic"/>
                        <a:cs typeface="Century Gothic"/>
                      </a:endParaRPr>
                    </a:p>
                  </a:txBody>
                  <a:tcPr marL="0" marR="0" marT="180340"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marR="12065">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28930" marR="12065" indent="-227965">
                        <a:lnSpc>
                          <a:spcPct val="100000"/>
                        </a:lnSpc>
                        <a:spcBef>
                          <a:spcPts val="210"/>
                        </a:spcBef>
                        <a:buChar char="•"/>
                        <a:tabLst>
                          <a:tab pos="328930" algn="l"/>
                        </a:tabLst>
                      </a:pPr>
                      <a:r>
                        <a:rPr sz="1400" dirty="0">
                          <a:solidFill>
                            <a:srgbClr val="273A95"/>
                          </a:solidFill>
                          <a:latin typeface="Century Gothic"/>
                          <a:cs typeface="Century Gothic"/>
                        </a:rPr>
                        <a:t>Difficulty</a:t>
                      </a:r>
                      <a:r>
                        <a:rPr sz="1400" spc="-45" dirty="0">
                          <a:solidFill>
                            <a:srgbClr val="273A95"/>
                          </a:solidFill>
                          <a:latin typeface="Century Gothic"/>
                          <a:cs typeface="Century Gothic"/>
                        </a:rPr>
                        <a:t> </a:t>
                      </a:r>
                      <a:r>
                        <a:rPr sz="1400" spc="-10" dirty="0">
                          <a:solidFill>
                            <a:srgbClr val="273A95"/>
                          </a:solidFill>
                          <a:latin typeface="Century Gothic"/>
                          <a:cs typeface="Century Gothic"/>
                        </a:rPr>
                        <a:t>sustaining</a:t>
                      </a:r>
                      <a:endParaRPr sz="1400" dirty="0">
                        <a:latin typeface="Century Gothic"/>
                        <a:cs typeface="Century Gothic"/>
                      </a:endParaRPr>
                    </a:p>
                    <a:p>
                      <a:pPr marL="330200" marR="250825">
                        <a:lnSpc>
                          <a:spcPct val="136900"/>
                        </a:lnSpc>
                      </a:pPr>
                      <a:r>
                        <a:rPr sz="1400" dirty="0">
                          <a:solidFill>
                            <a:srgbClr val="273A95"/>
                          </a:solidFill>
                          <a:latin typeface="Century Gothic"/>
                          <a:cs typeface="Century Gothic"/>
                        </a:rPr>
                        <a:t>attention</a:t>
                      </a:r>
                      <a:r>
                        <a:rPr sz="1400" spc="-20" dirty="0">
                          <a:solidFill>
                            <a:srgbClr val="273A95"/>
                          </a:solidFill>
                          <a:latin typeface="Century Gothic"/>
                          <a:cs typeface="Century Gothic"/>
                        </a:rPr>
                        <a:t> </a:t>
                      </a:r>
                      <a:r>
                        <a:rPr sz="1400" dirty="0">
                          <a:solidFill>
                            <a:srgbClr val="273A95"/>
                          </a:solidFill>
                          <a:latin typeface="Century Gothic"/>
                          <a:cs typeface="Century Gothic"/>
                        </a:rPr>
                        <a:t>during</a:t>
                      </a:r>
                      <a:r>
                        <a:rPr sz="1400" spc="-5" dirty="0">
                          <a:solidFill>
                            <a:srgbClr val="273A95"/>
                          </a:solidFill>
                          <a:latin typeface="Century Gothic"/>
                          <a:cs typeface="Century Gothic"/>
                        </a:rPr>
                        <a:t> </a:t>
                      </a:r>
                      <a:r>
                        <a:rPr sz="1400" dirty="0">
                          <a:solidFill>
                            <a:srgbClr val="273A95"/>
                          </a:solidFill>
                          <a:latin typeface="Century Gothic"/>
                          <a:cs typeface="Century Gothic"/>
                        </a:rPr>
                        <a:t>tasks</a:t>
                      </a:r>
                      <a:r>
                        <a:rPr sz="1400" spc="-10" dirty="0">
                          <a:solidFill>
                            <a:srgbClr val="273A95"/>
                          </a:solidFill>
                          <a:latin typeface="Century Gothic"/>
                          <a:cs typeface="Century Gothic"/>
                        </a:rPr>
                        <a:t> </a:t>
                      </a:r>
                      <a:r>
                        <a:rPr sz="1400" spc="-25" dirty="0">
                          <a:solidFill>
                            <a:srgbClr val="273A95"/>
                          </a:solidFill>
                          <a:latin typeface="Century Gothic"/>
                          <a:cs typeface="Century Gothic"/>
                        </a:rPr>
                        <a:t>or </a:t>
                      </a:r>
                      <a:r>
                        <a:rPr sz="1400" spc="-10" dirty="0">
                          <a:solidFill>
                            <a:srgbClr val="273A95"/>
                          </a:solidFill>
                          <a:latin typeface="Century Gothic"/>
                          <a:cs typeface="Century Gothic"/>
                        </a:rPr>
                        <a:t>play.</a:t>
                      </a:r>
                      <a:endParaRPr sz="1400" dirty="0">
                        <a:latin typeface="Century Gothic"/>
                        <a:cs typeface="Century Gothic"/>
                      </a:endParaRPr>
                    </a:p>
                    <a:p>
                      <a:pPr marL="328930" indent="-227965">
                        <a:lnSpc>
                          <a:spcPct val="136900"/>
                        </a:lnSpc>
                        <a:buChar char="•"/>
                        <a:tabLst>
                          <a:tab pos="330200" algn="l"/>
                        </a:tabLst>
                      </a:pPr>
                      <a:r>
                        <a:rPr sz="1400" dirty="0">
                          <a:solidFill>
                            <a:srgbClr val="273A95"/>
                          </a:solidFill>
                          <a:latin typeface="Century Gothic"/>
                          <a:cs typeface="Century Gothic"/>
                        </a:rPr>
                        <a:t>Seeming not to listen </a:t>
                      </a:r>
                      <a:r>
                        <a:rPr sz="1400" spc="-20" dirty="0">
                          <a:solidFill>
                            <a:srgbClr val="273A95"/>
                          </a:solidFill>
                          <a:latin typeface="Century Gothic"/>
                          <a:cs typeface="Century Gothic"/>
                        </a:rPr>
                        <a:t>when 	</a:t>
                      </a:r>
                      <a:r>
                        <a:rPr sz="1400" dirty="0">
                          <a:solidFill>
                            <a:srgbClr val="273A95"/>
                          </a:solidFill>
                          <a:latin typeface="Century Gothic"/>
                          <a:cs typeface="Century Gothic"/>
                        </a:rPr>
                        <a:t>spoken to </a:t>
                      </a:r>
                      <a:r>
                        <a:rPr sz="1400" spc="-10" dirty="0">
                          <a:solidFill>
                            <a:srgbClr val="273A95"/>
                          </a:solidFill>
                          <a:latin typeface="Century Gothic"/>
                          <a:cs typeface="Century Gothic"/>
                        </a:rPr>
                        <a:t>directly.</a:t>
                      </a:r>
                      <a:endParaRPr sz="1400" dirty="0">
                        <a:latin typeface="Century Gothic"/>
                        <a:cs typeface="Century Gothic"/>
                      </a:endParaRPr>
                    </a:p>
                    <a:p>
                      <a:pPr marL="328930" marR="390525" indent="-227965">
                        <a:lnSpc>
                          <a:spcPct val="136900"/>
                        </a:lnSpc>
                        <a:buChar char="•"/>
                        <a:tabLst>
                          <a:tab pos="330200" algn="l"/>
                        </a:tabLst>
                      </a:pPr>
                      <a:r>
                        <a:rPr sz="1400" dirty="0">
                          <a:solidFill>
                            <a:srgbClr val="273A95"/>
                          </a:solidFill>
                          <a:latin typeface="Century Gothic"/>
                          <a:cs typeface="Century Gothic"/>
                        </a:rPr>
                        <a:t>Forgetfulness</a:t>
                      </a:r>
                      <a:r>
                        <a:rPr sz="1400" spc="-35" dirty="0">
                          <a:solidFill>
                            <a:srgbClr val="273A95"/>
                          </a:solidFill>
                          <a:latin typeface="Century Gothic"/>
                          <a:cs typeface="Century Gothic"/>
                        </a:rPr>
                        <a:t> </a:t>
                      </a:r>
                      <a:r>
                        <a:rPr sz="1400" dirty="0">
                          <a:solidFill>
                            <a:srgbClr val="273A95"/>
                          </a:solidFill>
                          <a:latin typeface="Century Gothic"/>
                          <a:cs typeface="Century Gothic"/>
                        </a:rPr>
                        <a:t>in</a:t>
                      </a:r>
                      <a:r>
                        <a:rPr sz="1400" spc="-30" dirty="0">
                          <a:solidFill>
                            <a:srgbClr val="273A95"/>
                          </a:solidFill>
                          <a:latin typeface="Century Gothic"/>
                          <a:cs typeface="Century Gothic"/>
                        </a:rPr>
                        <a:t> </a:t>
                      </a:r>
                      <a:r>
                        <a:rPr sz="1400" spc="-10" dirty="0">
                          <a:solidFill>
                            <a:srgbClr val="273A95"/>
                          </a:solidFill>
                          <a:latin typeface="Century Gothic"/>
                          <a:cs typeface="Century Gothic"/>
                        </a:rPr>
                        <a:t>daily 	</a:t>
                      </a:r>
                      <a:r>
                        <a:rPr sz="1400" dirty="0">
                          <a:solidFill>
                            <a:srgbClr val="273A95"/>
                          </a:solidFill>
                          <a:latin typeface="Century Gothic"/>
                          <a:cs typeface="Century Gothic"/>
                        </a:rPr>
                        <a:t>activities</a:t>
                      </a:r>
                      <a:r>
                        <a:rPr sz="1400" spc="-30" dirty="0">
                          <a:solidFill>
                            <a:srgbClr val="273A95"/>
                          </a:solidFill>
                          <a:latin typeface="Century Gothic"/>
                          <a:cs typeface="Century Gothic"/>
                        </a:rPr>
                        <a:t> </a:t>
                      </a:r>
                      <a:r>
                        <a:rPr sz="1400" dirty="0">
                          <a:solidFill>
                            <a:srgbClr val="273A95"/>
                          </a:solidFill>
                          <a:latin typeface="Century Gothic"/>
                          <a:cs typeface="Century Gothic"/>
                        </a:rPr>
                        <a:t>(e.g.,</a:t>
                      </a:r>
                      <a:r>
                        <a:rPr sz="1400" spc="-20" dirty="0">
                          <a:solidFill>
                            <a:srgbClr val="273A95"/>
                          </a:solidFill>
                          <a:latin typeface="Century Gothic"/>
                          <a:cs typeface="Century Gothic"/>
                        </a:rPr>
                        <a:t> </a:t>
                      </a:r>
                      <a:r>
                        <a:rPr sz="1400" spc="-10" dirty="0">
                          <a:solidFill>
                            <a:srgbClr val="273A95"/>
                          </a:solidFill>
                          <a:latin typeface="Century Gothic"/>
                          <a:cs typeface="Century Gothic"/>
                        </a:rPr>
                        <a:t>chores, 	homework).</a:t>
                      </a:r>
                      <a:endParaRPr sz="1400" dirty="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3" name="object 3"/>
          <p:cNvGraphicFramePr>
            <a:graphicFrameLocks noGrp="1"/>
          </p:cNvGraphicFramePr>
          <p:nvPr/>
        </p:nvGraphicFramePr>
        <p:xfrm>
          <a:off x="3979405" y="2808630"/>
          <a:ext cx="2887345" cy="3215640"/>
        </p:xfrm>
        <a:graphic>
          <a:graphicData uri="http://schemas.openxmlformats.org/drawingml/2006/table">
            <a:tbl>
              <a:tblPr firstRow="1" bandRow="1">
                <a:tableStyleId>{2D5ABB26-0587-4C30-8999-92F81FD0307C}</a:tableStyleId>
              </a:tblPr>
              <a:tblGrid>
                <a:gridCol w="147002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tblGrid>
              <a:tr h="549275">
                <a:tc gridSpan="2">
                  <a:txBody>
                    <a:bodyPr/>
                    <a:lstStyle/>
                    <a:p>
                      <a:pPr marL="786130">
                        <a:lnSpc>
                          <a:spcPct val="100000"/>
                        </a:lnSpc>
                        <a:spcBef>
                          <a:spcPts val="1425"/>
                        </a:spcBef>
                      </a:pPr>
                      <a:r>
                        <a:rPr sz="1400" dirty="0">
                          <a:solidFill>
                            <a:srgbClr val="091339"/>
                          </a:solidFill>
                          <a:latin typeface="Century Gothic"/>
                          <a:cs typeface="Century Gothic"/>
                        </a:rPr>
                        <a:t>2. </a:t>
                      </a:r>
                      <a:r>
                        <a:rPr sz="1400" spc="-10" dirty="0">
                          <a:solidFill>
                            <a:srgbClr val="091339"/>
                          </a:solidFill>
                          <a:latin typeface="Century Gothic"/>
                          <a:cs typeface="Century Gothic"/>
                        </a:rPr>
                        <a:t>HYPERACTIVITY</a:t>
                      </a:r>
                      <a:endParaRPr sz="1400">
                        <a:latin typeface="Century Gothic"/>
                        <a:cs typeface="Century Gothic"/>
                      </a:endParaRPr>
                    </a:p>
                  </a:txBody>
                  <a:tcPr marL="0" marR="0" marT="180975"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33375" indent="-227965">
                        <a:lnSpc>
                          <a:spcPct val="100000"/>
                        </a:lnSpc>
                        <a:spcBef>
                          <a:spcPts val="210"/>
                        </a:spcBef>
                        <a:buChar char="•"/>
                        <a:tabLst>
                          <a:tab pos="333375" algn="l"/>
                        </a:tabLst>
                      </a:pPr>
                      <a:r>
                        <a:rPr sz="1400" dirty="0">
                          <a:solidFill>
                            <a:srgbClr val="273A95"/>
                          </a:solidFill>
                          <a:latin typeface="Century Gothic"/>
                          <a:cs typeface="Century Gothic"/>
                        </a:rPr>
                        <a:t>Fidgeting or tapping </a:t>
                      </a:r>
                      <a:r>
                        <a:rPr sz="1400" spc="-10" dirty="0">
                          <a:solidFill>
                            <a:srgbClr val="273A95"/>
                          </a:solidFill>
                          <a:latin typeface="Century Gothic"/>
                          <a:cs typeface="Century Gothic"/>
                        </a:rPr>
                        <a:t>hands</a:t>
                      </a:r>
                      <a:endParaRPr sz="1400">
                        <a:latin typeface="Century Gothic"/>
                        <a:cs typeface="Century Gothic"/>
                      </a:endParaRPr>
                    </a:p>
                    <a:p>
                      <a:pPr marL="334010">
                        <a:lnSpc>
                          <a:spcPct val="100000"/>
                        </a:lnSpc>
                        <a:spcBef>
                          <a:spcPts val="620"/>
                        </a:spcBef>
                      </a:pPr>
                      <a:r>
                        <a:rPr sz="1400" dirty="0">
                          <a:solidFill>
                            <a:srgbClr val="273A95"/>
                          </a:solidFill>
                          <a:latin typeface="Century Gothic"/>
                          <a:cs typeface="Century Gothic"/>
                        </a:rPr>
                        <a:t>and</a:t>
                      </a:r>
                      <a:r>
                        <a:rPr sz="1400" spc="-40" dirty="0">
                          <a:solidFill>
                            <a:srgbClr val="273A95"/>
                          </a:solidFill>
                          <a:latin typeface="Century Gothic"/>
                          <a:cs typeface="Century Gothic"/>
                        </a:rPr>
                        <a:t> </a:t>
                      </a:r>
                      <a:r>
                        <a:rPr sz="1400" spc="-10" dirty="0">
                          <a:solidFill>
                            <a:srgbClr val="273A95"/>
                          </a:solidFill>
                          <a:latin typeface="Century Gothic"/>
                          <a:cs typeface="Century Gothic"/>
                        </a:rPr>
                        <a:t>feet.</a:t>
                      </a:r>
                      <a:endParaRPr sz="1400">
                        <a:latin typeface="Century Gothic"/>
                        <a:cs typeface="Century Gothic"/>
                      </a:endParaRPr>
                    </a:p>
                    <a:p>
                      <a:pPr marL="227965" marR="648970" indent="-227965" algn="r">
                        <a:lnSpc>
                          <a:spcPct val="100000"/>
                        </a:lnSpc>
                        <a:spcBef>
                          <a:spcPts val="620"/>
                        </a:spcBef>
                        <a:buChar char="•"/>
                        <a:tabLst>
                          <a:tab pos="227965" algn="l"/>
                        </a:tabLst>
                      </a:pPr>
                      <a:r>
                        <a:rPr sz="1400" dirty="0">
                          <a:solidFill>
                            <a:srgbClr val="273A95"/>
                          </a:solidFill>
                          <a:latin typeface="Century Gothic"/>
                          <a:cs typeface="Century Gothic"/>
                        </a:rPr>
                        <a:t>Running or climbing </a:t>
                      </a:r>
                      <a:r>
                        <a:rPr sz="1400" spc="-25" dirty="0">
                          <a:solidFill>
                            <a:srgbClr val="273A95"/>
                          </a:solidFill>
                          <a:latin typeface="Century Gothic"/>
                          <a:cs typeface="Century Gothic"/>
                        </a:rPr>
                        <a:t>in</a:t>
                      </a:r>
                      <a:endParaRPr sz="1400">
                        <a:latin typeface="Century Gothic"/>
                        <a:cs typeface="Century Gothic"/>
                      </a:endParaRPr>
                    </a:p>
                    <a:p>
                      <a:pPr marR="623570" algn="r">
                        <a:lnSpc>
                          <a:spcPct val="100000"/>
                        </a:lnSpc>
                        <a:spcBef>
                          <a:spcPts val="620"/>
                        </a:spcBef>
                      </a:pPr>
                      <a:r>
                        <a:rPr sz="1400" dirty="0">
                          <a:solidFill>
                            <a:srgbClr val="273A95"/>
                          </a:solidFill>
                          <a:latin typeface="Century Gothic"/>
                          <a:cs typeface="Century Gothic"/>
                        </a:rPr>
                        <a:t>inappropriate </a:t>
                      </a:r>
                      <a:r>
                        <a:rPr sz="1400" spc="-10" dirty="0">
                          <a:solidFill>
                            <a:srgbClr val="273A95"/>
                          </a:solidFill>
                          <a:latin typeface="Century Gothic"/>
                          <a:cs typeface="Century Gothic"/>
                        </a:rPr>
                        <a:t>settings.</a:t>
                      </a:r>
                      <a:endParaRPr sz="1400">
                        <a:latin typeface="Century Gothic"/>
                        <a:cs typeface="Century Gothic"/>
                      </a:endParaRPr>
                    </a:p>
                    <a:p>
                      <a:pPr marL="333375" indent="-227965">
                        <a:lnSpc>
                          <a:spcPct val="100000"/>
                        </a:lnSpc>
                        <a:spcBef>
                          <a:spcPts val="620"/>
                        </a:spcBef>
                        <a:buChar char="•"/>
                        <a:tabLst>
                          <a:tab pos="333375" algn="l"/>
                        </a:tabLst>
                      </a:pPr>
                      <a:r>
                        <a:rPr sz="1400" dirty="0">
                          <a:solidFill>
                            <a:srgbClr val="273A95"/>
                          </a:solidFill>
                          <a:latin typeface="Century Gothic"/>
                          <a:cs typeface="Century Gothic"/>
                        </a:rPr>
                        <a:t>Inability</a:t>
                      </a:r>
                      <a:r>
                        <a:rPr sz="1400" spc="-25" dirty="0">
                          <a:solidFill>
                            <a:srgbClr val="273A95"/>
                          </a:solidFill>
                          <a:latin typeface="Century Gothic"/>
                          <a:cs typeface="Century Gothic"/>
                        </a:rPr>
                        <a:t> </a:t>
                      </a:r>
                      <a:r>
                        <a:rPr sz="1400" dirty="0">
                          <a:solidFill>
                            <a:srgbClr val="273A95"/>
                          </a:solidFill>
                          <a:latin typeface="Century Gothic"/>
                          <a:cs typeface="Century Gothic"/>
                        </a:rPr>
                        <a:t>to</a:t>
                      </a:r>
                      <a:r>
                        <a:rPr sz="1400" spc="-10" dirty="0">
                          <a:solidFill>
                            <a:srgbClr val="273A95"/>
                          </a:solidFill>
                          <a:latin typeface="Century Gothic"/>
                          <a:cs typeface="Century Gothic"/>
                        </a:rPr>
                        <a:t> </a:t>
                      </a:r>
                      <a:r>
                        <a:rPr sz="1400" dirty="0">
                          <a:solidFill>
                            <a:srgbClr val="273A95"/>
                          </a:solidFill>
                          <a:latin typeface="Century Gothic"/>
                          <a:cs typeface="Century Gothic"/>
                        </a:rPr>
                        <a:t>play</a:t>
                      </a:r>
                      <a:r>
                        <a:rPr sz="1400" spc="-10" dirty="0">
                          <a:solidFill>
                            <a:srgbClr val="273A95"/>
                          </a:solidFill>
                          <a:latin typeface="Century Gothic"/>
                          <a:cs typeface="Century Gothic"/>
                        </a:rPr>
                        <a:t> </a:t>
                      </a:r>
                      <a:r>
                        <a:rPr sz="1400" dirty="0">
                          <a:solidFill>
                            <a:srgbClr val="273A95"/>
                          </a:solidFill>
                          <a:latin typeface="Century Gothic"/>
                          <a:cs typeface="Century Gothic"/>
                        </a:rPr>
                        <a:t>or</a:t>
                      </a:r>
                      <a:r>
                        <a:rPr sz="1400" spc="-10" dirty="0">
                          <a:solidFill>
                            <a:srgbClr val="273A95"/>
                          </a:solidFill>
                          <a:latin typeface="Century Gothic"/>
                          <a:cs typeface="Century Gothic"/>
                        </a:rPr>
                        <a:t> </a:t>
                      </a:r>
                      <a:r>
                        <a:rPr sz="1400" dirty="0">
                          <a:solidFill>
                            <a:srgbClr val="273A95"/>
                          </a:solidFill>
                          <a:latin typeface="Century Gothic"/>
                          <a:cs typeface="Century Gothic"/>
                        </a:rPr>
                        <a:t>engage</a:t>
                      </a:r>
                      <a:r>
                        <a:rPr sz="1400" spc="-10" dirty="0">
                          <a:solidFill>
                            <a:srgbClr val="273A95"/>
                          </a:solidFill>
                          <a:latin typeface="Century Gothic"/>
                          <a:cs typeface="Century Gothic"/>
                        </a:rPr>
                        <a:t> </a:t>
                      </a:r>
                      <a:r>
                        <a:rPr sz="1400" spc="-25" dirty="0">
                          <a:solidFill>
                            <a:srgbClr val="273A95"/>
                          </a:solidFill>
                          <a:latin typeface="Century Gothic"/>
                          <a:cs typeface="Century Gothic"/>
                        </a:rPr>
                        <a:t>in</a:t>
                      </a:r>
                      <a:endParaRPr sz="1400">
                        <a:latin typeface="Century Gothic"/>
                        <a:cs typeface="Century Gothic"/>
                      </a:endParaRPr>
                    </a:p>
                    <a:p>
                      <a:pPr marL="334010">
                        <a:lnSpc>
                          <a:spcPct val="100000"/>
                        </a:lnSpc>
                        <a:spcBef>
                          <a:spcPts val="625"/>
                        </a:spcBef>
                      </a:pPr>
                      <a:r>
                        <a:rPr sz="1400" dirty="0">
                          <a:solidFill>
                            <a:srgbClr val="273A95"/>
                          </a:solidFill>
                          <a:latin typeface="Century Gothic"/>
                          <a:cs typeface="Century Gothic"/>
                        </a:rPr>
                        <a:t>activities</a:t>
                      </a:r>
                      <a:r>
                        <a:rPr sz="1400" spc="-50" dirty="0">
                          <a:solidFill>
                            <a:srgbClr val="273A95"/>
                          </a:solidFill>
                          <a:latin typeface="Century Gothic"/>
                          <a:cs typeface="Century Gothic"/>
                        </a:rPr>
                        <a:t> </a:t>
                      </a:r>
                      <a:r>
                        <a:rPr sz="1400" spc="-10" dirty="0">
                          <a:solidFill>
                            <a:srgbClr val="273A95"/>
                          </a:solidFill>
                          <a:latin typeface="Century Gothic"/>
                          <a:cs typeface="Century Gothic"/>
                        </a:rPr>
                        <a:t>quietly.</a:t>
                      </a:r>
                      <a:endParaRPr sz="1400">
                        <a:latin typeface="Century Gothic"/>
                        <a:cs typeface="Century Gothic"/>
                      </a:endParaRPr>
                    </a:p>
                    <a:p>
                      <a:pPr marL="332740" marR="504825" indent="-227965">
                        <a:lnSpc>
                          <a:spcPct val="136900"/>
                        </a:lnSpc>
                        <a:buChar char="•"/>
                        <a:tabLst>
                          <a:tab pos="334010" algn="l"/>
                        </a:tabLst>
                      </a:pPr>
                      <a:r>
                        <a:rPr sz="1400" dirty="0">
                          <a:solidFill>
                            <a:srgbClr val="273A95"/>
                          </a:solidFill>
                          <a:latin typeface="Century Gothic"/>
                          <a:cs typeface="Century Gothic"/>
                        </a:rPr>
                        <a:t>Difficulty</a:t>
                      </a:r>
                      <a:r>
                        <a:rPr sz="1400" spc="-25" dirty="0">
                          <a:solidFill>
                            <a:srgbClr val="273A95"/>
                          </a:solidFill>
                          <a:latin typeface="Century Gothic"/>
                          <a:cs typeface="Century Gothic"/>
                        </a:rPr>
                        <a:t> </a:t>
                      </a:r>
                      <a:r>
                        <a:rPr sz="1400" dirty="0">
                          <a:solidFill>
                            <a:srgbClr val="273A95"/>
                          </a:solidFill>
                          <a:latin typeface="Century Gothic"/>
                          <a:cs typeface="Century Gothic"/>
                        </a:rPr>
                        <a:t>staying</a:t>
                      </a:r>
                      <a:r>
                        <a:rPr sz="1400" spc="-20" dirty="0">
                          <a:solidFill>
                            <a:srgbClr val="273A95"/>
                          </a:solidFill>
                          <a:latin typeface="Century Gothic"/>
                          <a:cs typeface="Century Gothic"/>
                        </a:rPr>
                        <a:t> </a:t>
                      </a:r>
                      <a:r>
                        <a:rPr sz="1400" spc="-10" dirty="0">
                          <a:solidFill>
                            <a:srgbClr val="273A95"/>
                          </a:solidFill>
                          <a:latin typeface="Century Gothic"/>
                          <a:cs typeface="Century Gothic"/>
                        </a:rPr>
                        <a:t>seated 	</a:t>
                      </a:r>
                      <a:r>
                        <a:rPr sz="1400" dirty="0">
                          <a:solidFill>
                            <a:srgbClr val="273A95"/>
                          </a:solidFill>
                          <a:latin typeface="Century Gothic"/>
                          <a:cs typeface="Century Gothic"/>
                        </a:rPr>
                        <a:t>when </a:t>
                      </a:r>
                      <a:r>
                        <a:rPr sz="1400" spc="-10" dirty="0">
                          <a:solidFill>
                            <a:srgbClr val="273A95"/>
                          </a:solidFill>
                          <a:latin typeface="Century Gothic"/>
                          <a:cs typeface="Century Gothic"/>
                        </a:rPr>
                        <a:t>expected.</a:t>
                      </a:r>
                      <a:endParaRPr sz="140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6999478" y="2808630"/>
          <a:ext cx="2618105" cy="3215640"/>
        </p:xfrm>
        <a:graphic>
          <a:graphicData uri="http://schemas.openxmlformats.org/drawingml/2006/table">
            <a:tbl>
              <a:tblPr firstRow="1" bandRow="1">
                <a:tableStyleId>{2D5ABB26-0587-4C30-8999-92F81FD0307C}</a:tableStyleId>
              </a:tblPr>
              <a:tblGrid>
                <a:gridCol w="1231900">
                  <a:extLst>
                    <a:ext uri="{9D8B030D-6E8A-4147-A177-3AD203B41FA5}">
                      <a16:colId xmlns:a16="http://schemas.microsoft.com/office/drawing/2014/main" val="20000"/>
                    </a:ext>
                  </a:extLst>
                </a:gridCol>
                <a:gridCol w="1386205">
                  <a:extLst>
                    <a:ext uri="{9D8B030D-6E8A-4147-A177-3AD203B41FA5}">
                      <a16:colId xmlns:a16="http://schemas.microsoft.com/office/drawing/2014/main" val="20001"/>
                    </a:ext>
                  </a:extLst>
                </a:gridCol>
              </a:tblGrid>
              <a:tr h="549275">
                <a:tc gridSpan="2">
                  <a:txBody>
                    <a:bodyPr/>
                    <a:lstStyle/>
                    <a:p>
                      <a:pPr marL="693420">
                        <a:lnSpc>
                          <a:spcPct val="100000"/>
                        </a:lnSpc>
                        <a:spcBef>
                          <a:spcPts val="1425"/>
                        </a:spcBef>
                      </a:pPr>
                      <a:r>
                        <a:rPr sz="1400" dirty="0">
                          <a:solidFill>
                            <a:srgbClr val="091339"/>
                          </a:solidFill>
                          <a:latin typeface="Century Gothic"/>
                          <a:cs typeface="Century Gothic"/>
                        </a:rPr>
                        <a:t>3. </a:t>
                      </a:r>
                      <a:r>
                        <a:rPr sz="1400" spc="-10" dirty="0">
                          <a:solidFill>
                            <a:srgbClr val="091339"/>
                          </a:solidFill>
                          <a:latin typeface="Century Gothic"/>
                          <a:cs typeface="Century Gothic"/>
                        </a:rPr>
                        <a:t>IMPULSIVITY</a:t>
                      </a:r>
                      <a:endParaRPr sz="1400">
                        <a:latin typeface="Century Gothic"/>
                        <a:cs typeface="Century Gothic"/>
                      </a:endParaRPr>
                    </a:p>
                  </a:txBody>
                  <a:tcPr marL="0" marR="0" marT="180975"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29565" indent="-227965">
                        <a:lnSpc>
                          <a:spcPct val="100000"/>
                        </a:lnSpc>
                        <a:spcBef>
                          <a:spcPts val="215"/>
                        </a:spcBef>
                        <a:buChar char="•"/>
                        <a:tabLst>
                          <a:tab pos="329565" algn="l"/>
                        </a:tabLst>
                      </a:pPr>
                      <a:r>
                        <a:rPr sz="1400" dirty="0">
                          <a:solidFill>
                            <a:srgbClr val="273A95"/>
                          </a:solidFill>
                          <a:latin typeface="Century Gothic"/>
                          <a:cs typeface="Century Gothic"/>
                        </a:rPr>
                        <a:t>Blurting out </a:t>
                      </a:r>
                      <a:r>
                        <a:rPr sz="1400" spc="-10" dirty="0">
                          <a:solidFill>
                            <a:srgbClr val="273A95"/>
                          </a:solidFill>
                          <a:latin typeface="Century Gothic"/>
                          <a:cs typeface="Century Gothic"/>
                        </a:rPr>
                        <a:t>answers</a:t>
                      </a:r>
                      <a:endParaRPr sz="1400">
                        <a:latin typeface="Century Gothic"/>
                        <a:cs typeface="Century Gothic"/>
                      </a:endParaRPr>
                    </a:p>
                    <a:p>
                      <a:pPr marL="330200">
                        <a:lnSpc>
                          <a:spcPct val="100000"/>
                        </a:lnSpc>
                        <a:spcBef>
                          <a:spcPts val="620"/>
                        </a:spcBef>
                      </a:pPr>
                      <a:r>
                        <a:rPr sz="1400" dirty="0">
                          <a:solidFill>
                            <a:srgbClr val="273A95"/>
                          </a:solidFill>
                          <a:latin typeface="Century Gothic"/>
                          <a:cs typeface="Century Gothic"/>
                        </a:rPr>
                        <a:t>before</a:t>
                      </a:r>
                      <a:r>
                        <a:rPr sz="1400" spc="-5" dirty="0">
                          <a:solidFill>
                            <a:srgbClr val="273A95"/>
                          </a:solidFill>
                          <a:latin typeface="Century Gothic"/>
                          <a:cs typeface="Century Gothic"/>
                        </a:rPr>
                        <a:t> </a:t>
                      </a:r>
                      <a:r>
                        <a:rPr sz="1400" dirty="0">
                          <a:solidFill>
                            <a:srgbClr val="273A95"/>
                          </a:solidFill>
                          <a:latin typeface="Century Gothic"/>
                          <a:cs typeface="Century Gothic"/>
                        </a:rPr>
                        <a:t>a</a:t>
                      </a:r>
                      <a:r>
                        <a:rPr sz="1400" spc="-5" dirty="0">
                          <a:solidFill>
                            <a:srgbClr val="273A95"/>
                          </a:solidFill>
                          <a:latin typeface="Century Gothic"/>
                          <a:cs typeface="Century Gothic"/>
                        </a:rPr>
                        <a:t> </a:t>
                      </a:r>
                      <a:r>
                        <a:rPr sz="1400" dirty="0">
                          <a:solidFill>
                            <a:srgbClr val="273A95"/>
                          </a:solidFill>
                          <a:latin typeface="Century Gothic"/>
                          <a:cs typeface="Century Gothic"/>
                        </a:rPr>
                        <a:t>question </a:t>
                      </a:r>
                      <a:r>
                        <a:rPr sz="1400" spc="-25" dirty="0">
                          <a:solidFill>
                            <a:srgbClr val="273A95"/>
                          </a:solidFill>
                          <a:latin typeface="Century Gothic"/>
                          <a:cs typeface="Century Gothic"/>
                        </a:rPr>
                        <a:t>is</a:t>
                      </a:r>
                      <a:endParaRPr sz="1400">
                        <a:latin typeface="Century Gothic"/>
                        <a:cs typeface="Century Gothic"/>
                      </a:endParaRPr>
                    </a:p>
                    <a:p>
                      <a:pPr marL="330200">
                        <a:lnSpc>
                          <a:spcPct val="100000"/>
                        </a:lnSpc>
                        <a:spcBef>
                          <a:spcPts val="620"/>
                        </a:spcBef>
                      </a:pPr>
                      <a:r>
                        <a:rPr sz="1400" spc="-10" dirty="0">
                          <a:solidFill>
                            <a:srgbClr val="273A95"/>
                          </a:solidFill>
                          <a:latin typeface="Century Gothic"/>
                          <a:cs typeface="Century Gothic"/>
                        </a:rPr>
                        <a:t>completed.</a:t>
                      </a:r>
                      <a:endParaRPr sz="1400">
                        <a:latin typeface="Century Gothic"/>
                        <a:cs typeface="Century Gothic"/>
                      </a:endParaRPr>
                    </a:p>
                    <a:p>
                      <a:pPr marL="328930" marR="174625" indent="-227965">
                        <a:lnSpc>
                          <a:spcPct val="136900"/>
                        </a:lnSpc>
                        <a:buChar char="•"/>
                        <a:tabLst>
                          <a:tab pos="330200" algn="l"/>
                        </a:tabLst>
                      </a:pPr>
                      <a:r>
                        <a:rPr sz="1400" dirty="0">
                          <a:solidFill>
                            <a:srgbClr val="273A95"/>
                          </a:solidFill>
                          <a:latin typeface="Century Gothic"/>
                          <a:cs typeface="Century Gothic"/>
                        </a:rPr>
                        <a:t>Difficulty</a:t>
                      </a:r>
                      <a:r>
                        <a:rPr sz="1400" spc="-15" dirty="0">
                          <a:solidFill>
                            <a:srgbClr val="273A95"/>
                          </a:solidFill>
                          <a:latin typeface="Century Gothic"/>
                          <a:cs typeface="Century Gothic"/>
                        </a:rPr>
                        <a:t> </a:t>
                      </a:r>
                      <a:r>
                        <a:rPr sz="1400" dirty="0">
                          <a:solidFill>
                            <a:srgbClr val="273A95"/>
                          </a:solidFill>
                          <a:latin typeface="Century Gothic"/>
                          <a:cs typeface="Century Gothic"/>
                        </a:rPr>
                        <a:t>waiting</a:t>
                      </a:r>
                      <a:r>
                        <a:rPr sz="1400" spc="-15" dirty="0">
                          <a:solidFill>
                            <a:srgbClr val="273A95"/>
                          </a:solidFill>
                          <a:latin typeface="Century Gothic"/>
                          <a:cs typeface="Century Gothic"/>
                        </a:rPr>
                        <a:t> </a:t>
                      </a:r>
                      <a:r>
                        <a:rPr sz="1400" dirty="0">
                          <a:solidFill>
                            <a:srgbClr val="273A95"/>
                          </a:solidFill>
                          <a:latin typeface="Century Gothic"/>
                          <a:cs typeface="Century Gothic"/>
                        </a:rPr>
                        <a:t>for</a:t>
                      </a:r>
                      <a:r>
                        <a:rPr sz="1400" spc="-15" dirty="0">
                          <a:solidFill>
                            <a:srgbClr val="273A95"/>
                          </a:solidFill>
                          <a:latin typeface="Century Gothic"/>
                          <a:cs typeface="Century Gothic"/>
                        </a:rPr>
                        <a:t> </a:t>
                      </a:r>
                      <a:r>
                        <a:rPr sz="1400" spc="-10" dirty="0">
                          <a:solidFill>
                            <a:srgbClr val="273A95"/>
                          </a:solidFill>
                          <a:latin typeface="Century Gothic"/>
                          <a:cs typeface="Century Gothic"/>
                        </a:rPr>
                        <a:t>their 	turn.</a:t>
                      </a:r>
                      <a:endParaRPr sz="1400">
                        <a:latin typeface="Century Gothic"/>
                        <a:cs typeface="Century Gothic"/>
                      </a:endParaRPr>
                    </a:p>
                    <a:p>
                      <a:pPr marL="328930" marR="635" indent="-227965">
                        <a:lnSpc>
                          <a:spcPct val="136900"/>
                        </a:lnSpc>
                        <a:buChar char="•"/>
                        <a:tabLst>
                          <a:tab pos="330200" algn="l"/>
                        </a:tabLst>
                      </a:pPr>
                      <a:r>
                        <a:rPr sz="1400" dirty="0">
                          <a:solidFill>
                            <a:srgbClr val="273A95"/>
                          </a:solidFill>
                          <a:latin typeface="Century Gothic"/>
                          <a:cs typeface="Century Gothic"/>
                        </a:rPr>
                        <a:t>Interrupting or intruding </a:t>
                      </a:r>
                      <a:r>
                        <a:rPr sz="1400" spc="-25" dirty="0">
                          <a:solidFill>
                            <a:srgbClr val="273A95"/>
                          </a:solidFill>
                          <a:latin typeface="Century Gothic"/>
                          <a:cs typeface="Century Gothic"/>
                        </a:rPr>
                        <a:t>on 	</a:t>
                      </a:r>
                      <a:r>
                        <a:rPr sz="1400" dirty="0">
                          <a:solidFill>
                            <a:srgbClr val="273A95"/>
                          </a:solidFill>
                          <a:latin typeface="Century Gothic"/>
                          <a:cs typeface="Century Gothic"/>
                        </a:rPr>
                        <a:t>others'</a:t>
                      </a:r>
                      <a:r>
                        <a:rPr sz="1400" spc="-35" dirty="0">
                          <a:solidFill>
                            <a:srgbClr val="273A95"/>
                          </a:solidFill>
                          <a:latin typeface="Century Gothic"/>
                          <a:cs typeface="Century Gothic"/>
                        </a:rPr>
                        <a:t> </a:t>
                      </a:r>
                      <a:r>
                        <a:rPr sz="1400" dirty="0">
                          <a:solidFill>
                            <a:srgbClr val="273A95"/>
                          </a:solidFill>
                          <a:latin typeface="Century Gothic"/>
                          <a:cs typeface="Century Gothic"/>
                        </a:rPr>
                        <a:t>conversations</a:t>
                      </a:r>
                      <a:r>
                        <a:rPr sz="1400" spc="-30" dirty="0">
                          <a:solidFill>
                            <a:srgbClr val="273A95"/>
                          </a:solidFill>
                          <a:latin typeface="Century Gothic"/>
                          <a:cs typeface="Century Gothic"/>
                        </a:rPr>
                        <a:t> </a:t>
                      </a:r>
                      <a:r>
                        <a:rPr sz="1400" spc="-25" dirty="0">
                          <a:solidFill>
                            <a:srgbClr val="273A95"/>
                          </a:solidFill>
                          <a:latin typeface="Century Gothic"/>
                          <a:cs typeface="Century Gothic"/>
                        </a:rPr>
                        <a:t>or 	</a:t>
                      </a:r>
                      <a:r>
                        <a:rPr sz="1400" spc="-10" dirty="0">
                          <a:solidFill>
                            <a:srgbClr val="273A95"/>
                          </a:solidFill>
                          <a:latin typeface="Century Gothic"/>
                          <a:cs typeface="Century Gothic"/>
                        </a:rPr>
                        <a:t>activities.</a:t>
                      </a:r>
                      <a:endParaRPr sz="1400">
                        <a:latin typeface="Century Gothic"/>
                        <a:cs typeface="Century Gothic"/>
                      </a:endParaRPr>
                    </a:p>
                  </a:txBody>
                  <a:tcPr marL="0" marR="0" marT="27305"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a:spLocks noGrp="1"/>
          </p:cNvSpPr>
          <p:nvPr>
            <p:ph type="title"/>
          </p:nvPr>
        </p:nvSpPr>
        <p:spPr>
          <a:xfrm>
            <a:off x="4312469" y="1471955"/>
            <a:ext cx="2239010" cy="345440"/>
          </a:xfrm>
          <a:prstGeom prst="rect">
            <a:avLst/>
          </a:prstGeom>
        </p:spPr>
        <p:txBody>
          <a:bodyPr vert="horz" wrap="square" lIns="0" tIns="12700" rIns="0" bIns="0" rtlCol="0">
            <a:spAutoFit/>
          </a:bodyPr>
          <a:lstStyle/>
          <a:p>
            <a:pPr marL="12700">
              <a:lnSpc>
                <a:spcPct val="100000"/>
              </a:lnSpc>
              <a:spcBef>
                <a:spcPts val="100"/>
              </a:spcBef>
            </a:pPr>
            <a:r>
              <a:rPr dirty="0">
                <a:solidFill>
                  <a:srgbClr val="091339"/>
                </a:solidFill>
              </a:rPr>
              <a:t>ADHD</a:t>
            </a:r>
            <a:r>
              <a:rPr spc="-40" dirty="0">
                <a:solidFill>
                  <a:srgbClr val="091339"/>
                </a:solidFill>
              </a:rPr>
              <a:t> </a:t>
            </a:r>
            <a:r>
              <a:rPr dirty="0">
                <a:solidFill>
                  <a:srgbClr val="091339"/>
                </a:solidFill>
              </a:rPr>
              <a:t>in</a:t>
            </a:r>
            <a:r>
              <a:rPr spc="-40" dirty="0">
                <a:solidFill>
                  <a:srgbClr val="091339"/>
                </a:solidFill>
              </a:rPr>
              <a:t> </a:t>
            </a:r>
            <a:r>
              <a:rPr spc="-10" dirty="0">
                <a:solidFill>
                  <a:srgbClr val="091339"/>
                </a:solidFill>
              </a:rPr>
              <a:t>Children</a:t>
            </a:r>
          </a:p>
        </p:txBody>
      </p:sp>
      <p:sp>
        <p:nvSpPr>
          <p:cNvPr id="6" name="object 6"/>
          <p:cNvSpPr txBox="1"/>
          <p:nvPr/>
        </p:nvSpPr>
        <p:spPr>
          <a:xfrm>
            <a:off x="1060090" y="1957119"/>
            <a:ext cx="8548370" cy="508000"/>
          </a:xfrm>
          <a:prstGeom prst="rect">
            <a:avLst/>
          </a:prstGeom>
        </p:spPr>
        <p:txBody>
          <a:bodyPr vert="horz" wrap="square" lIns="0" tIns="12700" rIns="0" bIns="0" rtlCol="0">
            <a:spAutoFit/>
          </a:bodyPr>
          <a:lstStyle/>
          <a:p>
            <a:pPr marL="1708150" marR="5080" indent="-1696085">
              <a:lnSpc>
                <a:spcPct val="113100"/>
              </a:lnSpc>
              <a:spcBef>
                <a:spcPts val="100"/>
              </a:spcBef>
            </a:pPr>
            <a:r>
              <a:rPr sz="1400" dirty="0">
                <a:solidFill>
                  <a:srgbClr val="091339"/>
                </a:solidFill>
                <a:latin typeface="Century Gothic"/>
                <a:cs typeface="Century Gothic"/>
              </a:rPr>
              <a:t>Children</a:t>
            </a:r>
            <a:r>
              <a:rPr sz="1400" spc="25" dirty="0">
                <a:solidFill>
                  <a:srgbClr val="091339"/>
                </a:solidFill>
                <a:latin typeface="Century Gothic"/>
                <a:cs typeface="Century Gothic"/>
              </a:rPr>
              <a:t> </a:t>
            </a:r>
            <a:r>
              <a:rPr sz="1400" dirty="0">
                <a:solidFill>
                  <a:srgbClr val="091339"/>
                </a:solidFill>
                <a:latin typeface="Century Gothic"/>
                <a:cs typeface="Century Gothic"/>
              </a:rPr>
              <a:t>with</a:t>
            </a:r>
            <a:r>
              <a:rPr sz="1400" spc="30" dirty="0">
                <a:solidFill>
                  <a:srgbClr val="091339"/>
                </a:solidFill>
                <a:latin typeface="Century Gothic"/>
                <a:cs typeface="Century Gothic"/>
              </a:rPr>
              <a:t> </a:t>
            </a:r>
            <a:r>
              <a:rPr sz="1400" dirty="0">
                <a:solidFill>
                  <a:srgbClr val="091339"/>
                </a:solidFill>
                <a:latin typeface="Century Gothic"/>
                <a:cs typeface="Century Gothic"/>
              </a:rPr>
              <a:t>ADHD</a:t>
            </a:r>
            <a:r>
              <a:rPr sz="1400" spc="25" dirty="0">
                <a:solidFill>
                  <a:srgbClr val="091339"/>
                </a:solidFill>
                <a:latin typeface="Century Gothic"/>
                <a:cs typeface="Century Gothic"/>
              </a:rPr>
              <a:t> </a:t>
            </a:r>
            <a:r>
              <a:rPr sz="1400" dirty="0">
                <a:solidFill>
                  <a:srgbClr val="091339"/>
                </a:solidFill>
                <a:latin typeface="Century Gothic"/>
                <a:cs typeface="Century Gothic"/>
              </a:rPr>
              <a:t>often</a:t>
            </a:r>
            <a:r>
              <a:rPr sz="1400" spc="30" dirty="0">
                <a:solidFill>
                  <a:srgbClr val="091339"/>
                </a:solidFill>
                <a:latin typeface="Century Gothic"/>
                <a:cs typeface="Century Gothic"/>
              </a:rPr>
              <a:t> </a:t>
            </a:r>
            <a:r>
              <a:rPr sz="1400" dirty="0">
                <a:solidFill>
                  <a:srgbClr val="091339"/>
                </a:solidFill>
                <a:latin typeface="Century Gothic"/>
                <a:cs typeface="Century Gothic"/>
              </a:rPr>
              <a:t>display</a:t>
            </a:r>
            <a:r>
              <a:rPr sz="1400" spc="30" dirty="0">
                <a:solidFill>
                  <a:srgbClr val="091339"/>
                </a:solidFill>
                <a:latin typeface="Century Gothic"/>
                <a:cs typeface="Century Gothic"/>
              </a:rPr>
              <a:t> </a:t>
            </a:r>
            <a:r>
              <a:rPr sz="1400" dirty="0">
                <a:solidFill>
                  <a:srgbClr val="091339"/>
                </a:solidFill>
                <a:latin typeface="Century Gothic"/>
                <a:cs typeface="Century Gothic"/>
              </a:rPr>
              <a:t>behaviours</a:t>
            </a:r>
            <a:r>
              <a:rPr sz="1400" spc="25" dirty="0">
                <a:solidFill>
                  <a:srgbClr val="091339"/>
                </a:solidFill>
                <a:latin typeface="Century Gothic"/>
                <a:cs typeface="Century Gothic"/>
              </a:rPr>
              <a:t> </a:t>
            </a:r>
            <a:r>
              <a:rPr sz="1400" dirty="0">
                <a:solidFill>
                  <a:srgbClr val="091339"/>
                </a:solidFill>
                <a:latin typeface="Century Gothic"/>
                <a:cs typeface="Century Gothic"/>
              </a:rPr>
              <a:t>that</a:t>
            </a:r>
            <a:r>
              <a:rPr sz="1400" spc="30" dirty="0">
                <a:solidFill>
                  <a:srgbClr val="091339"/>
                </a:solidFill>
                <a:latin typeface="Century Gothic"/>
                <a:cs typeface="Century Gothic"/>
              </a:rPr>
              <a:t> </a:t>
            </a:r>
            <a:r>
              <a:rPr sz="1400" dirty="0">
                <a:solidFill>
                  <a:srgbClr val="091339"/>
                </a:solidFill>
                <a:latin typeface="Century Gothic"/>
                <a:cs typeface="Century Gothic"/>
              </a:rPr>
              <a:t>are</a:t>
            </a:r>
            <a:r>
              <a:rPr sz="1400" spc="25" dirty="0">
                <a:solidFill>
                  <a:srgbClr val="091339"/>
                </a:solidFill>
                <a:latin typeface="Century Gothic"/>
                <a:cs typeface="Century Gothic"/>
              </a:rPr>
              <a:t> </a:t>
            </a:r>
            <a:r>
              <a:rPr sz="1400" dirty="0">
                <a:solidFill>
                  <a:srgbClr val="091339"/>
                </a:solidFill>
                <a:latin typeface="Century Gothic"/>
                <a:cs typeface="Century Gothic"/>
              </a:rPr>
              <a:t>not</a:t>
            </a:r>
            <a:r>
              <a:rPr sz="1400" spc="30" dirty="0">
                <a:solidFill>
                  <a:srgbClr val="091339"/>
                </a:solidFill>
                <a:latin typeface="Century Gothic"/>
                <a:cs typeface="Century Gothic"/>
              </a:rPr>
              <a:t> </a:t>
            </a:r>
            <a:r>
              <a:rPr sz="1400" dirty="0">
                <a:solidFill>
                  <a:srgbClr val="091339"/>
                </a:solidFill>
                <a:latin typeface="Century Gothic"/>
                <a:cs typeface="Century Gothic"/>
              </a:rPr>
              <a:t>typical</a:t>
            </a:r>
            <a:r>
              <a:rPr sz="1400" spc="30" dirty="0">
                <a:solidFill>
                  <a:srgbClr val="091339"/>
                </a:solidFill>
                <a:latin typeface="Century Gothic"/>
                <a:cs typeface="Century Gothic"/>
              </a:rPr>
              <a:t> </a:t>
            </a:r>
            <a:r>
              <a:rPr sz="1400" dirty="0">
                <a:solidFill>
                  <a:srgbClr val="091339"/>
                </a:solidFill>
                <a:latin typeface="Century Gothic"/>
                <a:cs typeface="Century Gothic"/>
              </a:rPr>
              <a:t>for</a:t>
            </a:r>
            <a:r>
              <a:rPr sz="1400" spc="25" dirty="0">
                <a:solidFill>
                  <a:srgbClr val="091339"/>
                </a:solidFill>
                <a:latin typeface="Century Gothic"/>
                <a:cs typeface="Century Gothic"/>
              </a:rPr>
              <a:t> </a:t>
            </a:r>
            <a:r>
              <a:rPr sz="1400" dirty="0">
                <a:solidFill>
                  <a:srgbClr val="091339"/>
                </a:solidFill>
                <a:latin typeface="Century Gothic"/>
                <a:cs typeface="Century Gothic"/>
              </a:rPr>
              <a:t>their</a:t>
            </a:r>
            <a:r>
              <a:rPr sz="1400" spc="30" dirty="0">
                <a:solidFill>
                  <a:srgbClr val="091339"/>
                </a:solidFill>
                <a:latin typeface="Century Gothic"/>
                <a:cs typeface="Century Gothic"/>
              </a:rPr>
              <a:t> </a:t>
            </a:r>
            <a:r>
              <a:rPr sz="1400" dirty="0">
                <a:solidFill>
                  <a:srgbClr val="091339"/>
                </a:solidFill>
                <a:latin typeface="Century Gothic"/>
                <a:cs typeface="Century Gothic"/>
              </a:rPr>
              <a:t>age</a:t>
            </a:r>
            <a:r>
              <a:rPr sz="1400" spc="30" dirty="0">
                <a:solidFill>
                  <a:srgbClr val="091339"/>
                </a:solidFill>
                <a:latin typeface="Century Gothic"/>
                <a:cs typeface="Century Gothic"/>
              </a:rPr>
              <a:t> </a:t>
            </a:r>
            <a:r>
              <a:rPr sz="1400" dirty="0">
                <a:solidFill>
                  <a:srgbClr val="091339"/>
                </a:solidFill>
                <a:latin typeface="Century Gothic"/>
                <a:cs typeface="Century Gothic"/>
              </a:rPr>
              <a:t>and</a:t>
            </a:r>
            <a:r>
              <a:rPr sz="1400" spc="25" dirty="0">
                <a:solidFill>
                  <a:srgbClr val="091339"/>
                </a:solidFill>
                <a:latin typeface="Century Gothic"/>
                <a:cs typeface="Century Gothic"/>
              </a:rPr>
              <a:t> </a:t>
            </a:r>
            <a:r>
              <a:rPr sz="1400" spc="-10" dirty="0">
                <a:solidFill>
                  <a:srgbClr val="091339"/>
                </a:solidFill>
                <a:latin typeface="Century Gothic"/>
                <a:cs typeface="Century Gothic"/>
              </a:rPr>
              <a:t>developmental </a:t>
            </a:r>
            <a:r>
              <a:rPr sz="1400" dirty="0">
                <a:solidFill>
                  <a:srgbClr val="091339"/>
                </a:solidFill>
                <a:latin typeface="Century Gothic"/>
                <a:cs typeface="Century Gothic"/>
              </a:rPr>
              <a:t>stage.</a:t>
            </a:r>
            <a:r>
              <a:rPr sz="1400" spc="-15" dirty="0">
                <a:solidFill>
                  <a:srgbClr val="091339"/>
                </a:solidFill>
                <a:latin typeface="Century Gothic"/>
                <a:cs typeface="Century Gothic"/>
              </a:rPr>
              <a:t> </a:t>
            </a:r>
            <a:r>
              <a:rPr sz="1400" dirty="0">
                <a:solidFill>
                  <a:srgbClr val="091339"/>
                </a:solidFill>
                <a:latin typeface="Century Gothic"/>
                <a:cs typeface="Century Gothic"/>
              </a:rPr>
              <a:t>These</a:t>
            </a:r>
            <a:r>
              <a:rPr sz="1400" spc="-10" dirty="0">
                <a:solidFill>
                  <a:srgbClr val="091339"/>
                </a:solidFill>
                <a:latin typeface="Century Gothic"/>
                <a:cs typeface="Century Gothic"/>
              </a:rPr>
              <a:t> </a:t>
            </a:r>
            <a:r>
              <a:rPr sz="1400" dirty="0">
                <a:solidFill>
                  <a:srgbClr val="091339"/>
                </a:solidFill>
                <a:latin typeface="Century Gothic"/>
                <a:cs typeface="Century Gothic"/>
              </a:rPr>
              <a:t>behaviours</a:t>
            </a:r>
            <a:r>
              <a:rPr sz="1400" spc="-20" dirty="0">
                <a:solidFill>
                  <a:srgbClr val="091339"/>
                </a:solidFill>
                <a:latin typeface="Century Gothic"/>
                <a:cs typeface="Century Gothic"/>
              </a:rPr>
              <a:t> </a:t>
            </a:r>
            <a:r>
              <a:rPr sz="1400" dirty="0">
                <a:solidFill>
                  <a:srgbClr val="091339"/>
                </a:solidFill>
                <a:latin typeface="Century Gothic"/>
                <a:cs typeface="Century Gothic"/>
              </a:rPr>
              <a:t>can</a:t>
            </a:r>
            <a:r>
              <a:rPr sz="1400" spc="-10" dirty="0">
                <a:solidFill>
                  <a:srgbClr val="091339"/>
                </a:solidFill>
                <a:latin typeface="Century Gothic"/>
                <a:cs typeface="Century Gothic"/>
              </a:rPr>
              <a:t> </a:t>
            </a:r>
            <a:r>
              <a:rPr sz="1400" dirty="0">
                <a:solidFill>
                  <a:srgbClr val="091339"/>
                </a:solidFill>
                <a:latin typeface="Century Gothic"/>
                <a:cs typeface="Century Gothic"/>
              </a:rPr>
              <a:t>fall</a:t>
            </a:r>
            <a:r>
              <a:rPr sz="1400" spc="-15" dirty="0">
                <a:solidFill>
                  <a:srgbClr val="091339"/>
                </a:solidFill>
                <a:latin typeface="Century Gothic"/>
                <a:cs typeface="Century Gothic"/>
              </a:rPr>
              <a:t> </a:t>
            </a:r>
            <a:r>
              <a:rPr sz="1400" dirty="0">
                <a:solidFill>
                  <a:srgbClr val="091339"/>
                </a:solidFill>
                <a:latin typeface="Century Gothic"/>
                <a:cs typeface="Century Gothic"/>
              </a:rPr>
              <a:t>into</a:t>
            </a:r>
            <a:r>
              <a:rPr sz="1400" spc="-15" dirty="0">
                <a:solidFill>
                  <a:srgbClr val="091339"/>
                </a:solidFill>
                <a:latin typeface="Century Gothic"/>
                <a:cs typeface="Century Gothic"/>
              </a:rPr>
              <a:t> </a:t>
            </a:r>
            <a:r>
              <a:rPr sz="1400" dirty="0">
                <a:solidFill>
                  <a:srgbClr val="091339"/>
                </a:solidFill>
                <a:latin typeface="Century Gothic"/>
                <a:cs typeface="Century Gothic"/>
              </a:rPr>
              <a:t>three</a:t>
            </a:r>
            <a:r>
              <a:rPr sz="1400" spc="-10" dirty="0">
                <a:solidFill>
                  <a:srgbClr val="091339"/>
                </a:solidFill>
                <a:latin typeface="Century Gothic"/>
                <a:cs typeface="Century Gothic"/>
              </a:rPr>
              <a:t> </a:t>
            </a:r>
            <a:r>
              <a:rPr sz="1400" dirty="0">
                <a:solidFill>
                  <a:srgbClr val="091339"/>
                </a:solidFill>
                <a:latin typeface="Century Gothic"/>
                <a:cs typeface="Century Gothic"/>
              </a:rPr>
              <a:t>main</a:t>
            </a:r>
            <a:r>
              <a:rPr sz="1400" spc="-15" dirty="0">
                <a:solidFill>
                  <a:srgbClr val="091339"/>
                </a:solidFill>
                <a:latin typeface="Century Gothic"/>
                <a:cs typeface="Century Gothic"/>
              </a:rPr>
              <a:t> </a:t>
            </a:r>
            <a:r>
              <a:rPr sz="1400" spc="-10" dirty="0">
                <a:solidFill>
                  <a:srgbClr val="091339"/>
                </a:solidFill>
                <a:latin typeface="Century Gothic"/>
                <a:cs typeface="Century Gothic"/>
              </a:rPr>
              <a:t>categories:</a:t>
            </a:r>
            <a:endParaRPr sz="14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4C38B-BDF4-30C4-5779-C14A9DDF38A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FBE3661-247A-87EB-4F49-1D68F92034BF}"/>
              </a:ext>
            </a:extLst>
          </p:cNvPr>
          <p:cNvSpPr>
            <a:spLocks noGrp="1"/>
          </p:cNvSpPr>
          <p:nvPr>
            <p:ph type="title"/>
          </p:nvPr>
        </p:nvSpPr>
        <p:spPr>
          <a:xfrm>
            <a:off x="1993900" y="3619842"/>
            <a:ext cx="5867400" cy="646331"/>
          </a:xfrm>
        </p:spPr>
        <p:txBody>
          <a:bodyPr/>
          <a:lstStyle/>
          <a:p>
            <a:pPr algn="ctr"/>
            <a:r>
              <a:rPr lang="en-GB" dirty="0"/>
              <a:t>Future Work</a:t>
            </a:r>
            <a:br>
              <a:rPr lang="en-GB" dirty="0"/>
            </a:br>
            <a:endParaRPr lang="en-GB" dirty="0"/>
          </a:p>
        </p:txBody>
      </p:sp>
    </p:spTree>
    <p:extLst>
      <p:ext uri="{BB962C8B-B14F-4D97-AF65-F5344CB8AC3E}">
        <p14:creationId xmlns:p14="http://schemas.microsoft.com/office/powerpoint/2010/main" val="17547902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4344193-7B12-3F97-6F33-30FAB85963EF}"/>
            </a:ext>
          </a:extLst>
        </p:cNvPr>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3BCA579C-8F84-551B-C028-E706B25166D4}"/>
              </a:ext>
            </a:extLst>
          </p:cNvPr>
          <p:cNvGraphicFramePr>
            <a:graphicFrameLocks noGrp="1"/>
          </p:cNvGraphicFramePr>
          <p:nvPr>
            <p:extLst>
              <p:ext uri="{D42A27DB-BD31-4B8C-83A1-F6EECF244321}">
                <p14:modId xmlns:p14="http://schemas.microsoft.com/office/powerpoint/2010/main" val="798139994"/>
              </p:ext>
            </p:extLst>
          </p:nvPr>
        </p:nvGraphicFramePr>
        <p:xfrm>
          <a:off x="875010" y="2257425"/>
          <a:ext cx="2649220" cy="3273425"/>
        </p:xfrm>
        <a:graphic>
          <a:graphicData uri="http://schemas.openxmlformats.org/drawingml/2006/table">
            <a:tbl>
              <a:tblPr firstRow="1" bandRow="1">
                <a:tableStyleId>{2D5ABB26-0587-4C30-8999-92F81FD0307C}</a:tableStyleId>
              </a:tblPr>
              <a:tblGrid>
                <a:gridCol w="1250315">
                  <a:extLst>
                    <a:ext uri="{9D8B030D-6E8A-4147-A177-3AD203B41FA5}">
                      <a16:colId xmlns:a16="http://schemas.microsoft.com/office/drawing/2014/main" val="20000"/>
                    </a:ext>
                  </a:extLst>
                </a:gridCol>
                <a:gridCol w="1398905">
                  <a:extLst>
                    <a:ext uri="{9D8B030D-6E8A-4147-A177-3AD203B41FA5}">
                      <a16:colId xmlns:a16="http://schemas.microsoft.com/office/drawing/2014/main" val="20001"/>
                    </a:ext>
                  </a:extLst>
                </a:gridCol>
              </a:tblGrid>
              <a:tr h="549275">
                <a:tc gridSpan="2">
                  <a:txBody>
                    <a:bodyPr/>
                    <a:lstStyle/>
                    <a:p>
                      <a:pPr marL="644525" marR="12065" algn="l">
                        <a:lnSpc>
                          <a:spcPct val="100000"/>
                        </a:lnSpc>
                        <a:spcBef>
                          <a:spcPts val="1420"/>
                        </a:spcBef>
                      </a:pPr>
                      <a:r>
                        <a:rPr sz="1400" spc="-10" dirty="0">
                          <a:solidFill>
                            <a:srgbClr val="273A95"/>
                          </a:solidFill>
                          <a:latin typeface="Century Gothic"/>
                          <a:ea typeface="+mn-ea"/>
                          <a:cs typeface="Century Gothic"/>
                        </a:rPr>
                        <a:t>1.</a:t>
                      </a:r>
                      <a:r>
                        <a:rPr lang="en-US" sz="1400" spc="-10" dirty="0">
                          <a:solidFill>
                            <a:srgbClr val="273A95"/>
                          </a:solidFill>
                          <a:latin typeface="Century Gothic"/>
                          <a:ea typeface="+mn-ea"/>
                          <a:cs typeface="Century Gothic"/>
                        </a:rPr>
                        <a:t>Advanced Feature Engineering</a:t>
                      </a:r>
                      <a:endParaRPr sz="1400" spc="-10" dirty="0">
                        <a:solidFill>
                          <a:srgbClr val="273A95"/>
                        </a:solidFill>
                        <a:latin typeface="Century Gothic"/>
                        <a:ea typeface="+mn-ea"/>
                        <a:cs typeface="Century Gothic"/>
                      </a:endParaRPr>
                    </a:p>
                  </a:txBody>
                  <a:tcPr marL="0" marR="0" marT="180340"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dirty="0">
                        <a:latin typeface="Times New Roman"/>
                        <a:cs typeface="Times New Roman"/>
                      </a:endParaRPr>
                    </a:p>
                  </a:txBody>
                  <a:tcPr marL="0" marR="0" marT="0" marB="0">
                    <a:lnR w="76200">
                      <a:solidFill>
                        <a:srgbClr val="1B75BC"/>
                      </a:solidFill>
                      <a:prstDash val="solid"/>
                    </a:lnR>
                  </a:tcPr>
                </a:tc>
                <a:tc>
                  <a:txBody>
                    <a:bodyPr/>
                    <a:lstStyle/>
                    <a:p>
                      <a:pPr marR="12065">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86715" indent="-285750">
                        <a:lnSpc>
                          <a:spcPct val="136900"/>
                        </a:lnSpc>
                        <a:buFont typeface="Arial" panose="020B0604020202020204" pitchFamily="34" charset="0"/>
                        <a:buChar char="•"/>
                        <a:tabLst>
                          <a:tab pos="330200" algn="l"/>
                        </a:tabLst>
                      </a:pPr>
                      <a:r>
                        <a:rPr lang="en-US" sz="1400" spc="-10" dirty="0">
                          <a:solidFill>
                            <a:srgbClr val="273A95"/>
                          </a:solidFill>
                          <a:latin typeface="Century Gothic"/>
                          <a:cs typeface="Century Gothic"/>
                        </a:rPr>
                        <a:t>Wavelet Transformation</a:t>
                      </a:r>
                    </a:p>
                    <a:p>
                      <a:pPr marL="386715" indent="-285750">
                        <a:lnSpc>
                          <a:spcPct val="136900"/>
                        </a:lnSpc>
                        <a:buFont typeface="Arial" panose="020B0604020202020204" pitchFamily="34" charset="0"/>
                        <a:buChar char="•"/>
                        <a:tabLst>
                          <a:tab pos="330200" algn="l"/>
                        </a:tabLst>
                      </a:pPr>
                      <a:r>
                        <a:rPr lang="en-US" sz="1400" spc="-10" dirty="0">
                          <a:solidFill>
                            <a:srgbClr val="273A95"/>
                          </a:solidFill>
                          <a:latin typeface="Century Gothic"/>
                          <a:cs typeface="Century Gothic"/>
                        </a:rPr>
                        <a:t>Time-Frequency Analysis</a:t>
                      </a:r>
                    </a:p>
                    <a:p>
                      <a:pPr marL="386715" indent="-285750">
                        <a:lnSpc>
                          <a:spcPct val="136900"/>
                        </a:lnSpc>
                        <a:buFont typeface="Arial" panose="020B0604020202020204" pitchFamily="34" charset="0"/>
                        <a:buChar char="•"/>
                        <a:tabLst>
                          <a:tab pos="330200" algn="l"/>
                        </a:tabLst>
                      </a:pPr>
                      <a:r>
                        <a:rPr lang="en-US" sz="1400" spc="-10" dirty="0">
                          <a:solidFill>
                            <a:srgbClr val="273A95"/>
                          </a:solidFill>
                          <a:latin typeface="Century Gothic"/>
                          <a:cs typeface="Century Gothic"/>
                        </a:rPr>
                        <a:t>Functional Connectivity Analysis</a:t>
                      </a:r>
                    </a:p>
                    <a:p>
                      <a:pPr marL="386715" indent="-285750">
                        <a:lnSpc>
                          <a:spcPct val="136900"/>
                        </a:lnSpc>
                        <a:buFont typeface="Arial" panose="020B0604020202020204" pitchFamily="34" charset="0"/>
                        <a:buChar char="•"/>
                        <a:tabLst>
                          <a:tab pos="330200" algn="l"/>
                        </a:tabLst>
                      </a:pPr>
                      <a:endParaRPr sz="1400" dirty="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3" name="object 3">
            <a:extLst>
              <a:ext uri="{FF2B5EF4-FFF2-40B4-BE49-F238E27FC236}">
                <a16:creationId xmlns:a16="http://schemas.microsoft.com/office/drawing/2014/main" id="{6DD3AD25-6028-5137-0E63-862F7B6D75FA}"/>
              </a:ext>
            </a:extLst>
          </p:cNvPr>
          <p:cNvGraphicFramePr>
            <a:graphicFrameLocks noGrp="1"/>
          </p:cNvGraphicFramePr>
          <p:nvPr>
            <p:extLst>
              <p:ext uri="{D42A27DB-BD31-4B8C-83A1-F6EECF244321}">
                <p14:modId xmlns:p14="http://schemas.microsoft.com/office/powerpoint/2010/main" val="701866885"/>
              </p:ext>
            </p:extLst>
          </p:nvPr>
        </p:nvGraphicFramePr>
        <p:xfrm>
          <a:off x="3826827" y="2257425"/>
          <a:ext cx="2891473" cy="3215640"/>
        </p:xfrm>
        <a:graphic>
          <a:graphicData uri="http://schemas.openxmlformats.org/drawingml/2006/table">
            <a:tbl>
              <a:tblPr firstRow="1" bandRow="1">
                <a:tableStyleId>{2D5ABB26-0587-4C30-8999-92F81FD0307C}</a:tableStyleId>
              </a:tblPr>
              <a:tblGrid>
                <a:gridCol w="1470025">
                  <a:extLst>
                    <a:ext uri="{9D8B030D-6E8A-4147-A177-3AD203B41FA5}">
                      <a16:colId xmlns:a16="http://schemas.microsoft.com/office/drawing/2014/main" val="20000"/>
                    </a:ext>
                  </a:extLst>
                </a:gridCol>
                <a:gridCol w="1421448">
                  <a:extLst>
                    <a:ext uri="{9D8B030D-6E8A-4147-A177-3AD203B41FA5}">
                      <a16:colId xmlns:a16="http://schemas.microsoft.com/office/drawing/2014/main" val="20001"/>
                    </a:ext>
                  </a:extLst>
                </a:gridCol>
              </a:tblGrid>
              <a:tr h="549275">
                <a:tc gridSpan="2">
                  <a:txBody>
                    <a:bodyPr/>
                    <a:lstStyle/>
                    <a:p>
                      <a:pPr marL="786130">
                        <a:lnSpc>
                          <a:spcPct val="100000"/>
                        </a:lnSpc>
                        <a:spcBef>
                          <a:spcPts val="1425"/>
                        </a:spcBef>
                      </a:pPr>
                      <a:r>
                        <a:rPr sz="1400" dirty="0">
                          <a:solidFill>
                            <a:srgbClr val="273A95"/>
                          </a:solidFill>
                          <a:latin typeface="Century Gothic"/>
                          <a:ea typeface="+mn-ea"/>
                          <a:cs typeface="Century Gothic"/>
                        </a:rPr>
                        <a:t>2.</a:t>
                      </a:r>
                      <a:r>
                        <a:rPr lang="en-US" sz="1400" dirty="0">
                          <a:solidFill>
                            <a:srgbClr val="273A95"/>
                          </a:solidFill>
                          <a:latin typeface="Century Gothic"/>
                          <a:ea typeface="+mn-ea"/>
                          <a:cs typeface="Century Gothic"/>
                        </a:rPr>
                        <a:t> Model Optimization</a:t>
                      </a:r>
                      <a:endParaRPr sz="1400" dirty="0">
                        <a:solidFill>
                          <a:srgbClr val="273A95"/>
                        </a:solidFill>
                        <a:latin typeface="Century Gothic"/>
                        <a:ea typeface="+mn-ea"/>
                        <a:cs typeface="Century Gothic"/>
                      </a:endParaRPr>
                    </a:p>
                  </a:txBody>
                  <a:tcPr marL="0" marR="0" marT="180975"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Deep Learning Models( will be included in the research )</a:t>
                      </a:r>
                    </a:p>
                    <a:p>
                      <a:pPr marL="333375" indent="-227965">
                        <a:lnSpc>
                          <a:spcPct val="100000"/>
                        </a:lnSpc>
                        <a:spcBef>
                          <a:spcPts val="210"/>
                        </a:spcBef>
                        <a:buChar char="•"/>
                        <a:tabLst>
                          <a:tab pos="333375" algn="l"/>
                        </a:tabLst>
                      </a:pPr>
                      <a:r>
                        <a:rPr lang="en-US" sz="1400" dirty="0" err="1">
                          <a:solidFill>
                            <a:srgbClr val="273A95"/>
                          </a:solidFill>
                          <a:latin typeface="Century Gothic"/>
                          <a:cs typeface="Century Gothic"/>
                        </a:rPr>
                        <a:t>AutoML</a:t>
                      </a:r>
                      <a:r>
                        <a:rPr lang="en-US" sz="1400" dirty="0">
                          <a:solidFill>
                            <a:srgbClr val="273A95"/>
                          </a:solidFill>
                          <a:latin typeface="Century Gothic"/>
                          <a:cs typeface="Century Gothic"/>
                        </a:rPr>
                        <a:t> Frameworks</a:t>
                      </a:r>
                    </a:p>
                    <a:p>
                      <a:pPr marL="333375" indent="-227965">
                        <a:lnSpc>
                          <a:spcPct val="100000"/>
                        </a:lnSpc>
                        <a:spcBef>
                          <a:spcPts val="210"/>
                        </a:spcBef>
                        <a:buChar char="•"/>
                        <a:tabLst>
                          <a:tab pos="333375" algn="l"/>
                        </a:tabLst>
                      </a:pPr>
                      <a:r>
                        <a:rPr lang="en-US" sz="1400" dirty="0">
                          <a:solidFill>
                            <a:srgbClr val="273A95"/>
                          </a:solidFill>
                          <a:latin typeface="Century Gothic"/>
                          <a:cs typeface="Century Gothic"/>
                        </a:rPr>
                        <a:t>Explainable AI</a:t>
                      </a:r>
                    </a:p>
                    <a:p>
                      <a:pPr marL="105410" indent="0">
                        <a:lnSpc>
                          <a:spcPct val="100000"/>
                        </a:lnSpc>
                        <a:spcBef>
                          <a:spcPts val="210"/>
                        </a:spcBef>
                        <a:buNone/>
                        <a:tabLst>
                          <a:tab pos="333375" algn="l"/>
                        </a:tabLst>
                      </a:pPr>
                      <a:endParaRPr sz="1400" dirty="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4" name="object 4">
            <a:extLst>
              <a:ext uri="{FF2B5EF4-FFF2-40B4-BE49-F238E27FC236}">
                <a16:creationId xmlns:a16="http://schemas.microsoft.com/office/drawing/2014/main" id="{B760B40A-DF84-6325-A7E0-A978AB4C6CE5}"/>
              </a:ext>
            </a:extLst>
          </p:cNvPr>
          <p:cNvGraphicFramePr>
            <a:graphicFrameLocks noGrp="1"/>
          </p:cNvGraphicFramePr>
          <p:nvPr>
            <p:extLst>
              <p:ext uri="{D42A27DB-BD31-4B8C-83A1-F6EECF244321}">
                <p14:modId xmlns:p14="http://schemas.microsoft.com/office/powerpoint/2010/main" val="2875399635"/>
              </p:ext>
            </p:extLst>
          </p:nvPr>
        </p:nvGraphicFramePr>
        <p:xfrm>
          <a:off x="7016769" y="2257425"/>
          <a:ext cx="2618105" cy="3274060"/>
        </p:xfrm>
        <a:graphic>
          <a:graphicData uri="http://schemas.openxmlformats.org/drawingml/2006/table">
            <a:tbl>
              <a:tblPr firstRow="1" bandRow="1">
                <a:tableStyleId>{2D5ABB26-0587-4C30-8999-92F81FD0307C}</a:tableStyleId>
              </a:tblPr>
              <a:tblGrid>
                <a:gridCol w="1231900">
                  <a:extLst>
                    <a:ext uri="{9D8B030D-6E8A-4147-A177-3AD203B41FA5}">
                      <a16:colId xmlns:a16="http://schemas.microsoft.com/office/drawing/2014/main" val="20000"/>
                    </a:ext>
                  </a:extLst>
                </a:gridCol>
                <a:gridCol w="1386205">
                  <a:extLst>
                    <a:ext uri="{9D8B030D-6E8A-4147-A177-3AD203B41FA5}">
                      <a16:colId xmlns:a16="http://schemas.microsoft.com/office/drawing/2014/main" val="20001"/>
                    </a:ext>
                  </a:extLst>
                </a:gridCol>
              </a:tblGrid>
              <a:tr h="549275">
                <a:tc gridSpan="2">
                  <a:txBody>
                    <a:bodyPr/>
                    <a:lstStyle/>
                    <a:p>
                      <a:pPr marL="693420">
                        <a:lnSpc>
                          <a:spcPct val="100000"/>
                        </a:lnSpc>
                        <a:spcBef>
                          <a:spcPts val="1425"/>
                        </a:spcBef>
                      </a:pPr>
                      <a:r>
                        <a:rPr sz="1400" dirty="0">
                          <a:solidFill>
                            <a:srgbClr val="273A95"/>
                          </a:solidFill>
                          <a:latin typeface="Century Gothic"/>
                          <a:ea typeface="+mn-ea"/>
                          <a:cs typeface="Century Gothic"/>
                        </a:rPr>
                        <a:t>3. </a:t>
                      </a:r>
                      <a:r>
                        <a:rPr lang="en-US" sz="1400" dirty="0">
                          <a:solidFill>
                            <a:srgbClr val="273A95"/>
                          </a:solidFill>
                          <a:latin typeface="Century Gothic"/>
                          <a:ea typeface="+mn-ea"/>
                          <a:cs typeface="Century Gothic"/>
                        </a:rPr>
                        <a:t>Multi Model Integration</a:t>
                      </a:r>
                      <a:endParaRPr sz="1400" dirty="0">
                        <a:solidFill>
                          <a:srgbClr val="273A95"/>
                        </a:solidFill>
                        <a:latin typeface="Century Gothic"/>
                        <a:ea typeface="+mn-ea"/>
                        <a:cs typeface="Century Gothic"/>
                      </a:endParaRPr>
                    </a:p>
                  </a:txBody>
                  <a:tcPr marL="0" marR="0" marT="180975"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29565" indent="-227965">
                        <a:lnSpc>
                          <a:spcPct val="100000"/>
                        </a:lnSpc>
                        <a:spcBef>
                          <a:spcPts val="215"/>
                        </a:spcBef>
                        <a:buChar char="•"/>
                        <a:tabLst>
                          <a:tab pos="329565" algn="l"/>
                        </a:tabLst>
                      </a:pPr>
                      <a:r>
                        <a:rPr lang="en-US" sz="1400" dirty="0">
                          <a:solidFill>
                            <a:srgbClr val="273A95"/>
                          </a:solidFill>
                          <a:latin typeface="Century Gothic"/>
                          <a:cs typeface="Century Gothic"/>
                        </a:rPr>
                        <a:t>Incorporating Clinical Data</a:t>
                      </a:r>
                    </a:p>
                    <a:p>
                      <a:pPr marL="329565" indent="-227965">
                        <a:lnSpc>
                          <a:spcPct val="100000"/>
                        </a:lnSpc>
                        <a:spcBef>
                          <a:spcPts val="215"/>
                        </a:spcBef>
                        <a:buChar char="•"/>
                        <a:tabLst>
                          <a:tab pos="329565" algn="l"/>
                        </a:tabLst>
                      </a:pPr>
                      <a:r>
                        <a:rPr lang="en-US" sz="1400" dirty="0">
                          <a:solidFill>
                            <a:srgbClr val="273A95"/>
                          </a:solidFill>
                          <a:latin typeface="Century Gothic"/>
                          <a:cs typeface="Century Gothic"/>
                        </a:rPr>
                        <a:t>Sensor Fusion</a:t>
                      </a:r>
                    </a:p>
                    <a:p>
                      <a:pPr marL="329565" indent="-227965">
                        <a:lnSpc>
                          <a:spcPct val="100000"/>
                        </a:lnSpc>
                        <a:spcBef>
                          <a:spcPts val="215"/>
                        </a:spcBef>
                        <a:buChar char="•"/>
                        <a:tabLst>
                          <a:tab pos="329565" algn="l"/>
                        </a:tabLst>
                      </a:pPr>
                      <a:r>
                        <a:rPr lang="en-US" sz="1400" dirty="0">
                          <a:solidFill>
                            <a:srgbClr val="273A95"/>
                          </a:solidFill>
                          <a:latin typeface="Century Gothic"/>
                          <a:cs typeface="Century Gothic"/>
                        </a:rPr>
                        <a:t>Edge Computing</a:t>
                      </a:r>
                      <a:endParaRPr sz="1400" dirty="0">
                        <a:latin typeface="Century Gothic"/>
                        <a:cs typeface="Century Gothic"/>
                      </a:endParaRPr>
                    </a:p>
                  </a:txBody>
                  <a:tcPr marL="0" marR="0" marT="27305"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5" name="object 5">
            <a:extLst>
              <a:ext uri="{FF2B5EF4-FFF2-40B4-BE49-F238E27FC236}">
                <a16:creationId xmlns:a16="http://schemas.microsoft.com/office/drawing/2014/main" id="{A9803241-326F-3E38-A971-B86D1F83D982}"/>
              </a:ext>
            </a:extLst>
          </p:cNvPr>
          <p:cNvSpPr txBox="1">
            <a:spLocks noGrp="1"/>
          </p:cNvSpPr>
          <p:nvPr>
            <p:ph type="title"/>
          </p:nvPr>
        </p:nvSpPr>
        <p:spPr>
          <a:xfrm>
            <a:off x="3029497" y="971070"/>
            <a:ext cx="4191176" cy="335989"/>
          </a:xfrm>
          <a:prstGeom prst="rect">
            <a:avLst/>
          </a:prstGeom>
        </p:spPr>
        <p:txBody>
          <a:bodyPr vert="horz" wrap="square" lIns="0" tIns="12700" rIns="0" bIns="0" rtlCol="0">
            <a:spAutoFit/>
          </a:bodyPr>
          <a:lstStyle/>
          <a:p>
            <a:pPr marL="12700" algn="ctr">
              <a:lnSpc>
                <a:spcPct val="100000"/>
              </a:lnSpc>
              <a:spcBef>
                <a:spcPts val="100"/>
              </a:spcBef>
            </a:pPr>
            <a:r>
              <a:rPr lang="en-US" spc="-10" dirty="0">
                <a:solidFill>
                  <a:srgbClr val="091339"/>
                </a:solidFill>
              </a:rPr>
              <a:t>Future Work</a:t>
            </a:r>
            <a:endParaRPr spc="-10" dirty="0">
              <a:solidFill>
                <a:srgbClr val="091339"/>
              </a:solidFill>
            </a:endParaRPr>
          </a:p>
        </p:txBody>
      </p:sp>
      <p:sp>
        <p:nvSpPr>
          <p:cNvPr id="6" name="object 6">
            <a:extLst>
              <a:ext uri="{FF2B5EF4-FFF2-40B4-BE49-F238E27FC236}">
                <a16:creationId xmlns:a16="http://schemas.microsoft.com/office/drawing/2014/main" id="{678CF97B-6FC1-3DC8-1999-39A28E6635F6}"/>
              </a:ext>
            </a:extLst>
          </p:cNvPr>
          <p:cNvSpPr txBox="1"/>
          <p:nvPr/>
        </p:nvSpPr>
        <p:spPr>
          <a:xfrm>
            <a:off x="850900" y="1495425"/>
            <a:ext cx="8548370" cy="479555"/>
          </a:xfrm>
          <a:prstGeom prst="rect">
            <a:avLst/>
          </a:prstGeom>
        </p:spPr>
        <p:txBody>
          <a:bodyPr vert="horz" wrap="square" lIns="0" tIns="12700" rIns="0" bIns="0" rtlCol="0">
            <a:spAutoFit/>
          </a:bodyPr>
          <a:lstStyle/>
          <a:p>
            <a:pPr marL="1708150" marR="5080" indent="-1696085">
              <a:lnSpc>
                <a:spcPct val="113100"/>
              </a:lnSpc>
              <a:spcBef>
                <a:spcPts val="100"/>
              </a:spcBef>
            </a:pPr>
            <a:r>
              <a:rPr lang="en-US" sz="1400" dirty="0"/>
              <a:t>To further improve ADHD prediction in children using EEG signal features and machine learning, future research could consider the following directions:</a:t>
            </a:r>
            <a:endParaRPr sz="1400" dirty="0">
              <a:latin typeface="Century Gothic"/>
              <a:cs typeface="Century Gothic"/>
            </a:endParaRPr>
          </a:p>
        </p:txBody>
      </p:sp>
      <p:sp>
        <p:nvSpPr>
          <p:cNvPr id="7" name="TextBox 6">
            <a:extLst>
              <a:ext uri="{FF2B5EF4-FFF2-40B4-BE49-F238E27FC236}">
                <a16:creationId xmlns:a16="http://schemas.microsoft.com/office/drawing/2014/main" id="{C2DEAD40-5FF9-CF53-016D-7C0A22210D43}"/>
              </a:ext>
            </a:extLst>
          </p:cNvPr>
          <p:cNvSpPr txBox="1"/>
          <p:nvPr/>
        </p:nvSpPr>
        <p:spPr>
          <a:xfrm>
            <a:off x="698500" y="5686425"/>
            <a:ext cx="9296400" cy="738664"/>
          </a:xfrm>
          <a:prstGeom prst="rect">
            <a:avLst/>
          </a:prstGeom>
          <a:noFill/>
        </p:spPr>
        <p:txBody>
          <a:bodyPr wrap="square" rtlCol="0">
            <a:spAutoFit/>
          </a:bodyPr>
          <a:lstStyle/>
          <a:p>
            <a:r>
              <a:rPr lang="en-US" sz="1400" spc="-10" dirty="0">
                <a:solidFill>
                  <a:srgbClr val="273A95"/>
                </a:solidFill>
                <a:latin typeface="Century Gothic"/>
                <a:ea typeface="+mn-ea"/>
              </a:rPr>
              <a:t>Future work should focus on integrating advanced methods, larger datasets, and practical applications to refine ADHD prediction systems. By addressing these areas, researchers can enhance diagnostic accuracy, improve early detection, and contribute to personalized treatment strategies for ADHD.</a:t>
            </a:r>
            <a:endParaRPr lang="en-GB" sz="1400" spc="-10" dirty="0">
              <a:solidFill>
                <a:srgbClr val="273A95"/>
              </a:solidFill>
              <a:latin typeface="Century Gothic"/>
              <a:ea typeface="+mn-ea"/>
            </a:endParaRPr>
          </a:p>
        </p:txBody>
      </p:sp>
      <p:sp>
        <p:nvSpPr>
          <p:cNvPr id="8" name="object 16">
            <a:extLst>
              <a:ext uri="{FF2B5EF4-FFF2-40B4-BE49-F238E27FC236}">
                <a16:creationId xmlns:a16="http://schemas.microsoft.com/office/drawing/2014/main" id="{279586B4-A7D2-4DE8-7DFD-99DC87637D32}"/>
              </a:ext>
            </a:extLst>
          </p:cNvPr>
          <p:cNvSpPr/>
          <p:nvPr/>
        </p:nvSpPr>
        <p:spPr>
          <a:xfrm>
            <a:off x="698500" y="5598741"/>
            <a:ext cx="9296400" cy="1164520"/>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endParaRPr dirty="0"/>
          </a:p>
        </p:txBody>
      </p:sp>
    </p:spTree>
    <p:extLst>
      <p:ext uri="{BB962C8B-B14F-4D97-AF65-F5344CB8AC3E}">
        <p14:creationId xmlns:p14="http://schemas.microsoft.com/office/powerpoint/2010/main" val="71879791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35168-9151-0C0E-6593-1037BA8B9BA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665F881-118B-E5D4-DE32-A047E9EC7ABF}"/>
              </a:ext>
            </a:extLst>
          </p:cNvPr>
          <p:cNvSpPr>
            <a:spLocks noGrp="1"/>
          </p:cNvSpPr>
          <p:nvPr>
            <p:ph type="title"/>
          </p:nvPr>
        </p:nvSpPr>
        <p:spPr>
          <a:xfrm>
            <a:off x="1993900" y="3619842"/>
            <a:ext cx="5867400" cy="323165"/>
          </a:xfrm>
        </p:spPr>
        <p:txBody>
          <a:bodyPr/>
          <a:lstStyle/>
          <a:p>
            <a:pPr algn="ctr"/>
            <a:r>
              <a:rPr lang="en-GB" dirty="0"/>
              <a:t>Thank You</a:t>
            </a:r>
          </a:p>
        </p:txBody>
      </p:sp>
    </p:spTree>
    <p:extLst>
      <p:ext uri="{BB962C8B-B14F-4D97-AF65-F5344CB8AC3E}">
        <p14:creationId xmlns:p14="http://schemas.microsoft.com/office/powerpoint/2010/main" val="38305614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71181" y="2808630"/>
          <a:ext cx="2842260" cy="3463290"/>
        </p:xfrm>
        <a:graphic>
          <a:graphicData uri="http://schemas.openxmlformats.org/drawingml/2006/table">
            <a:tbl>
              <a:tblPr firstRow="1" bandRow="1">
                <a:tableStyleId>{2D5ABB26-0587-4C30-8999-92F81FD0307C}</a:tableStyleId>
              </a:tblPr>
              <a:tblGrid>
                <a:gridCol w="1421130">
                  <a:extLst>
                    <a:ext uri="{9D8B030D-6E8A-4147-A177-3AD203B41FA5}">
                      <a16:colId xmlns:a16="http://schemas.microsoft.com/office/drawing/2014/main" val="20000"/>
                    </a:ext>
                  </a:extLst>
                </a:gridCol>
                <a:gridCol w="1421130">
                  <a:extLst>
                    <a:ext uri="{9D8B030D-6E8A-4147-A177-3AD203B41FA5}">
                      <a16:colId xmlns:a16="http://schemas.microsoft.com/office/drawing/2014/main" val="20001"/>
                    </a:ext>
                  </a:extLst>
                </a:gridCol>
              </a:tblGrid>
              <a:tr h="549275">
                <a:tc gridSpan="2">
                  <a:txBody>
                    <a:bodyPr/>
                    <a:lstStyle/>
                    <a:p>
                      <a:pPr marL="878840">
                        <a:lnSpc>
                          <a:spcPct val="100000"/>
                        </a:lnSpc>
                        <a:spcBef>
                          <a:spcPts val="1420"/>
                        </a:spcBef>
                      </a:pPr>
                      <a:r>
                        <a:rPr sz="1400" dirty="0">
                          <a:solidFill>
                            <a:srgbClr val="091339"/>
                          </a:solidFill>
                          <a:latin typeface="Century Gothic"/>
                          <a:cs typeface="Century Gothic"/>
                        </a:rPr>
                        <a:t>1.</a:t>
                      </a:r>
                      <a:r>
                        <a:rPr sz="1400" spc="245" dirty="0">
                          <a:solidFill>
                            <a:srgbClr val="091339"/>
                          </a:solidFill>
                          <a:latin typeface="Century Gothic"/>
                          <a:cs typeface="Century Gothic"/>
                        </a:rPr>
                        <a:t> </a:t>
                      </a:r>
                      <a:r>
                        <a:rPr sz="1400" spc="-10" dirty="0">
                          <a:solidFill>
                            <a:srgbClr val="091339"/>
                          </a:solidFill>
                          <a:latin typeface="Century Gothic"/>
                          <a:cs typeface="Century Gothic"/>
                        </a:rPr>
                        <a:t>INATTENTION</a:t>
                      </a:r>
                      <a:endParaRPr sz="1400">
                        <a:latin typeface="Century Gothic"/>
                        <a:cs typeface="Century Gothic"/>
                      </a:endParaRPr>
                    </a:p>
                  </a:txBody>
                  <a:tcPr marL="0" marR="0" marT="180340"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660015">
                <a:tc gridSpan="2">
                  <a:txBody>
                    <a:bodyPr/>
                    <a:lstStyle/>
                    <a:p>
                      <a:pPr marL="329565" indent="-227965">
                        <a:lnSpc>
                          <a:spcPct val="100000"/>
                        </a:lnSpc>
                        <a:spcBef>
                          <a:spcPts val="210"/>
                        </a:spcBef>
                        <a:buChar char="•"/>
                        <a:tabLst>
                          <a:tab pos="329565" algn="l"/>
                        </a:tabLst>
                      </a:pPr>
                      <a:r>
                        <a:rPr sz="1400" dirty="0">
                          <a:solidFill>
                            <a:srgbClr val="273A95"/>
                          </a:solidFill>
                          <a:latin typeface="Century Gothic"/>
                          <a:cs typeface="Century Gothic"/>
                        </a:rPr>
                        <a:t>Trouble prioritizing </a:t>
                      </a:r>
                      <a:r>
                        <a:rPr sz="1400" spc="-25" dirty="0">
                          <a:solidFill>
                            <a:srgbClr val="273A95"/>
                          </a:solidFill>
                          <a:latin typeface="Century Gothic"/>
                          <a:cs typeface="Century Gothic"/>
                        </a:rPr>
                        <a:t>and</a:t>
                      </a:r>
                      <a:endParaRPr sz="1400">
                        <a:latin typeface="Century Gothic"/>
                        <a:cs typeface="Century Gothic"/>
                      </a:endParaRPr>
                    </a:p>
                    <a:p>
                      <a:pPr marL="330200">
                        <a:lnSpc>
                          <a:spcPct val="100000"/>
                        </a:lnSpc>
                        <a:spcBef>
                          <a:spcPts val="620"/>
                        </a:spcBef>
                      </a:pPr>
                      <a:r>
                        <a:rPr sz="1400" dirty="0">
                          <a:solidFill>
                            <a:srgbClr val="273A95"/>
                          </a:solidFill>
                          <a:latin typeface="Century Gothic"/>
                          <a:cs typeface="Century Gothic"/>
                        </a:rPr>
                        <a:t>completing </a:t>
                      </a:r>
                      <a:r>
                        <a:rPr sz="1400" spc="-10" dirty="0">
                          <a:solidFill>
                            <a:srgbClr val="273A95"/>
                          </a:solidFill>
                          <a:latin typeface="Century Gothic"/>
                          <a:cs typeface="Century Gothic"/>
                        </a:rPr>
                        <a:t>tasks.</a:t>
                      </a:r>
                      <a:endParaRPr sz="1400">
                        <a:latin typeface="Century Gothic"/>
                        <a:cs typeface="Century Gothic"/>
                      </a:endParaRPr>
                    </a:p>
                    <a:p>
                      <a:pPr marL="328930" marR="70485" indent="-227965">
                        <a:lnSpc>
                          <a:spcPct val="136900"/>
                        </a:lnSpc>
                        <a:buChar char="•"/>
                        <a:tabLst>
                          <a:tab pos="330200" algn="l"/>
                        </a:tabLst>
                      </a:pPr>
                      <a:r>
                        <a:rPr sz="1400" dirty="0">
                          <a:solidFill>
                            <a:srgbClr val="273A95"/>
                          </a:solidFill>
                          <a:latin typeface="Century Gothic"/>
                          <a:cs typeface="Century Gothic"/>
                        </a:rPr>
                        <a:t>Procrastination </a:t>
                      </a:r>
                      <a:r>
                        <a:rPr sz="1400" spc="-25" dirty="0">
                          <a:solidFill>
                            <a:srgbClr val="273A95"/>
                          </a:solidFill>
                          <a:latin typeface="Century Gothic"/>
                          <a:cs typeface="Century Gothic"/>
                        </a:rPr>
                        <a:t>and</a:t>
                      </a:r>
                      <a:r>
                        <a:rPr sz="1400" spc="500" dirty="0">
                          <a:solidFill>
                            <a:srgbClr val="273A95"/>
                          </a:solidFill>
                          <a:latin typeface="Century Gothic"/>
                          <a:cs typeface="Century Gothic"/>
                        </a:rPr>
                        <a:t> 	</a:t>
                      </a:r>
                      <a:r>
                        <a:rPr sz="1400" dirty="0">
                          <a:solidFill>
                            <a:srgbClr val="273A95"/>
                          </a:solidFill>
                          <a:latin typeface="Century Gothic"/>
                          <a:cs typeface="Century Gothic"/>
                        </a:rPr>
                        <a:t>difficulty</a:t>
                      </a:r>
                      <a:r>
                        <a:rPr sz="1400" spc="-35" dirty="0">
                          <a:solidFill>
                            <a:srgbClr val="273A95"/>
                          </a:solidFill>
                          <a:latin typeface="Century Gothic"/>
                          <a:cs typeface="Century Gothic"/>
                        </a:rPr>
                        <a:t> </a:t>
                      </a:r>
                      <a:r>
                        <a:rPr sz="1400" dirty="0">
                          <a:solidFill>
                            <a:srgbClr val="273A95"/>
                          </a:solidFill>
                          <a:latin typeface="Century Gothic"/>
                          <a:cs typeface="Century Gothic"/>
                        </a:rPr>
                        <a:t>meeting</a:t>
                      </a:r>
                      <a:r>
                        <a:rPr sz="1400" spc="-20" dirty="0">
                          <a:solidFill>
                            <a:srgbClr val="273A95"/>
                          </a:solidFill>
                          <a:latin typeface="Century Gothic"/>
                          <a:cs typeface="Century Gothic"/>
                        </a:rPr>
                        <a:t> </a:t>
                      </a:r>
                      <a:r>
                        <a:rPr sz="1400" spc="-10" dirty="0">
                          <a:solidFill>
                            <a:srgbClr val="273A95"/>
                          </a:solidFill>
                          <a:latin typeface="Century Gothic"/>
                          <a:cs typeface="Century Gothic"/>
                        </a:rPr>
                        <a:t>deadlines.</a:t>
                      </a:r>
                      <a:endParaRPr sz="1400">
                        <a:latin typeface="Century Gothic"/>
                        <a:cs typeface="Century Gothic"/>
                      </a:endParaRPr>
                    </a:p>
                    <a:p>
                      <a:pPr marL="329565" indent="-227965">
                        <a:lnSpc>
                          <a:spcPct val="100000"/>
                        </a:lnSpc>
                        <a:spcBef>
                          <a:spcPts val="620"/>
                        </a:spcBef>
                        <a:buChar char="•"/>
                        <a:tabLst>
                          <a:tab pos="329565" algn="l"/>
                        </a:tabLst>
                      </a:pPr>
                      <a:r>
                        <a:rPr sz="1400" dirty="0">
                          <a:solidFill>
                            <a:srgbClr val="273A95"/>
                          </a:solidFill>
                          <a:latin typeface="Century Gothic"/>
                          <a:cs typeface="Century Gothic"/>
                        </a:rPr>
                        <a:t>Being</a:t>
                      </a:r>
                      <a:r>
                        <a:rPr sz="1400" spc="-15" dirty="0">
                          <a:solidFill>
                            <a:srgbClr val="273A95"/>
                          </a:solidFill>
                          <a:latin typeface="Century Gothic"/>
                          <a:cs typeface="Century Gothic"/>
                        </a:rPr>
                        <a:t> </a:t>
                      </a:r>
                      <a:r>
                        <a:rPr sz="1400" dirty="0">
                          <a:solidFill>
                            <a:srgbClr val="273A95"/>
                          </a:solidFill>
                          <a:latin typeface="Century Gothic"/>
                          <a:cs typeface="Century Gothic"/>
                        </a:rPr>
                        <a:t>easily</a:t>
                      </a:r>
                      <a:r>
                        <a:rPr sz="1400" spc="-15" dirty="0">
                          <a:solidFill>
                            <a:srgbClr val="273A95"/>
                          </a:solidFill>
                          <a:latin typeface="Century Gothic"/>
                          <a:cs typeface="Century Gothic"/>
                        </a:rPr>
                        <a:t> </a:t>
                      </a:r>
                      <a:r>
                        <a:rPr sz="1400" spc="-10" dirty="0">
                          <a:solidFill>
                            <a:srgbClr val="273A95"/>
                          </a:solidFill>
                          <a:latin typeface="Century Gothic"/>
                          <a:cs typeface="Century Gothic"/>
                        </a:rPr>
                        <a:t>distracted </a:t>
                      </a:r>
                      <a:r>
                        <a:rPr sz="1400" spc="-25" dirty="0">
                          <a:solidFill>
                            <a:srgbClr val="273A95"/>
                          </a:solidFill>
                          <a:latin typeface="Century Gothic"/>
                          <a:cs typeface="Century Gothic"/>
                        </a:rPr>
                        <a:t>by</a:t>
                      </a:r>
                      <a:endParaRPr sz="1400">
                        <a:latin typeface="Century Gothic"/>
                        <a:cs typeface="Century Gothic"/>
                      </a:endParaRPr>
                    </a:p>
                    <a:p>
                      <a:pPr marL="330200">
                        <a:lnSpc>
                          <a:spcPct val="100000"/>
                        </a:lnSpc>
                        <a:spcBef>
                          <a:spcPts val="620"/>
                        </a:spcBef>
                      </a:pPr>
                      <a:r>
                        <a:rPr sz="1400" dirty="0">
                          <a:solidFill>
                            <a:srgbClr val="273A95"/>
                          </a:solidFill>
                          <a:latin typeface="Century Gothic"/>
                          <a:cs typeface="Century Gothic"/>
                        </a:rPr>
                        <a:t>irrelevant</a:t>
                      </a:r>
                      <a:r>
                        <a:rPr sz="1400" spc="-35" dirty="0">
                          <a:solidFill>
                            <a:srgbClr val="273A95"/>
                          </a:solidFill>
                          <a:latin typeface="Century Gothic"/>
                          <a:cs typeface="Century Gothic"/>
                        </a:rPr>
                        <a:t> </a:t>
                      </a:r>
                      <a:r>
                        <a:rPr sz="1400" dirty="0">
                          <a:solidFill>
                            <a:srgbClr val="273A95"/>
                          </a:solidFill>
                          <a:latin typeface="Century Gothic"/>
                          <a:cs typeface="Century Gothic"/>
                        </a:rPr>
                        <a:t>thoughts</a:t>
                      </a:r>
                      <a:r>
                        <a:rPr sz="1400" spc="-40" dirty="0">
                          <a:solidFill>
                            <a:srgbClr val="273A95"/>
                          </a:solidFill>
                          <a:latin typeface="Century Gothic"/>
                          <a:cs typeface="Century Gothic"/>
                        </a:rPr>
                        <a:t> </a:t>
                      </a:r>
                      <a:r>
                        <a:rPr sz="1400" dirty="0">
                          <a:solidFill>
                            <a:srgbClr val="273A95"/>
                          </a:solidFill>
                          <a:latin typeface="Century Gothic"/>
                          <a:cs typeface="Century Gothic"/>
                        </a:rPr>
                        <a:t>or</a:t>
                      </a:r>
                      <a:r>
                        <a:rPr sz="1400" spc="-30" dirty="0">
                          <a:solidFill>
                            <a:srgbClr val="273A95"/>
                          </a:solidFill>
                          <a:latin typeface="Century Gothic"/>
                          <a:cs typeface="Century Gothic"/>
                        </a:rPr>
                        <a:t> </a:t>
                      </a:r>
                      <a:r>
                        <a:rPr sz="1400" spc="-10" dirty="0">
                          <a:solidFill>
                            <a:srgbClr val="273A95"/>
                          </a:solidFill>
                          <a:latin typeface="Century Gothic"/>
                          <a:cs typeface="Century Gothic"/>
                        </a:rPr>
                        <a:t>stimuli.</a:t>
                      </a:r>
                      <a:endParaRPr sz="1400">
                        <a:latin typeface="Century Gothic"/>
                        <a:cs typeface="Century Gothic"/>
                      </a:endParaRPr>
                    </a:p>
                    <a:p>
                      <a:pPr marL="328930" marR="190500" indent="-227965">
                        <a:lnSpc>
                          <a:spcPct val="136900"/>
                        </a:lnSpc>
                        <a:buChar char="•"/>
                        <a:tabLst>
                          <a:tab pos="330200" algn="l"/>
                        </a:tabLst>
                      </a:pPr>
                      <a:r>
                        <a:rPr sz="1400" dirty="0">
                          <a:solidFill>
                            <a:srgbClr val="273A95"/>
                          </a:solidFill>
                          <a:latin typeface="Century Gothic"/>
                          <a:cs typeface="Century Gothic"/>
                        </a:rPr>
                        <a:t>Difficulty</a:t>
                      </a:r>
                      <a:r>
                        <a:rPr sz="1400" spc="-25" dirty="0">
                          <a:solidFill>
                            <a:srgbClr val="273A95"/>
                          </a:solidFill>
                          <a:latin typeface="Century Gothic"/>
                          <a:cs typeface="Century Gothic"/>
                        </a:rPr>
                        <a:t> </a:t>
                      </a:r>
                      <a:r>
                        <a:rPr sz="1400" dirty="0">
                          <a:solidFill>
                            <a:srgbClr val="273A95"/>
                          </a:solidFill>
                          <a:latin typeface="Century Gothic"/>
                          <a:cs typeface="Century Gothic"/>
                        </a:rPr>
                        <a:t>maintaining</a:t>
                      </a:r>
                      <a:r>
                        <a:rPr sz="1400" spc="-20" dirty="0">
                          <a:solidFill>
                            <a:srgbClr val="273A95"/>
                          </a:solidFill>
                          <a:latin typeface="Century Gothic"/>
                          <a:cs typeface="Century Gothic"/>
                        </a:rPr>
                        <a:t> </a:t>
                      </a:r>
                      <a:r>
                        <a:rPr sz="1400" spc="-10" dirty="0">
                          <a:solidFill>
                            <a:srgbClr val="273A95"/>
                          </a:solidFill>
                          <a:latin typeface="Century Gothic"/>
                          <a:cs typeface="Century Gothic"/>
                        </a:rPr>
                        <a:t>focus 	</a:t>
                      </a:r>
                      <a:r>
                        <a:rPr sz="1400" dirty="0">
                          <a:solidFill>
                            <a:srgbClr val="273A95"/>
                          </a:solidFill>
                          <a:latin typeface="Century Gothic"/>
                          <a:cs typeface="Century Gothic"/>
                        </a:rPr>
                        <a:t>during</a:t>
                      </a:r>
                      <a:r>
                        <a:rPr sz="1400" spc="-20" dirty="0">
                          <a:solidFill>
                            <a:srgbClr val="273A95"/>
                          </a:solidFill>
                          <a:latin typeface="Century Gothic"/>
                          <a:cs typeface="Century Gothic"/>
                        </a:rPr>
                        <a:t> </a:t>
                      </a:r>
                      <a:r>
                        <a:rPr sz="1400" dirty="0">
                          <a:solidFill>
                            <a:srgbClr val="273A95"/>
                          </a:solidFill>
                          <a:latin typeface="Century Gothic"/>
                          <a:cs typeface="Century Gothic"/>
                        </a:rPr>
                        <a:t>meetings</a:t>
                      </a:r>
                      <a:r>
                        <a:rPr sz="1400" spc="-20" dirty="0">
                          <a:solidFill>
                            <a:srgbClr val="273A95"/>
                          </a:solidFill>
                          <a:latin typeface="Century Gothic"/>
                          <a:cs typeface="Century Gothic"/>
                        </a:rPr>
                        <a:t> </a:t>
                      </a:r>
                      <a:r>
                        <a:rPr sz="1400" spc="-25" dirty="0">
                          <a:solidFill>
                            <a:srgbClr val="273A95"/>
                          </a:solidFill>
                          <a:latin typeface="Century Gothic"/>
                          <a:cs typeface="Century Gothic"/>
                        </a:rPr>
                        <a:t>or 	</a:t>
                      </a:r>
                      <a:r>
                        <a:rPr sz="1400" spc="-10" dirty="0">
                          <a:solidFill>
                            <a:srgbClr val="273A95"/>
                          </a:solidFill>
                          <a:latin typeface="Century Gothic"/>
                          <a:cs typeface="Century Gothic"/>
                        </a:rPr>
                        <a:t>conversations.</a:t>
                      </a:r>
                      <a:endParaRPr sz="140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3" name="object 3"/>
          <p:cNvGraphicFramePr>
            <a:graphicFrameLocks noGrp="1"/>
          </p:cNvGraphicFramePr>
          <p:nvPr/>
        </p:nvGraphicFramePr>
        <p:xfrm>
          <a:off x="4115612" y="2808630"/>
          <a:ext cx="2615565" cy="3215640"/>
        </p:xfrm>
        <a:graphic>
          <a:graphicData uri="http://schemas.openxmlformats.org/drawingml/2006/table">
            <a:tbl>
              <a:tblPr firstRow="1" bandRow="1">
                <a:tableStyleId>{2D5ABB26-0587-4C30-8999-92F81FD0307C}</a:tableStyleId>
              </a:tblPr>
              <a:tblGrid>
                <a:gridCol w="1334135">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tblGrid>
              <a:tr h="549275">
                <a:tc gridSpan="2">
                  <a:txBody>
                    <a:bodyPr/>
                    <a:lstStyle/>
                    <a:p>
                      <a:pPr marL="625475">
                        <a:lnSpc>
                          <a:spcPct val="100000"/>
                        </a:lnSpc>
                        <a:spcBef>
                          <a:spcPts val="450"/>
                        </a:spcBef>
                      </a:pPr>
                      <a:r>
                        <a:rPr sz="1400" dirty="0">
                          <a:solidFill>
                            <a:srgbClr val="091339"/>
                          </a:solidFill>
                          <a:latin typeface="Century Gothic"/>
                          <a:cs typeface="Century Gothic"/>
                        </a:rPr>
                        <a:t>2. </a:t>
                      </a:r>
                      <a:r>
                        <a:rPr sz="1400" spc="-10" dirty="0">
                          <a:solidFill>
                            <a:srgbClr val="091339"/>
                          </a:solidFill>
                          <a:latin typeface="Century Gothic"/>
                          <a:cs typeface="Century Gothic"/>
                        </a:rPr>
                        <a:t>HYPERACTIVITY</a:t>
                      </a:r>
                      <a:endParaRPr sz="1400">
                        <a:latin typeface="Century Gothic"/>
                        <a:cs typeface="Century Gothic"/>
                      </a:endParaRPr>
                    </a:p>
                    <a:p>
                      <a:pPr marL="402590">
                        <a:lnSpc>
                          <a:spcPct val="100000"/>
                        </a:lnSpc>
                        <a:spcBef>
                          <a:spcPts val="520"/>
                        </a:spcBef>
                      </a:pPr>
                      <a:r>
                        <a:rPr sz="1100" dirty="0">
                          <a:solidFill>
                            <a:srgbClr val="091339"/>
                          </a:solidFill>
                          <a:latin typeface="Century Gothic"/>
                          <a:cs typeface="Century Gothic"/>
                        </a:rPr>
                        <a:t>(Often</a:t>
                      </a:r>
                      <a:r>
                        <a:rPr sz="1100" spc="-25" dirty="0">
                          <a:solidFill>
                            <a:srgbClr val="091339"/>
                          </a:solidFill>
                          <a:latin typeface="Century Gothic"/>
                          <a:cs typeface="Century Gothic"/>
                        </a:rPr>
                        <a:t> </a:t>
                      </a:r>
                      <a:r>
                        <a:rPr sz="1100" dirty="0">
                          <a:solidFill>
                            <a:srgbClr val="091339"/>
                          </a:solidFill>
                          <a:latin typeface="Century Gothic"/>
                          <a:cs typeface="Century Gothic"/>
                        </a:rPr>
                        <a:t>less</a:t>
                      </a:r>
                      <a:r>
                        <a:rPr sz="1100" spc="-25" dirty="0">
                          <a:solidFill>
                            <a:srgbClr val="091339"/>
                          </a:solidFill>
                          <a:latin typeface="Century Gothic"/>
                          <a:cs typeface="Century Gothic"/>
                        </a:rPr>
                        <a:t> </a:t>
                      </a:r>
                      <a:r>
                        <a:rPr sz="1100" dirty="0">
                          <a:solidFill>
                            <a:srgbClr val="091339"/>
                          </a:solidFill>
                          <a:latin typeface="Century Gothic"/>
                          <a:cs typeface="Century Gothic"/>
                        </a:rPr>
                        <a:t>obvious</a:t>
                      </a:r>
                      <a:r>
                        <a:rPr sz="1100" spc="-25" dirty="0">
                          <a:solidFill>
                            <a:srgbClr val="091339"/>
                          </a:solidFill>
                          <a:latin typeface="Century Gothic"/>
                          <a:cs typeface="Century Gothic"/>
                        </a:rPr>
                        <a:t> </a:t>
                      </a:r>
                      <a:r>
                        <a:rPr sz="1100" dirty="0">
                          <a:solidFill>
                            <a:srgbClr val="091339"/>
                          </a:solidFill>
                          <a:latin typeface="Century Gothic"/>
                          <a:cs typeface="Century Gothic"/>
                        </a:rPr>
                        <a:t>in</a:t>
                      </a:r>
                      <a:r>
                        <a:rPr sz="1100" spc="-25" dirty="0">
                          <a:solidFill>
                            <a:srgbClr val="091339"/>
                          </a:solidFill>
                          <a:latin typeface="Century Gothic"/>
                          <a:cs typeface="Century Gothic"/>
                        </a:rPr>
                        <a:t> </a:t>
                      </a:r>
                      <a:r>
                        <a:rPr sz="1100" spc="-10" dirty="0">
                          <a:solidFill>
                            <a:srgbClr val="091339"/>
                          </a:solidFill>
                          <a:latin typeface="Century Gothic"/>
                          <a:cs typeface="Century Gothic"/>
                        </a:rPr>
                        <a:t>adults)</a:t>
                      </a:r>
                      <a:endParaRPr sz="1100">
                        <a:latin typeface="Century Gothic"/>
                        <a:cs typeface="Century Gothic"/>
                      </a:endParaRPr>
                    </a:p>
                  </a:txBody>
                  <a:tcPr marL="0" marR="0" marT="57150"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458470" indent="-227965">
                        <a:lnSpc>
                          <a:spcPct val="100000"/>
                        </a:lnSpc>
                        <a:spcBef>
                          <a:spcPts val="210"/>
                        </a:spcBef>
                        <a:buChar char="•"/>
                        <a:tabLst>
                          <a:tab pos="458470" algn="l"/>
                        </a:tabLst>
                      </a:pPr>
                      <a:r>
                        <a:rPr sz="1400" dirty="0">
                          <a:solidFill>
                            <a:srgbClr val="273A95"/>
                          </a:solidFill>
                          <a:latin typeface="Century Gothic"/>
                          <a:cs typeface="Century Gothic"/>
                        </a:rPr>
                        <a:t>Restlessness</a:t>
                      </a:r>
                      <a:r>
                        <a:rPr sz="1400" spc="-35" dirty="0">
                          <a:solidFill>
                            <a:srgbClr val="273A95"/>
                          </a:solidFill>
                          <a:latin typeface="Century Gothic"/>
                          <a:cs typeface="Century Gothic"/>
                        </a:rPr>
                        <a:t> </a:t>
                      </a:r>
                      <a:r>
                        <a:rPr sz="1400" dirty="0">
                          <a:solidFill>
                            <a:srgbClr val="273A95"/>
                          </a:solidFill>
                          <a:latin typeface="Century Gothic"/>
                          <a:cs typeface="Century Gothic"/>
                        </a:rPr>
                        <a:t>or</a:t>
                      </a:r>
                      <a:r>
                        <a:rPr sz="1400" spc="-25" dirty="0">
                          <a:solidFill>
                            <a:srgbClr val="273A95"/>
                          </a:solidFill>
                          <a:latin typeface="Century Gothic"/>
                          <a:cs typeface="Century Gothic"/>
                        </a:rPr>
                        <a:t> an</a:t>
                      </a:r>
                      <a:endParaRPr sz="1400">
                        <a:latin typeface="Century Gothic"/>
                        <a:cs typeface="Century Gothic"/>
                      </a:endParaRPr>
                    </a:p>
                    <a:p>
                      <a:pPr marL="459105">
                        <a:lnSpc>
                          <a:spcPct val="100000"/>
                        </a:lnSpc>
                        <a:spcBef>
                          <a:spcPts val="620"/>
                        </a:spcBef>
                      </a:pPr>
                      <a:r>
                        <a:rPr sz="1400" dirty="0">
                          <a:solidFill>
                            <a:srgbClr val="273A95"/>
                          </a:solidFill>
                          <a:latin typeface="Century Gothic"/>
                          <a:cs typeface="Century Gothic"/>
                        </a:rPr>
                        <a:t>inability</a:t>
                      </a:r>
                      <a:r>
                        <a:rPr sz="1400" spc="-20" dirty="0">
                          <a:solidFill>
                            <a:srgbClr val="273A95"/>
                          </a:solidFill>
                          <a:latin typeface="Century Gothic"/>
                          <a:cs typeface="Century Gothic"/>
                        </a:rPr>
                        <a:t> </a:t>
                      </a:r>
                      <a:r>
                        <a:rPr sz="1400" dirty="0">
                          <a:solidFill>
                            <a:srgbClr val="273A95"/>
                          </a:solidFill>
                          <a:latin typeface="Century Gothic"/>
                          <a:cs typeface="Century Gothic"/>
                        </a:rPr>
                        <a:t>to</a:t>
                      </a:r>
                      <a:r>
                        <a:rPr sz="1400" spc="-20" dirty="0">
                          <a:solidFill>
                            <a:srgbClr val="273A95"/>
                          </a:solidFill>
                          <a:latin typeface="Century Gothic"/>
                          <a:cs typeface="Century Gothic"/>
                        </a:rPr>
                        <a:t> </a:t>
                      </a:r>
                      <a:r>
                        <a:rPr sz="1400" spc="-10" dirty="0">
                          <a:solidFill>
                            <a:srgbClr val="273A95"/>
                          </a:solidFill>
                          <a:latin typeface="Century Gothic"/>
                          <a:cs typeface="Century Gothic"/>
                        </a:rPr>
                        <a:t>relax.</a:t>
                      </a:r>
                      <a:endParaRPr sz="1400">
                        <a:latin typeface="Century Gothic"/>
                        <a:cs typeface="Century Gothic"/>
                      </a:endParaRPr>
                    </a:p>
                    <a:p>
                      <a:pPr marL="457834" marR="129539" indent="-227965">
                        <a:lnSpc>
                          <a:spcPct val="136900"/>
                        </a:lnSpc>
                        <a:buChar char="•"/>
                        <a:tabLst>
                          <a:tab pos="459105" algn="l"/>
                        </a:tabLst>
                      </a:pPr>
                      <a:r>
                        <a:rPr sz="1400" dirty="0">
                          <a:solidFill>
                            <a:srgbClr val="273A95"/>
                          </a:solidFill>
                          <a:latin typeface="Century Gothic"/>
                          <a:cs typeface="Century Gothic"/>
                        </a:rPr>
                        <a:t>Feeling</a:t>
                      </a:r>
                      <a:r>
                        <a:rPr sz="1400" spc="-25" dirty="0">
                          <a:solidFill>
                            <a:srgbClr val="273A95"/>
                          </a:solidFill>
                          <a:latin typeface="Century Gothic"/>
                          <a:cs typeface="Century Gothic"/>
                        </a:rPr>
                        <a:t> </a:t>
                      </a:r>
                      <a:r>
                        <a:rPr sz="1400" dirty="0">
                          <a:solidFill>
                            <a:srgbClr val="273A95"/>
                          </a:solidFill>
                          <a:latin typeface="Century Gothic"/>
                          <a:cs typeface="Century Gothic"/>
                        </a:rPr>
                        <a:t>internally</a:t>
                      </a:r>
                      <a:r>
                        <a:rPr sz="1400" spc="-20" dirty="0">
                          <a:solidFill>
                            <a:srgbClr val="273A95"/>
                          </a:solidFill>
                          <a:latin typeface="Century Gothic"/>
                          <a:cs typeface="Century Gothic"/>
                        </a:rPr>
                        <a:t> </a:t>
                      </a:r>
                      <a:r>
                        <a:rPr sz="1400" spc="-10" dirty="0">
                          <a:solidFill>
                            <a:srgbClr val="273A95"/>
                          </a:solidFill>
                          <a:latin typeface="Century Gothic"/>
                          <a:cs typeface="Century Gothic"/>
                        </a:rPr>
                        <a:t>driven 	</a:t>
                      </a:r>
                      <a:r>
                        <a:rPr sz="1400" dirty="0">
                          <a:solidFill>
                            <a:srgbClr val="273A95"/>
                          </a:solidFill>
                          <a:latin typeface="Century Gothic"/>
                          <a:cs typeface="Century Gothic"/>
                        </a:rPr>
                        <a:t>or "on </a:t>
                      </a:r>
                      <a:r>
                        <a:rPr sz="1400" spc="-10" dirty="0">
                          <a:solidFill>
                            <a:srgbClr val="273A95"/>
                          </a:solidFill>
                          <a:latin typeface="Century Gothic"/>
                          <a:cs typeface="Century Gothic"/>
                        </a:rPr>
                        <a:t>edge."</a:t>
                      </a:r>
                      <a:endParaRPr sz="1400">
                        <a:latin typeface="Century Gothic"/>
                        <a:cs typeface="Century Gothic"/>
                      </a:endParaRPr>
                    </a:p>
                    <a:p>
                      <a:pPr marL="457834" marR="254635" indent="-227965">
                        <a:lnSpc>
                          <a:spcPct val="136900"/>
                        </a:lnSpc>
                        <a:buChar char="•"/>
                        <a:tabLst>
                          <a:tab pos="459105" algn="l"/>
                        </a:tabLst>
                      </a:pPr>
                      <a:r>
                        <a:rPr sz="1400" dirty="0">
                          <a:solidFill>
                            <a:srgbClr val="273A95"/>
                          </a:solidFill>
                          <a:latin typeface="Century Gothic"/>
                          <a:cs typeface="Century Gothic"/>
                        </a:rPr>
                        <a:t>I</a:t>
                      </a:r>
                      <a:r>
                        <a:rPr sz="1400" spc="-20" dirty="0">
                          <a:solidFill>
                            <a:srgbClr val="273A95"/>
                          </a:solidFill>
                          <a:latin typeface="Century Gothic"/>
                          <a:cs typeface="Century Gothic"/>
                        </a:rPr>
                        <a:t> </a:t>
                      </a:r>
                      <a:r>
                        <a:rPr sz="1400" dirty="0">
                          <a:solidFill>
                            <a:srgbClr val="273A95"/>
                          </a:solidFill>
                          <a:latin typeface="Century Gothic"/>
                          <a:cs typeface="Century Gothic"/>
                        </a:rPr>
                        <a:t>Talking</a:t>
                      </a:r>
                      <a:r>
                        <a:rPr sz="1400" spc="-15" dirty="0">
                          <a:solidFill>
                            <a:srgbClr val="273A95"/>
                          </a:solidFill>
                          <a:latin typeface="Century Gothic"/>
                          <a:cs typeface="Century Gothic"/>
                        </a:rPr>
                        <a:t> </a:t>
                      </a:r>
                      <a:r>
                        <a:rPr sz="1400" dirty="0">
                          <a:solidFill>
                            <a:srgbClr val="273A95"/>
                          </a:solidFill>
                          <a:latin typeface="Century Gothic"/>
                          <a:cs typeface="Century Gothic"/>
                        </a:rPr>
                        <a:t>excessively</a:t>
                      </a:r>
                      <a:r>
                        <a:rPr sz="1400" spc="-15" dirty="0">
                          <a:solidFill>
                            <a:srgbClr val="273A95"/>
                          </a:solidFill>
                          <a:latin typeface="Century Gothic"/>
                          <a:cs typeface="Century Gothic"/>
                        </a:rPr>
                        <a:t> </a:t>
                      </a:r>
                      <a:r>
                        <a:rPr sz="1400" spc="-25" dirty="0">
                          <a:solidFill>
                            <a:srgbClr val="273A95"/>
                          </a:solidFill>
                          <a:latin typeface="Century Gothic"/>
                          <a:cs typeface="Century Gothic"/>
                        </a:rPr>
                        <a:t>or 	</a:t>
                      </a:r>
                      <a:r>
                        <a:rPr sz="1400" dirty="0">
                          <a:solidFill>
                            <a:srgbClr val="273A95"/>
                          </a:solidFill>
                          <a:latin typeface="Century Gothic"/>
                          <a:cs typeface="Century Gothic"/>
                        </a:rPr>
                        <a:t>interrupting</a:t>
                      </a:r>
                      <a:r>
                        <a:rPr sz="1400" spc="-20" dirty="0">
                          <a:solidFill>
                            <a:srgbClr val="273A95"/>
                          </a:solidFill>
                          <a:latin typeface="Century Gothic"/>
                          <a:cs typeface="Century Gothic"/>
                        </a:rPr>
                        <a:t> </a:t>
                      </a:r>
                      <a:r>
                        <a:rPr sz="1400" dirty="0">
                          <a:solidFill>
                            <a:srgbClr val="273A95"/>
                          </a:solidFill>
                          <a:latin typeface="Century Gothic"/>
                          <a:cs typeface="Century Gothic"/>
                        </a:rPr>
                        <a:t>others</a:t>
                      </a:r>
                      <a:r>
                        <a:rPr sz="1400" spc="-15" dirty="0">
                          <a:solidFill>
                            <a:srgbClr val="273A95"/>
                          </a:solidFill>
                          <a:latin typeface="Century Gothic"/>
                          <a:cs typeface="Century Gothic"/>
                        </a:rPr>
                        <a:t> </a:t>
                      </a:r>
                      <a:r>
                        <a:rPr sz="1400" spc="-25" dirty="0">
                          <a:solidFill>
                            <a:srgbClr val="273A95"/>
                          </a:solidFill>
                          <a:latin typeface="Century Gothic"/>
                          <a:cs typeface="Century Gothic"/>
                        </a:rPr>
                        <a:t>in 	</a:t>
                      </a:r>
                      <a:r>
                        <a:rPr sz="1400" spc="-10" dirty="0">
                          <a:solidFill>
                            <a:srgbClr val="273A95"/>
                          </a:solidFill>
                          <a:latin typeface="Century Gothic"/>
                          <a:cs typeface="Century Gothic"/>
                        </a:rPr>
                        <a:t>conversations.</a:t>
                      </a:r>
                      <a:endParaRPr sz="1400">
                        <a:latin typeface="Century Gothic"/>
                        <a:cs typeface="Century Gothic"/>
                      </a:endParaRPr>
                    </a:p>
                  </a:txBody>
                  <a:tcPr marL="0" marR="0" marT="26670"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6999478" y="2808630"/>
          <a:ext cx="2618105" cy="3215640"/>
        </p:xfrm>
        <a:graphic>
          <a:graphicData uri="http://schemas.openxmlformats.org/drawingml/2006/table">
            <a:tbl>
              <a:tblPr firstRow="1" bandRow="1">
                <a:tableStyleId>{2D5ABB26-0587-4C30-8999-92F81FD0307C}</a:tableStyleId>
              </a:tblPr>
              <a:tblGrid>
                <a:gridCol w="1231900">
                  <a:extLst>
                    <a:ext uri="{9D8B030D-6E8A-4147-A177-3AD203B41FA5}">
                      <a16:colId xmlns:a16="http://schemas.microsoft.com/office/drawing/2014/main" val="20000"/>
                    </a:ext>
                  </a:extLst>
                </a:gridCol>
                <a:gridCol w="1386205">
                  <a:extLst>
                    <a:ext uri="{9D8B030D-6E8A-4147-A177-3AD203B41FA5}">
                      <a16:colId xmlns:a16="http://schemas.microsoft.com/office/drawing/2014/main" val="20001"/>
                    </a:ext>
                  </a:extLst>
                </a:gridCol>
              </a:tblGrid>
              <a:tr h="549275">
                <a:tc gridSpan="2">
                  <a:txBody>
                    <a:bodyPr/>
                    <a:lstStyle/>
                    <a:p>
                      <a:pPr marL="693420">
                        <a:lnSpc>
                          <a:spcPct val="100000"/>
                        </a:lnSpc>
                        <a:spcBef>
                          <a:spcPts val="1420"/>
                        </a:spcBef>
                      </a:pPr>
                      <a:r>
                        <a:rPr sz="1400" dirty="0">
                          <a:solidFill>
                            <a:srgbClr val="091339"/>
                          </a:solidFill>
                          <a:latin typeface="Century Gothic"/>
                          <a:cs typeface="Century Gothic"/>
                        </a:rPr>
                        <a:t>3. </a:t>
                      </a:r>
                      <a:r>
                        <a:rPr sz="1400" spc="-10" dirty="0">
                          <a:solidFill>
                            <a:srgbClr val="091339"/>
                          </a:solidFill>
                          <a:latin typeface="Century Gothic"/>
                          <a:cs typeface="Century Gothic"/>
                        </a:rPr>
                        <a:t>IMPULSIVITY</a:t>
                      </a:r>
                      <a:endParaRPr sz="1400">
                        <a:latin typeface="Century Gothic"/>
                        <a:cs typeface="Century Gothic"/>
                      </a:endParaRPr>
                    </a:p>
                  </a:txBody>
                  <a:tcPr marL="0" marR="0" marT="180340" marB="0">
                    <a:solidFill>
                      <a:srgbClr val="1B75BC">
                        <a:alpha val="9999"/>
                      </a:srgbClr>
                    </a:solidFill>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a:lnSpc>
                          <a:spcPct val="100000"/>
                        </a:lnSpc>
                      </a:pPr>
                      <a:endParaRPr sz="1400">
                        <a:latin typeface="Times New Roman"/>
                        <a:cs typeface="Times New Roman"/>
                      </a:endParaRPr>
                    </a:p>
                  </a:txBody>
                  <a:tcPr marL="0" marR="0" marT="0" marB="0">
                    <a:lnR w="76200">
                      <a:solidFill>
                        <a:srgbClr val="1B75BC"/>
                      </a:solidFill>
                      <a:prstDash val="solid"/>
                    </a:lnR>
                  </a:tcPr>
                </a:tc>
                <a:tc>
                  <a:txBody>
                    <a:bodyPr/>
                    <a:lstStyle/>
                    <a:p>
                      <a:pPr>
                        <a:lnSpc>
                          <a:spcPct val="100000"/>
                        </a:lnSpc>
                      </a:pPr>
                      <a:endParaRPr sz="1400">
                        <a:latin typeface="Times New Roman"/>
                        <a:cs typeface="Times New Roman"/>
                      </a:endParaRPr>
                    </a:p>
                  </a:txBody>
                  <a:tcPr marL="0" marR="0" marT="0" marB="0">
                    <a:lnL w="76200">
                      <a:solidFill>
                        <a:srgbClr val="1B75BC"/>
                      </a:solidFill>
                      <a:prstDash val="solid"/>
                    </a:lnL>
                  </a:tcPr>
                </a:tc>
                <a:extLst>
                  <a:ext uri="{0D108BD9-81ED-4DB2-BD59-A6C34878D82A}">
                    <a16:rowId xmlns:a16="http://schemas.microsoft.com/office/drawing/2014/main" val="10001"/>
                  </a:ext>
                </a:extLst>
              </a:tr>
              <a:tr h="2412365">
                <a:tc gridSpan="2">
                  <a:txBody>
                    <a:bodyPr/>
                    <a:lstStyle/>
                    <a:p>
                      <a:pPr marL="329565" indent="-227965">
                        <a:lnSpc>
                          <a:spcPct val="100000"/>
                        </a:lnSpc>
                        <a:spcBef>
                          <a:spcPts val="215"/>
                        </a:spcBef>
                        <a:buChar char="•"/>
                        <a:tabLst>
                          <a:tab pos="329565" algn="l"/>
                        </a:tabLst>
                      </a:pPr>
                      <a:r>
                        <a:rPr sz="1400" dirty="0">
                          <a:solidFill>
                            <a:srgbClr val="273A95"/>
                          </a:solidFill>
                          <a:latin typeface="Century Gothic"/>
                          <a:cs typeface="Century Gothic"/>
                        </a:rPr>
                        <a:t>Impulsive spending or </a:t>
                      </a:r>
                      <a:r>
                        <a:rPr sz="1400" spc="-10" dirty="0">
                          <a:solidFill>
                            <a:srgbClr val="273A95"/>
                          </a:solidFill>
                          <a:latin typeface="Century Gothic"/>
                          <a:cs typeface="Century Gothic"/>
                        </a:rPr>
                        <a:t>risky</a:t>
                      </a:r>
                      <a:endParaRPr sz="1400">
                        <a:latin typeface="Century Gothic"/>
                        <a:cs typeface="Century Gothic"/>
                      </a:endParaRPr>
                    </a:p>
                    <a:p>
                      <a:pPr marL="330200">
                        <a:lnSpc>
                          <a:spcPct val="100000"/>
                        </a:lnSpc>
                        <a:spcBef>
                          <a:spcPts val="620"/>
                        </a:spcBef>
                      </a:pPr>
                      <a:r>
                        <a:rPr sz="1400" spc="-10" dirty="0">
                          <a:solidFill>
                            <a:srgbClr val="273A95"/>
                          </a:solidFill>
                          <a:latin typeface="Century Gothic"/>
                          <a:cs typeface="Century Gothic"/>
                        </a:rPr>
                        <a:t>decisions.</a:t>
                      </a:r>
                      <a:endParaRPr sz="1400">
                        <a:latin typeface="Century Gothic"/>
                        <a:cs typeface="Century Gothic"/>
                      </a:endParaRPr>
                    </a:p>
                    <a:p>
                      <a:pPr marL="328930" marR="369570" indent="-227965">
                        <a:lnSpc>
                          <a:spcPct val="136900"/>
                        </a:lnSpc>
                        <a:buChar char="•"/>
                        <a:tabLst>
                          <a:tab pos="330200" algn="l"/>
                        </a:tabLst>
                      </a:pPr>
                      <a:r>
                        <a:rPr sz="1400" dirty="0">
                          <a:solidFill>
                            <a:srgbClr val="273A95"/>
                          </a:solidFill>
                          <a:latin typeface="Century Gothic"/>
                          <a:cs typeface="Century Gothic"/>
                        </a:rPr>
                        <a:t>Interrupting</a:t>
                      </a:r>
                      <a:r>
                        <a:rPr sz="1400" spc="-15" dirty="0">
                          <a:solidFill>
                            <a:srgbClr val="273A95"/>
                          </a:solidFill>
                          <a:latin typeface="Century Gothic"/>
                          <a:cs typeface="Century Gothic"/>
                        </a:rPr>
                        <a:t> </a:t>
                      </a:r>
                      <a:r>
                        <a:rPr sz="1400" dirty="0">
                          <a:solidFill>
                            <a:srgbClr val="273A95"/>
                          </a:solidFill>
                          <a:latin typeface="Century Gothic"/>
                          <a:cs typeface="Century Gothic"/>
                        </a:rPr>
                        <a:t>others</a:t>
                      </a:r>
                      <a:r>
                        <a:rPr sz="1400" spc="-15" dirty="0">
                          <a:solidFill>
                            <a:srgbClr val="273A95"/>
                          </a:solidFill>
                          <a:latin typeface="Century Gothic"/>
                          <a:cs typeface="Century Gothic"/>
                        </a:rPr>
                        <a:t> </a:t>
                      </a:r>
                      <a:r>
                        <a:rPr sz="1400" spc="-25" dirty="0">
                          <a:solidFill>
                            <a:srgbClr val="273A95"/>
                          </a:solidFill>
                          <a:latin typeface="Century Gothic"/>
                          <a:cs typeface="Century Gothic"/>
                        </a:rPr>
                        <a:t>or 	</a:t>
                      </a:r>
                      <a:r>
                        <a:rPr sz="1400" dirty="0">
                          <a:solidFill>
                            <a:srgbClr val="273A95"/>
                          </a:solidFill>
                          <a:latin typeface="Century Gothic"/>
                          <a:cs typeface="Century Gothic"/>
                        </a:rPr>
                        <a:t>difficulty</a:t>
                      </a:r>
                      <a:r>
                        <a:rPr sz="1400" spc="-25" dirty="0">
                          <a:solidFill>
                            <a:srgbClr val="273A95"/>
                          </a:solidFill>
                          <a:latin typeface="Century Gothic"/>
                          <a:cs typeface="Century Gothic"/>
                        </a:rPr>
                        <a:t> </a:t>
                      </a:r>
                      <a:r>
                        <a:rPr sz="1400" dirty="0">
                          <a:solidFill>
                            <a:srgbClr val="273A95"/>
                          </a:solidFill>
                          <a:latin typeface="Century Gothic"/>
                          <a:cs typeface="Century Gothic"/>
                        </a:rPr>
                        <a:t>holding</a:t>
                      </a:r>
                      <a:r>
                        <a:rPr sz="1400" spc="-20" dirty="0">
                          <a:solidFill>
                            <a:srgbClr val="273A95"/>
                          </a:solidFill>
                          <a:latin typeface="Century Gothic"/>
                          <a:cs typeface="Century Gothic"/>
                        </a:rPr>
                        <a:t> back 	</a:t>
                      </a:r>
                      <a:r>
                        <a:rPr sz="1400" spc="-10" dirty="0">
                          <a:solidFill>
                            <a:srgbClr val="273A95"/>
                          </a:solidFill>
                          <a:latin typeface="Century Gothic"/>
                          <a:cs typeface="Century Gothic"/>
                        </a:rPr>
                        <a:t>thoughts.</a:t>
                      </a:r>
                      <a:endParaRPr sz="1400">
                        <a:latin typeface="Century Gothic"/>
                        <a:cs typeface="Century Gothic"/>
                      </a:endParaRPr>
                    </a:p>
                    <a:p>
                      <a:pPr marL="328930" marR="396240" indent="-227965">
                        <a:lnSpc>
                          <a:spcPct val="136900"/>
                        </a:lnSpc>
                        <a:buChar char="•"/>
                        <a:tabLst>
                          <a:tab pos="330200" algn="l"/>
                        </a:tabLst>
                      </a:pPr>
                      <a:r>
                        <a:rPr sz="1400" dirty="0">
                          <a:solidFill>
                            <a:srgbClr val="273A95"/>
                          </a:solidFill>
                          <a:latin typeface="Century Gothic"/>
                          <a:cs typeface="Century Gothic"/>
                        </a:rPr>
                        <a:t>Acting </a:t>
                      </a:r>
                      <a:r>
                        <a:rPr sz="1400" spc="-10" dirty="0">
                          <a:solidFill>
                            <a:srgbClr val="273A95"/>
                          </a:solidFill>
                          <a:latin typeface="Century Gothic"/>
                          <a:cs typeface="Century Gothic"/>
                        </a:rPr>
                        <a:t>without 	</a:t>
                      </a:r>
                      <a:r>
                        <a:rPr sz="1400" dirty="0">
                          <a:solidFill>
                            <a:srgbClr val="273A95"/>
                          </a:solidFill>
                          <a:latin typeface="Century Gothic"/>
                          <a:cs typeface="Century Gothic"/>
                        </a:rPr>
                        <a:t>considering long-</a:t>
                      </a:r>
                      <a:r>
                        <a:rPr sz="1400" spc="-20" dirty="0">
                          <a:solidFill>
                            <a:srgbClr val="273A95"/>
                          </a:solidFill>
                          <a:latin typeface="Century Gothic"/>
                          <a:cs typeface="Century Gothic"/>
                        </a:rPr>
                        <a:t>term 	</a:t>
                      </a:r>
                      <a:r>
                        <a:rPr sz="1400" spc="-10" dirty="0">
                          <a:solidFill>
                            <a:srgbClr val="273A95"/>
                          </a:solidFill>
                          <a:latin typeface="Century Gothic"/>
                          <a:cs typeface="Century Gothic"/>
                        </a:rPr>
                        <a:t>consequences.</a:t>
                      </a:r>
                      <a:endParaRPr sz="1400">
                        <a:latin typeface="Century Gothic"/>
                        <a:cs typeface="Century Gothic"/>
                      </a:endParaRPr>
                    </a:p>
                  </a:txBody>
                  <a:tcPr marL="0" marR="0" marT="27305" marB="0">
                    <a:solidFill>
                      <a:srgbClr val="1B75BC">
                        <a:alpha val="5000"/>
                      </a:srgbClr>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a:spLocks noGrp="1"/>
          </p:cNvSpPr>
          <p:nvPr>
            <p:ph type="title"/>
          </p:nvPr>
        </p:nvSpPr>
        <p:spPr>
          <a:xfrm>
            <a:off x="4459169" y="1471955"/>
            <a:ext cx="1945639" cy="345440"/>
          </a:xfrm>
          <a:prstGeom prst="rect">
            <a:avLst/>
          </a:prstGeom>
        </p:spPr>
        <p:txBody>
          <a:bodyPr vert="horz" wrap="square" lIns="0" tIns="12700" rIns="0" bIns="0" rtlCol="0">
            <a:spAutoFit/>
          </a:bodyPr>
          <a:lstStyle/>
          <a:p>
            <a:pPr marL="12700">
              <a:lnSpc>
                <a:spcPct val="100000"/>
              </a:lnSpc>
              <a:spcBef>
                <a:spcPts val="100"/>
              </a:spcBef>
            </a:pPr>
            <a:r>
              <a:rPr dirty="0">
                <a:solidFill>
                  <a:srgbClr val="091339"/>
                </a:solidFill>
              </a:rPr>
              <a:t>ADHD</a:t>
            </a:r>
            <a:r>
              <a:rPr spc="-40" dirty="0">
                <a:solidFill>
                  <a:srgbClr val="091339"/>
                </a:solidFill>
              </a:rPr>
              <a:t> </a:t>
            </a:r>
            <a:r>
              <a:rPr dirty="0">
                <a:solidFill>
                  <a:srgbClr val="091339"/>
                </a:solidFill>
              </a:rPr>
              <a:t>in</a:t>
            </a:r>
            <a:r>
              <a:rPr spc="-40" dirty="0">
                <a:solidFill>
                  <a:srgbClr val="091339"/>
                </a:solidFill>
              </a:rPr>
              <a:t> </a:t>
            </a:r>
            <a:r>
              <a:rPr spc="-10" dirty="0">
                <a:solidFill>
                  <a:srgbClr val="091339"/>
                </a:solidFill>
              </a:rPr>
              <a:t>Adults</a:t>
            </a:r>
          </a:p>
        </p:txBody>
      </p:sp>
      <p:sp>
        <p:nvSpPr>
          <p:cNvPr id="6" name="object 6"/>
          <p:cNvSpPr txBox="1"/>
          <p:nvPr/>
        </p:nvSpPr>
        <p:spPr>
          <a:xfrm>
            <a:off x="1060084" y="1957119"/>
            <a:ext cx="8548370" cy="508000"/>
          </a:xfrm>
          <a:prstGeom prst="rect">
            <a:avLst/>
          </a:prstGeom>
        </p:spPr>
        <p:txBody>
          <a:bodyPr vert="horz" wrap="square" lIns="0" tIns="40640" rIns="0" bIns="0" rtlCol="0">
            <a:spAutoFit/>
          </a:bodyPr>
          <a:lstStyle/>
          <a:p>
            <a:pPr algn="ctr">
              <a:lnSpc>
                <a:spcPct val="100000"/>
              </a:lnSpc>
              <a:spcBef>
                <a:spcPts val="320"/>
              </a:spcBef>
            </a:pPr>
            <a:r>
              <a:rPr sz="1400" dirty="0">
                <a:solidFill>
                  <a:srgbClr val="091339"/>
                </a:solidFill>
                <a:latin typeface="Century Gothic"/>
                <a:cs typeface="Century Gothic"/>
              </a:rPr>
              <a:t>In</a:t>
            </a:r>
            <a:r>
              <a:rPr sz="1400" spc="105" dirty="0">
                <a:solidFill>
                  <a:srgbClr val="091339"/>
                </a:solidFill>
                <a:latin typeface="Century Gothic"/>
                <a:cs typeface="Century Gothic"/>
              </a:rPr>
              <a:t> </a:t>
            </a:r>
            <a:r>
              <a:rPr sz="1400" dirty="0">
                <a:solidFill>
                  <a:srgbClr val="091339"/>
                </a:solidFill>
                <a:latin typeface="Century Gothic"/>
                <a:cs typeface="Century Gothic"/>
              </a:rPr>
              <a:t>adults,</a:t>
            </a:r>
            <a:r>
              <a:rPr sz="1400" spc="110" dirty="0">
                <a:solidFill>
                  <a:srgbClr val="091339"/>
                </a:solidFill>
                <a:latin typeface="Century Gothic"/>
                <a:cs typeface="Century Gothic"/>
              </a:rPr>
              <a:t> </a:t>
            </a:r>
            <a:r>
              <a:rPr sz="1400" dirty="0">
                <a:solidFill>
                  <a:srgbClr val="091339"/>
                </a:solidFill>
                <a:latin typeface="Century Gothic"/>
                <a:cs typeface="Century Gothic"/>
              </a:rPr>
              <a:t>ADHD</a:t>
            </a:r>
            <a:r>
              <a:rPr sz="1400" spc="105" dirty="0">
                <a:solidFill>
                  <a:srgbClr val="091339"/>
                </a:solidFill>
                <a:latin typeface="Century Gothic"/>
                <a:cs typeface="Century Gothic"/>
              </a:rPr>
              <a:t> </a:t>
            </a:r>
            <a:r>
              <a:rPr sz="1400" dirty="0">
                <a:solidFill>
                  <a:srgbClr val="091339"/>
                </a:solidFill>
                <a:latin typeface="Century Gothic"/>
                <a:cs typeface="Century Gothic"/>
              </a:rPr>
              <a:t>symptoms</a:t>
            </a:r>
            <a:r>
              <a:rPr sz="1400" spc="110" dirty="0">
                <a:solidFill>
                  <a:srgbClr val="091339"/>
                </a:solidFill>
                <a:latin typeface="Century Gothic"/>
                <a:cs typeface="Century Gothic"/>
              </a:rPr>
              <a:t> </a:t>
            </a:r>
            <a:r>
              <a:rPr sz="1400" dirty="0">
                <a:solidFill>
                  <a:srgbClr val="091339"/>
                </a:solidFill>
                <a:latin typeface="Century Gothic"/>
                <a:cs typeface="Century Gothic"/>
              </a:rPr>
              <a:t>may</a:t>
            </a:r>
            <a:r>
              <a:rPr sz="1400" spc="110" dirty="0">
                <a:solidFill>
                  <a:srgbClr val="091339"/>
                </a:solidFill>
                <a:latin typeface="Century Gothic"/>
                <a:cs typeface="Century Gothic"/>
              </a:rPr>
              <a:t> </a:t>
            </a:r>
            <a:r>
              <a:rPr sz="1400" dirty="0">
                <a:solidFill>
                  <a:srgbClr val="091339"/>
                </a:solidFill>
                <a:latin typeface="Century Gothic"/>
                <a:cs typeface="Century Gothic"/>
              </a:rPr>
              <a:t>persist</a:t>
            </a:r>
            <a:r>
              <a:rPr sz="1400" spc="105" dirty="0">
                <a:solidFill>
                  <a:srgbClr val="091339"/>
                </a:solidFill>
                <a:latin typeface="Century Gothic"/>
                <a:cs typeface="Century Gothic"/>
              </a:rPr>
              <a:t> </a:t>
            </a:r>
            <a:r>
              <a:rPr sz="1400" dirty="0">
                <a:solidFill>
                  <a:srgbClr val="091339"/>
                </a:solidFill>
                <a:latin typeface="Century Gothic"/>
                <a:cs typeface="Century Gothic"/>
              </a:rPr>
              <a:t>but</a:t>
            </a:r>
            <a:r>
              <a:rPr sz="1400" spc="110" dirty="0">
                <a:solidFill>
                  <a:srgbClr val="091339"/>
                </a:solidFill>
                <a:latin typeface="Century Gothic"/>
                <a:cs typeface="Century Gothic"/>
              </a:rPr>
              <a:t> </a:t>
            </a:r>
            <a:r>
              <a:rPr sz="1400" dirty="0">
                <a:solidFill>
                  <a:srgbClr val="091339"/>
                </a:solidFill>
                <a:latin typeface="Century Gothic"/>
                <a:cs typeface="Century Gothic"/>
              </a:rPr>
              <a:t>often</a:t>
            </a:r>
            <a:r>
              <a:rPr sz="1400" spc="110" dirty="0">
                <a:solidFill>
                  <a:srgbClr val="091339"/>
                </a:solidFill>
                <a:latin typeface="Century Gothic"/>
                <a:cs typeface="Century Gothic"/>
              </a:rPr>
              <a:t> </a:t>
            </a:r>
            <a:r>
              <a:rPr sz="1400" dirty="0">
                <a:solidFill>
                  <a:srgbClr val="091339"/>
                </a:solidFill>
                <a:latin typeface="Century Gothic"/>
                <a:cs typeface="Century Gothic"/>
              </a:rPr>
              <a:t>present</a:t>
            </a:r>
            <a:r>
              <a:rPr sz="1400" spc="105" dirty="0">
                <a:solidFill>
                  <a:srgbClr val="091339"/>
                </a:solidFill>
                <a:latin typeface="Century Gothic"/>
                <a:cs typeface="Century Gothic"/>
              </a:rPr>
              <a:t> </a:t>
            </a:r>
            <a:r>
              <a:rPr sz="1400" dirty="0">
                <a:solidFill>
                  <a:srgbClr val="091339"/>
                </a:solidFill>
                <a:latin typeface="Century Gothic"/>
                <a:cs typeface="Century Gothic"/>
              </a:rPr>
              <a:t>differently</a:t>
            </a:r>
            <a:r>
              <a:rPr sz="1400" spc="110" dirty="0">
                <a:solidFill>
                  <a:srgbClr val="091339"/>
                </a:solidFill>
                <a:latin typeface="Century Gothic"/>
                <a:cs typeface="Century Gothic"/>
              </a:rPr>
              <a:t> </a:t>
            </a:r>
            <a:r>
              <a:rPr sz="1400" dirty="0">
                <a:solidFill>
                  <a:srgbClr val="091339"/>
                </a:solidFill>
                <a:latin typeface="Century Gothic"/>
                <a:cs typeface="Century Gothic"/>
              </a:rPr>
              <a:t>because</a:t>
            </a:r>
            <a:r>
              <a:rPr sz="1400" spc="110" dirty="0">
                <a:solidFill>
                  <a:srgbClr val="091339"/>
                </a:solidFill>
                <a:latin typeface="Century Gothic"/>
                <a:cs typeface="Century Gothic"/>
              </a:rPr>
              <a:t> </a:t>
            </a:r>
            <a:r>
              <a:rPr sz="1400" dirty="0">
                <a:solidFill>
                  <a:srgbClr val="091339"/>
                </a:solidFill>
                <a:latin typeface="Century Gothic"/>
                <a:cs typeface="Century Gothic"/>
              </a:rPr>
              <a:t>of</a:t>
            </a:r>
            <a:r>
              <a:rPr sz="1400" spc="105" dirty="0">
                <a:solidFill>
                  <a:srgbClr val="091339"/>
                </a:solidFill>
                <a:latin typeface="Century Gothic"/>
                <a:cs typeface="Century Gothic"/>
              </a:rPr>
              <a:t> </a:t>
            </a:r>
            <a:r>
              <a:rPr sz="1400" dirty="0">
                <a:solidFill>
                  <a:srgbClr val="091339"/>
                </a:solidFill>
                <a:latin typeface="Century Gothic"/>
                <a:cs typeface="Century Gothic"/>
              </a:rPr>
              <a:t>life</a:t>
            </a:r>
            <a:r>
              <a:rPr sz="1400" spc="110" dirty="0">
                <a:solidFill>
                  <a:srgbClr val="091339"/>
                </a:solidFill>
                <a:latin typeface="Century Gothic"/>
                <a:cs typeface="Century Gothic"/>
              </a:rPr>
              <a:t> </a:t>
            </a:r>
            <a:r>
              <a:rPr sz="1400" dirty="0">
                <a:solidFill>
                  <a:srgbClr val="091339"/>
                </a:solidFill>
                <a:latin typeface="Century Gothic"/>
                <a:cs typeface="Century Gothic"/>
              </a:rPr>
              <a:t>demands</a:t>
            </a:r>
            <a:r>
              <a:rPr sz="1400" spc="105" dirty="0">
                <a:solidFill>
                  <a:srgbClr val="091339"/>
                </a:solidFill>
                <a:latin typeface="Century Gothic"/>
                <a:cs typeface="Century Gothic"/>
              </a:rPr>
              <a:t> </a:t>
            </a:r>
            <a:r>
              <a:rPr sz="1400" spc="-25" dirty="0">
                <a:solidFill>
                  <a:srgbClr val="091339"/>
                </a:solidFill>
                <a:latin typeface="Century Gothic"/>
                <a:cs typeface="Century Gothic"/>
              </a:rPr>
              <a:t>and</a:t>
            </a:r>
            <a:endParaRPr sz="1400">
              <a:latin typeface="Century Gothic"/>
              <a:cs typeface="Century Gothic"/>
            </a:endParaRPr>
          </a:p>
          <a:p>
            <a:pPr marL="635" algn="ctr">
              <a:lnSpc>
                <a:spcPct val="100000"/>
              </a:lnSpc>
              <a:spcBef>
                <a:spcPts val="219"/>
              </a:spcBef>
            </a:pPr>
            <a:r>
              <a:rPr sz="1400" dirty="0">
                <a:solidFill>
                  <a:srgbClr val="091339"/>
                </a:solidFill>
                <a:latin typeface="Century Gothic"/>
                <a:cs typeface="Century Gothic"/>
              </a:rPr>
              <a:t>coping</a:t>
            </a:r>
            <a:r>
              <a:rPr sz="1400" spc="-15" dirty="0">
                <a:solidFill>
                  <a:srgbClr val="091339"/>
                </a:solidFill>
                <a:latin typeface="Century Gothic"/>
                <a:cs typeface="Century Gothic"/>
              </a:rPr>
              <a:t> </a:t>
            </a:r>
            <a:r>
              <a:rPr sz="1400" dirty="0">
                <a:solidFill>
                  <a:srgbClr val="091339"/>
                </a:solidFill>
                <a:latin typeface="Century Gothic"/>
                <a:cs typeface="Century Gothic"/>
              </a:rPr>
              <a:t>mechanisms.</a:t>
            </a:r>
            <a:r>
              <a:rPr sz="1400" spc="-15" dirty="0">
                <a:solidFill>
                  <a:srgbClr val="091339"/>
                </a:solidFill>
                <a:latin typeface="Century Gothic"/>
                <a:cs typeface="Century Gothic"/>
              </a:rPr>
              <a:t> </a:t>
            </a:r>
            <a:r>
              <a:rPr sz="1400" dirty="0">
                <a:solidFill>
                  <a:srgbClr val="091339"/>
                </a:solidFill>
                <a:latin typeface="Century Gothic"/>
                <a:cs typeface="Century Gothic"/>
              </a:rPr>
              <a:t>Adults</a:t>
            </a:r>
            <a:r>
              <a:rPr sz="1400" spc="-15" dirty="0">
                <a:solidFill>
                  <a:srgbClr val="091339"/>
                </a:solidFill>
                <a:latin typeface="Century Gothic"/>
                <a:cs typeface="Century Gothic"/>
              </a:rPr>
              <a:t> </a:t>
            </a:r>
            <a:r>
              <a:rPr sz="1400" dirty="0">
                <a:solidFill>
                  <a:srgbClr val="091339"/>
                </a:solidFill>
                <a:latin typeface="Century Gothic"/>
                <a:cs typeface="Century Gothic"/>
              </a:rPr>
              <a:t>with</a:t>
            </a:r>
            <a:r>
              <a:rPr sz="1400" spc="-15" dirty="0">
                <a:solidFill>
                  <a:srgbClr val="091339"/>
                </a:solidFill>
                <a:latin typeface="Century Gothic"/>
                <a:cs typeface="Century Gothic"/>
              </a:rPr>
              <a:t> </a:t>
            </a:r>
            <a:r>
              <a:rPr sz="1400" dirty="0">
                <a:solidFill>
                  <a:srgbClr val="091339"/>
                </a:solidFill>
                <a:latin typeface="Century Gothic"/>
                <a:cs typeface="Century Gothic"/>
              </a:rPr>
              <a:t>ADHD</a:t>
            </a:r>
            <a:r>
              <a:rPr sz="1400" spc="-15" dirty="0">
                <a:solidFill>
                  <a:srgbClr val="091339"/>
                </a:solidFill>
                <a:latin typeface="Century Gothic"/>
                <a:cs typeface="Century Gothic"/>
              </a:rPr>
              <a:t> </a:t>
            </a:r>
            <a:r>
              <a:rPr sz="1400" dirty="0">
                <a:solidFill>
                  <a:srgbClr val="091339"/>
                </a:solidFill>
                <a:latin typeface="Century Gothic"/>
                <a:cs typeface="Century Gothic"/>
              </a:rPr>
              <a:t>may</a:t>
            </a:r>
            <a:r>
              <a:rPr sz="1400" spc="-15" dirty="0">
                <a:solidFill>
                  <a:srgbClr val="091339"/>
                </a:solidFill>
                <a:latin typeface="Century Gothic"/>
                <a:cs typeface="Century Gothic"/>
              </a:rPr>
              <a:t> </a:t>
            </a:r>
            <a:r>
              <a:rPr sz="1400" spc="-10" dirty="0">
                <a:solidFill>
                  <a:srgbClr val="091339"/>
                </a:solidFill>
                <a:latin typeface="Century Gothic"/>
                <a:cs typeface="Century Gothic"/>
              </a:rPr>
              <a:t>experience:</a:t>
            </a:r>
            <a:endParaRPr sz="14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67055">
              <a:lnSpc>
                <a:spcPct val="100000"/>
              </a:lnSpc>
              <a:spcBef>
                <a:spcPts val="100"/>
              </a:spcBef>
            </a:pPr>
            <a:r>
              <a:rPr dirty="0"/>
              <a:t>SUBJECT</a:t>
            </a:r>
            <a:r>
              <a:rPr spc="-85" dirty="0"/>
              <a:t> </a:t>
            </a:r>
            <a:r>
              <a:rPr spc="-20" dirty="0"/>
              <a:t>AREA</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495367" y="2574988"/>
            <a:ext cx="418465" cy="1337310"/>
            <a:chOff x="2495367" y="2574988"/>
            <a:chExt cx="418465" cy="1337310"/>
          </a:xfrm>
        </p:grpSpPr>
        <p:sp>
          <p:nvSpPr>
            <p:cNvPr id="3" name="object 3"/>
            <p:cNvSpPr/>
            <p:nvPr/>
          </p:nvSpPr>
          <p:spPr>
            <a:xfrm>
              <a:off x="2734419" y="2594038"/>
              <a:ext cx="160655" cy="1299210"/>
            </a:xfrm>
            <a:custGeom>
              <a:avLst/>
              <a:gdLst/>
              <a:ahLst/>
              <a:cxnLst/>
              <a:rect l="l" t="t" r="r" b="b"/>
              <a:pathLst>
                <a:path w="160655" h="1299210">
                  <a:moveTo>
                    <a:pt x="160032" y="1299083"/>
                  </a:moveTo>
                  <a:lnTo>
                    <a:pt x="0" y="1299083"/>
                  </a:lnTo>
                  <a:lnTo>
                    <a:pt x="0" y="0"/>
                  </a:lnTo>
                  <a:lnTo>
                    <a:pt x="138049" y="0"/>
                  </a:lnTo>
                </a:path>
              </a:pathLst>
            </a:custGeom>
            <a:ln w="38100">
              <a:solidFill>
                <a:srgbClr val="B8D2DD"/>
              </a:solidFill>
            </a:ln>
          </p:spPr>
          <p:txBody>
            <a:bodyPr wrap="square" lIns="0" tIns="0" rIns="0" bIns="0" rtlCol="0"/>
            <a:lstStyle/>
            <a:p>
              <a:endParaRPr/>
            </a:p>
          </p:txBody>
        </p:sp>
        <p:sp>
          <p:nvSpPr>
            <p:cNvPr id="4" name="object 4"/>
            <p:cNvSpPr/>
            <p:nvPr/>
          </p:nvSpPr>
          <p:spPr>
            <a:xfrm>
              <a:off x="2734415" y="3026919"/>
              <a:ext cx="138430" cy="0"/>
            </a:xfrm>
            <a:custGeom>
              <a:avLst/>
              <a:gdLst/>
              <a:ahLst/>
              <a:cxnLst/>
              <a:rect l="l" t="t" r="r" b="b"/>
              <a:pathLst>
                <a:path w="138430">
                  <a:moveTo>
                    <a:pt x="138049" y="0"/>
                  </a:moveTo>
                  <a:lnTo>
                    <a:pt x="0" y="0"/>
                  </a:lnTo>
                </a:path>
              </a:pathLst>
            </a:custGeom>
            <a:ln w="38100">
              <a:solidFill>
                <a:srgbClr val="B8D2DD"/>
              </a:solidFill>
            </a:ln>
          </p:spPr>
          <p:txBody>
            <a:bodyPr wrap="square" lIns="0" tIns="0" rIns="0" bIns="0" rtlCol="0"/>
            <a:lstStyle/>
            <a:p>
              <a:endParaRPr/>
            </a:p>
          </p:txBody>
        </p:sp>
        <p:sp>
          <p:nvSpPr>
            <p:cNvPr id="5" name="object 5"/>
            <p:cNvSpPr/>
            <p:nvPr/>
          </p:nvSpPr>
          <p:spPr>
            <a:xfrm>
              <a:off x="2495367" y="3243362"/>
              <a:ext cx="239395" cy="0"/>
            </a:xfrm>
            <a:custGeom>
              <a:avLst/>
              <a:gdLst/>
              <a:ahLst/>
              <a:cxnLst/>
              <a:rect l="l" t="t" r="r" b="b"/>
              <a:pathLst>
                <a:path w="239394">
                  <a:moveTo>
                    <a:pt x="239052" y="0"/>
                  </a:moveTo>
                  <a:lnTo>
                    <a:pt x="0" y="0"/>
                  </a:lnTo>
                </a:path>
              </a:pathLst>
            </a:custGeom>
            <a:ln w="38100">
              <a:solidFill>
                <a:srgbClr val="B8D2DD"/>
              </a:solidFill>
            </a:ln>
          </p:spPr>
          <p:txBody>
            <a:bodyPr wrap="square" lIns="0" tIns="0" rIns="0" bIns="0" rtlCol="0"/>
            <a:lstStyle/>
            <a:p>
              <a:endParaRPr/>
            </a:p>
          </p:txBody>
        </p:sp>
        <p:sp>
          <p:nvSpPr>
            <p:cNvPr id="6" name="object 6"/>
            <p:cNvSpPr/>
            <p:nvPr/>
          </p:nvSpPr>
          <p:spPr>
            <a:xfrm>
              <a:off x="2734415" y="3459806"/>
              <a:ext cx="138430" cy="0"/>
            </a:xfrm>
            <a:custGeom>
              <a:avLst/>
              <a:gdLst/>
              <a:ahLst/>
              <a:cxnLst/>
              <a:rect l="l" t="t" r="r" b="b"/>
              <a:pathLst>
                <a:path w="138430">
                  <a:moveTo>
                    <a:pt x="138049" y="0"/>
                  </a:moveTo>
                  <a:lnTo>
                    <a:pt x="0" y="0"/>
                  </a:lnTo>
                </a:path>
              </a:pathLst>
            </a:custGeom>
            <a:ln w="38100">
              <a:solidFill>
                <a:srgbClr val="B8D2DD"/>
              </a:solidFill>
            </a:ln>
          </p:spPr>
          <p:txBody>
            <a:bodyPr wrap="square" lIns="0" tIns="0" rIns="0" bIns="0" rtlCol="0"/>
            <a:lstStyle/>
            <a:p>
              <a:endParaRPr/>
            </a:p>
          </p:txBody>
        </p:sp>
      </p:grpSp>
      <p:grpSp>
        <p:nvGrpSpPr>
          <p:cNvPr id="7" name="object 7"/>
          <p:cNvGrpSpPr/>
          <p:nvPr/>
        </p:nvGrpSpPr>
        <p:grpSpPr>
          <a:xfrm>
            <a:off x="4455554" y="1662078"/>
            <a:ext cx="848994" cy="1399540"/>
            <a:chOff x="4455554" y="1662078"/>
            <a:chExt cx="848994" cy="1399540"/>
          </a:xfrm>
        </p:grpSpPr>
        <p:sp>
          <p:nvSpPr>
            <p:cNvPr id="8" name="object 8"/>
            <p:cNvSpPr/>
            <p:nvPr/>
          </p:nvSpPr>
          <p:spPr>
            <a:xfrm>
              <a:off x="4474604" y="1681128"/>
              <a:ext cx="810895" cy="741045"/>
            </a:xfrm>
            <a:custGeom>
              <a:avLst/>
              <a:gdLst/>
              <a:ahLst/>
              <a:cxnLst/>
              <a:rect l="l" t="t" r="r" b="b"/>
              <a:pathLst>
                <a:path w="810895" h="741044">
                  <a:moveTo>
                    <a:pt x="0" y="740867"/>
                  </a:moveTo>
                  <a:lnTo>
                    <a:pt x="0" y="0"/>
                  </a:lnTo>
                  <a:lnTo>
                    <a:pt x="810844" y="0"/>
                  </a:lnTo>
                </a:path>
              </a:pathLst>
            </a:custGeom>
            <a:ln w="38100">
              <a:solidFill>
                <a:srgbClr val="B8D2DD"/>
              </a:solidFill>
            </a:ln>
          </p:spPr>
          <p:txBody>
            <a:bodyPr wrap="square" lIns="0" tIns="0" rIns="0" bIns="0" rtlCol="0"/>
            <a:lstStyle/>
            <a:p>
              <a:endParaRPr/>
            </a:p>
          </p:txBody>
        </p:sp>
        <p:sp>
          <p:nvSpPr>
            <p:cNvPr id="9" name="object 9"/>
            <p:cNvSpPr/>
            <p:nvPr/>
          </p:nvSpPr>
          <p:spPr>
            <a:xfrm>
              <a:off x="4752894" y="2425411"/>
              <a:ext cx="532765" cy="617220"/>
            </a:xfrm>
            <a:custGeom>
              <a:avLst/>
              <a:gdLst/>
              <a:ahLst/>
              <a:cxnLst/>
              <a:rect l="l" t="t" r="r" b="b"/>
              <a:pathLst>
                <a:path w="532764" h="617219">
                  <a:moveTo>
                    <a:pt x="0" y="616661"/>
                  </a:moveTo>
                  <a:lnTo>
                    <a:pt x="127127" y="616661"/>
                  </a:lnTo>
                  <a:lnTo>
                    <a:pt x="127127" y="0"/>
                  </a:lnTo>
                  <a:lnTo>
                    <a:pt x="532549" y="0"/>
                  </a:lnTo>
                </a:path>
              </a:pathLst>
            </a:custGeom>
            <a:ln w="38100">
              <a:solidFill>
                <a:srgbClr val="B8D2DD"/>
              </a:solidFill>
            </a:ln>
          </p:spPr>
          <p:txBody>
            <a:bodyPr wrap="square" lIns="0" tIns="0" rIns="0" bIns="0" rtlCol="0"/>
            <a:lstStyle/>
            <a:p>
              <a:endParaRPr/>
            </a:p>
          </p:txBody>
        </p:sp>
      </p:grpSp>
      <p:sp>
        <p:nvSpPr>
          <p:cNvPr id="10" name="object 10"/>
          <p:cNvSpPr/>
          <p:nvPr/>
        </p:nvSpPr>
        <p:spPr>
          <a:xfrm>
            <a:off x="4752895" y="3195544"/>
            <a:ext cx="528955" cy="264795"/>
          </a:xfrm>
          <a:custGeom>
            <a:avLst/>
            <a:gdLst/>
            <a:ahLst/>
            <a:cxnLst/>
            <a:rect l="l" t="t" r="r" b="b"/>
            <a:pathLst>
              <a:path w="528954" h="264795">
                <a:moveTo>
                  <a:pt x="0" y="264261"/>
                </a:moveTo>
                <a:lnTo>
                  <a:pt x="258241" y="264261"/>
                </a:lnTo>
                <a:lnTo>
                  <a:pt x="258241" y="0"/>
                </a:lnTo>
                <a:lnTo>
                  <a:pt x="528739" y="0"/>
                </a:lnTo>
              </a:path>
            </a:pathLst>
          </a:custGeom>
          <a:ln w="38100">
            <a:solidFill>
              <a:srgbClr val="B8D2DD"/>
            </a:solidFill>
          </a:ln>
        </p:spPr>
        <p:txBody>
          <a:bodyPr wrap="square" lIns="0" tIns="0" rIns="0" bIns="0" rtlCol="0"/>
          <a:lstStyle/>
          <a:p>
            <a:endParaRPr/>
          </a:p>
        </p:txBody>
      </p:sp>
      <p:sp>
        <p:nvSpPr>
          <p:cNvPr id="11" name="object 11"/>
          <p:cNvSpPr/>
          <p:nvPr/>
        </p:nvSpPr>
        <p:spPr>
          <a:xfrm>
            <a:off x="4752895" y="3923916"/>
            <a:ext cx="528955" cy="0"/>
          </a:xfrm>
          <a:custGeom>
            <a:avLst/>
            <a:gdLst/>
            <a:ahLst/>
            <a:cxnLst/>
            <a:rect l="l" t="t" r="r" b="b"/>
            <a:pathLst>
              <a:path w="528954">
                <a:moveTo>
                  <a:pt x="0" y="0"/>
                </a:moveTo>
                <a:lnTo>
                  <a:pt x="528739" y="0"/>
                </a:lnTo>
              </a:path>
            </a:pathLst>
          </a:custGeom>
          <a:ln w="38100">
            <a:solidFill>
              <a:srgbClr val="B8D2DD"/>
            </a:solidFill>
          </a:ln>
        </p:spPr>
        <p:txBody>
          <a:bodyPr wrap="square" lIns="0" tIns="0" rIns="0" bIns="0" rtlCol="0"/>
          <a:lstStyle/>
          <a:p>
            <a:endParaRPr/>
          </a:p>
        </p:txBody>
      </p:sp>
      <p:sp>
        <p:nvSpPr>
          <p:cNvPr id="12" name="object 12"/>
          <p:cNvSpPr/>
          <p:nvPr/>
        </p:nvSpPr>
        <p:spPr>
          <a:xfrm>
            <a:off x="4774882" y="4843983"/>
            <a:ext cx="507365" cy="0"/>
          </a:xfrm>
          <a:custGeom>
            <a:avLst/>
            <a:gdLst/>
            <a:ahLst/>
            <a:cxnLst/>
            <a:rect l="l" t="t" r="r" b="b"/>
            <a:pathLst>
              <a:path w="507364">
                <a:moveTo>
                  <a:pt x="0" y="0"/>
                </a:moveTo>
                <a:lnTo>
                  <a:pt x="506742" y="0"/>
                </a:lnTo>
              </a:path>
            </a:pathLst>
          </a:custGeom>
          <a:ln w="38100">
            <a:solidFill>
              <a:srgbClr val="B8D2DD"/>
            </a:solidFill>
          </a:ln>
        </p:spPr>
        <p:txBody>
          <a:bodyPr wrap="square" lIns="0" tIns="0" rIns="0" bIns="0" rtlCol="0"/>
          <a:lstStyle/>
          <a:p>
            <a:endParaRPr/>
          </a:p>
        </p:txBody>
      </p:sp>
      <p:sp>
        <p:nvSpPr>
          <p:cNvPr id="13" name="object 13"/>
          <p:cNvSpPr/>
          <p:nvPr/>
        </p:nvSpPr>
        <p:spPr>
          <a:xfrm>
            <a:off x="4752895" y="5277789"/>
            <a:ext cx="528955" cy="464820"/>
          </a:xfrm>
          <a:custGeom>
            <a:avLst/>
            <a:gdLst/>
            <a:ahLst/>
            <a:cxnLst/>
            <a:rect l="l" t="t" r="r" b="b"/>
            <a:pathLst>
              <a:path w="528954" h="464820">
                <a:moveTo>
                  <a:pt x="0" y="0"/>
                </a:moveTo>
                <a:lnTo>
                  <a:pt x="177292" y="0"/>
                </a:lnTo>
                <a:lnTo>
                  <a:pt x="177292" y="464781"/>
                </a:lnTo>
                <a:lnTo>
                  <a:pt x="528739" y="464781"/>
                </a:lnTo>
              </a:path>
            </a:pathLst>
          </a:custGeom>
          <a:ln w="38100">
            <a:solidFill>
              <a:srgbClr val="B8D2DD"/>
            </a:solidFill>
          </a:ln>
        </p:spPr>
        <p:txBody>
          <a:bodyPr wrap="square" lIns="0" tIns="0" rIns="0" bIns="0" rtlCol="0"/>
          <a:lstStyle/>
          <a:p>
            <a:endParaRPr/>
          </a:p>
        </p:txBody>
      </p:sp>
      <p:sp>
        <p:nvSpPr>
          <p:cNvPr id="14" name="object 14"/>
          <p:cNvSpPr/>
          <p:nvPr/>
        </p:nvSpPr>
        <p:spPr>
          <a:xfrm>
            <a:off x="4774882" y="5860803"/>
            <a:ext cx="507365" cy="494030"/>
          </a:xfrm>
          <a:custGeom>
            <a:avLst/>
            <a:gdLst/>
            <a:ahLst/>
            <a:cxnLst/>
            <a:rect l="l" t="t" r="r" b="b"/>
            <a:pathLst>
              <a:path w="507364" h="494029">
                <a:moveTo>
                  <a:pt x="0" y="0"/>
                </a:moveTo>
                <a:lnTo>
                  <a:pt x="327088" y="0"/>
                </a:lnTo>
                <a:lnTo>
                  <a:pt x="327088" y="494017"/>
                </a:lnTo>
                <a:lnTo>
                  <a:pt x="507199" y="494017"/>
                </a:lnTo>
              </a:path>
            </a:pathLst>
          </a:custGeom>
          <a:ln w="38100">
            <a:solidFill>
              <a:srgbClr val="B8D2DD"/>
            </a:solidFill>
          </a:ln>
        </p:spPr>
        <p:txBody>
          <a:bodyPr wrap="square" lIns="0" tIns="0" rIns="0" bIns="0" rtlCol="0"/>
          <a:lstStyle/>
          <a:p>
            <a:endParaRPr/>
          </a:p>
        </p:txBody>
      </p:sp>
      <p:sp>
        <p:nvSpPr>
          <p:cNvPr id="15" name="object 15"/>
          <p:cNvSpPr/>
          <p:nvPr/>
        </p:nvSpPr>
        <p:spPr>
          <a:xfrm>
            <a:off x="4526885" y="6735893"/>
            <a:ext cx="755015" cy="271145"/>
          </a:xfrm>
          <a:custGeom>
            <a:avLst/>
            <a:gdLst/>
            <a:ahLst/>
            <a:cxnLst/>
            <a:rect l="l" t="t" r="r" b="b"/>
            <a:pathLst>
              <a:path w="755014" h="271145">
                <a:moveTo>
                  <a:pt x="0" y="0"/>
                </a:moveTo>
                <a:lnTo>
                  <a:pt x="0" y="270649"/>
                </a:lnTo>
                <a:lnTo>
                  <a:pt x="754748" y="270649"/>
                </a:lnTo>
              </a:path>
            </a:pathLst>
          </a:custGeom>
          <a:ln w="38100">
            <a:solidFill>
              <a:srgbClr val="B8D2DD"/>
            </a:solidFill>
          </a:ln>
        </p:spPr>
        <p:txBody>
          <a:bodyPr wrap="square" lIns="0" tIns="0" rIns="0" bIns="0" rtlCol="0"/>
          <a:lstStyle/>
          <a:p>
            <a:endParaRPr/>
          </a:p>
        </p:txBody>
      </p:sp>
      <p:sp>
        <p:nvSpPr>
          <p:cNvPr id="16" name="object 16"/>
          <p:cNvSpPr/>
          <p:nvPr/>
        </p:nvSpPr>
        <p:spPr>
          <a:xfrm>
            <a:off x="1060272" y="2425420"/>
            <a:ext cx="1435100" cy="1636395"/>
          </a:xfrm>
          <a:custGeom>
            <a:avLst/>
            <a:gdLst/>
            <a:ahLst/>
            <a:cxnLst/>
            <a:rect l="l" t="t" r="r" b="b"/>
            <a:pathLst>
              <a:path w="1435100" h="1636395">
                <a:moveTo>
                  <a:pt x="1435100" y="0"/>
                </a:moveTo>
                <a:lnTo>
                  <a:pt x="0" y="0"/>
                </a:lnTo>
                <a:lnTo>
                  <a:pt x="0" y="1635899"/>
                </a:lnTo>
                <a:lnTo>
                  <a:pt x="1435100" y="1635899"/>
                </a:lnTo>
                <a:lnTo>
                  <a:pt x="1435100" y="0"/>
                </a:lnTo>
                <a:close/>
              </a:path>
            </a:pathLst>
          </a:custGeom>
          <a:solidFill>
            <a:srgbClr val="1B75BC">
              <a:alpha val="9999"/>
            </a:srgbClr>
          </a:solidFill>
        </p:spPr>
        <p:txBody>
          <a:bodyPr wrap="square" lIns="0" tIns="0" rIns="0" bIns="0" rtlCol="0"/>
          <a:lstStyle/>
          <a:p>
            <a:endParaRPr/>
          </a:p>
        </p:txBody>
      </p:sp>
      <p:grpSp>
        <p:nvGrpSpPr>
          <p:cNvPr id="17" name="object 17"/>
          <p:cNvGrpSpPr/>
          <p:nvPr/>
        </p:nvGrpSpPr>
        <p:grpSpPr>
          <a:xfrm>
            <a:off x="1082255" y="4675365"/>
            <a:ext cx="1435100" cy="2080895"/>
            <a:chOff x="1082255" y="4675365"/>
            <a:chExt cx="1435100" cy="2080895"/>
          </a:xfrm>
        </p:grpSpPr>
        <p:sp>
          <p:nvSpPr>
            <p:cNvPr id="18" name="object 18"/>
            <p:cNvSpPr/>
            <p:nvPr/>
          </p:nvSpPr>
          <p:spPr>
            <a:xfrm>
              <a:off x="1082255" y="4675365"/>
              <a:ext cx="1435100" cy="2080895"/>
            </a:xfrm>
            <a:custGeom>
              <a:avLst/>
              <a:gdLst/>
              <a:ahLst/>
              <a:cxnLst/>
              <a:rect l="l" t="t" r="r" b="b"/>
              <a:pathLst>
                <a:path w="1435100" h="2080895">
                  <a:moveTo>
                    <a:pt x="1435100" y="0"/>
                  </a:moveTo>
                  <a:lnTo>
                    <a:pt x="0" y="0"/>
                  </a:lnTo>
                  <a:lnTo>
                    <a:pt x="0" y="2080514"/>
                  </a:lnTo>
                  <a:lnTo>
                    <a:pt x="1435100" y="2080514"/>
                  </a:lnTo>
                  <a:lnTo>
                    <a:pt x="1435100" y="0"/>
                  </a:lnTo>
                  <a:close/>
                </a:path>
              </a:pathLst>
            </a:custGeom>
            <a:solidFill>
              <a:srgbClr val="1B75BC">
                <a:alpha val="9999"/>
              </a:srgbClr>
            </a:solidFill>
          </p:spPr>
          <p:txBody>
            <a:bodyPr wrap="square" lIns="0" tIns="0" rIns="0" bIns="0" rtlCol="0"/>
            <a:lstStyle/>
            <a:p>
              <a:endParaRPr/>
            </a:p>
          </p:txBody>
        </p:sp>
        <p:sp>
          <p:nvSpPr>
            <p:cNvPr id="19" name="object 19"/>
            <p:cNvSpPr/>
            <p:nvPr/>
          </p:nvSpPr>
          <p:spPr>
            <a:xfrm>
              <a:off x="1121295" y="5447487"/>
              <a:ext cx="11430" cy="109220"/>
            </a:xfrm>
            <a:custGeom>
              <a:avLst/>
              <a:gdLst/>
              <a:ahLst/>
              <a:cxnLst/>
              <a:rect l="l" t="t" r="r" b="b"/>
              <a:pathLst>
                <a:path w="11430" h="109220">
                  <a:moveTo>
                    <a:pt x="0" y="109131"/>
                  </a:moveTo>
                  <a:lnTo>
                    <a:pt x="10896" y="109131"/>
                  </a:lnTo>
                  <a:lnTo>
                    <a:pt x="10896" y="0"/>
                  </a:lnTo>
                  <a:lnTo>
                    <a:pt x="0" y="0"/>
                  </a:lnTo>
                  <a:lnTo>
                    <a:pt x="0" y="109131"/>
                  </a:lnTo>
                  <a:close/>
                </a:path>
              </a:pathLst>
            </a:custGeom>
            <a:ln w="6350">
              <a:solidFill>
                <a:srgbClr val="273A95"/>
              </a:solidFill>
            </a:ln>
          </p:spPr>
          <p:txBody>
            <a:bodyPr wrap="square" lIns="0" tIns="0" rIns="0" bIns="0" rtlCol="0"/>
            <a:lstStyle/>
            <a:p>
              <a:endParaRPr/>
            </a:p>
          </p:txBody>
        </p:sp>
        <p:sp>
          <p:nvSpPr>
            <p:cNvPr id="20" name="object 20"/>
            <p:cNvSpPr/>
            <p:nvPr/>
          </p:nvSpPr>
          <p:spPr>
            <a:xfrm>
              <a:off x="1157271" y="5447486"/>
              <a:ext cx="86360" cy="109220"/>
            </a:xfrm>
            <a:custGeom>
              <a:avLst/>
              <a:gdLst/>
              <a:ahLst/>
              <a:cxnLst/>
              <a:rect l="l" t="t" r="r" b="b"/>
              <a:pathLst>
                <a:path w="86359" h="109220">
                  <a:moveTo>
                    <a:pt x="11277" y="109131"/>
                  </a:moveTo>
                  <a:lnTo>
                    <a:pt x="11277" y="26492"/>
                  </a:lnTo>
                  <a:lnTo>
                    <a:pt x="83312" y="109131"/>
                  </a:lnTo>
                  <a:lnTo>
                    <a:pt x="85750" y="109131"/>
                  </a:lnTo>
                  <a:lnTo>
                    <a:pt x="85750" y="0"/>
                  </a:lnTo>
                  <a:lnTo>
                    <a:pt x="75006" y="0"/>
                  </a:lnTo>
                  <a:lnTo>
                    <a:pt x="75006" y="83654"/>
                  </a:lnTo>
                  <a:lnTo>
                    <a:pt x="2374" y="0"/>
                  </a:lnTo>
                  <a:lnTo>
                    <a:pt x="0" y="0"/>
                  </a:lnTo>
                  <a:lnTo>
                    <a:pt x="0" y="109131"/>
                  </a:lnTo>
                  <a:lnTo>
                    <a:pt x="11277" y="109131"/>
                  </a:lnTo>
                  <a:close/>
                </a:path>
              </a:pathLst>
            </a:custGeom>
            <a:ln w="6350">
              <a:solidFill>
                <a:srgbClr val="273A95"/>
              </a:solidFill>
            </a:ln>
          </p:spPr>
          <p:txBody>
            <a:bodyPr wrap="square" lIns="0" tIns="0" rIns="0" bIns="0" rtlCol="0"/>
            <a:lstStyle/>
            <a:p>
              <a:endParaRPr/>
            </a:p>
          </p:txBody>
        </p:sp>
        <p:sp>
          <p:nvSpPr>
            <p:cNvPr id="21" name="object 21"/>
            <p:cNvSpPr/>
            <p:nvPr/>
          </p:nvSpPr>
          <p:spPr>
            <a:xfrm>
              <a:off x="1258751" y="5447487"/>
              <a:ext cx="60325" cy="109220"/>
            </a:xfrm>
            <a:custGeom>
              <a:avLst/>
              <a:gdLst/>
              <a:ahLst/>
              <a:cxnLst/>
              <a:rect l="l" t="t" r="r" b="b"/>
              <a:pathLst>
                <a:path w="60325" h="109220">
                  <a:moveTo>
                    <a:pt x="24333" y="10693"/>
                  </a:moveTo>
                  <a:lnTo>
                    <a:pt x="24333" y="109131"/>
                  </a:lnTo>
                  <a:lnTo>
                    <a:pt x="35471" y="109131"/>
                  </a:lnTo>
                  <a:lnTo>
                    <a:pt x="35471" y="10693"/>
                  </a:lnTo>
                  <a:lnTo>
                    <a:pt x="59804" y="10693"/>
                  </a:lnTo>
                  <a:lnTo>
                    <a:pt x="59804" y="0"/>
                  </a:lnTo>
                  <a:lnTo>
                    <a:pt x="0" y="0"/>
                  </a:lnTo>
                  <a:lnTo>
                    <a:pt x="0" y="10693"/>
                  </a:lnTo>
                  <a:lnTo>
                    <a:pt x="24333" y="10693"/>
                  </a:lnTo>
                  <a:close/>
                </a:path>
              </a:pathLst>
            </a:custGeom>
            <a:ln w="6350">
              <a:solidFill>
                <a:srgbClr val="273A95"/>
              </a:solidFill>
            </a:ln>
          </p:spPr>
          <p:txBody>
            <a:bodyPr wrap="square" lIns="0" tIns="0" rIns="0" bIns="0" rtlCol="0"/>
            <a:lstStyle/>
            <a:p>
              <a:endParaRPr/>
            </a:p>
          </p:txBody>
        </p:sp>
        <p:sp>
          <p:nvSpPr>
            <p:cNvPr id="22" name="object 22"/>
            <p:cNvSpPr/>
            <p:nvPr/>
          </p:nvSpPr>
          <p:spPr>
            <a:xfrm>
              <a:off x="1334356" y="5447486"/>
              <a:ext cx="62865" cy="109220"/>
            </a:xfrm>
            <a:custGeom>
              <a:avLst/>
              <a:gdLst/>
              <a:ahLst/>
              <a:cxnLst/>
              <a:rect l="l" t="t" r="r" b="b"/>
              <a:pathLst>
                <a:path w="62865" h="109220">
                  <a:moveTo>
                    <a:pt x="0" y="109131"/>
                  </a:moveTo>
                  <a:lnTo>
                    <a:pt x="62090" y="109131"/>
                  </a:lnTo>
                  <a:lnTo>
                    <a:pt x="62090" y="98450"/>
                  </a:lnTo>
                  <a:lnTo>
                    <a:pt x="10896" y="98450"/>
                  </a:lnTo>
                  <a:lnTo>
                    <a:pt x="10896" y="55562"/>
                  </a:lnTo>
                  <a:lnTo>
                    <a:pt x="62090" y="55562"/>
                  </a:lnTo>
                  <a:lnTo>
                    <a:pt x="62090" y="44881"/>
                  </a:lnTo>
                  <a:lnTo>
                    <a:pt x="10896" y="44881"/>
                  </a:lnTo>
                  <a:lnTo>
                    <a:pt x="10896" y="10693"/>
                  </a:lnTo>
                  <a:lnTo>
                    <a:pt x="62534" y="10693"/>
                  </a:lnTo>
                  <a:lnTo>
                    <a:pt x="62534" y="0"/>
                  </a:lnTo>
                  <a:lnTo>
                    <a:pt x="0" y="0"/>
                  </a:lnTo>
                  <a:lnTo>
                    <a:pt x="0" y="109131"/>
                  </a:lnTo>
                  <a:close/>
                </a:path>
              </a:pathLst>
            </a:custGeom>
            <a:ln w="6350">
              <a:solidFill>
                <a:srgbClr val="273A95"/>
              </a:solidFill>
            </a:ln>
          </p:spPr>
          <p:txBody>
            <a:bodyPr wrap="square" lIns="0" tIns="0" rIns="0" bIns="0" rtlCol="0"/>
            <a:lstStyle/>
            <a:p>
              <a:endParaRPr/>
            </a:p>
          </p:txBody>
        </p:sp>
        <p:sp>
          <p:nvSpPr>
            <p:cNvPr id="23" name="object 23"/>
            <p:cNvSpPr/>
            <p:nvPr/>
          </p:nvSpPr>
          <p:spPr>
            <a:xfrm>
              <a:off x="1416335" y="5447486"/>
              <a:ext cx="69850" cy="109220"/>
            </a:xfrm>
            <a:custGeom>
              <a:avLst/>
              <a:gdLst/>
              <a:ahLst/>
              <a:cxnLst/>
              <a:rect l="l" t="t" r="r" b="b"/>
              <a:pathLst>
                <a:path w="69850" h="109220">
                  <a:moveTo>
                    <a:pt x="0" y="109131"/>
                  </a:moveTo>
                  <a:lnTo>
                    <a:pt x="10896" y="109131"/>
                  </a:lnTo>
                  <a:lnTo>
                    <a:pt x="10896" y="58470"/>
                  </a:lnTo>
                  <a:lnTo>
                    <a:pt x="17068" y="58470"/>
                  </a:lnTo>
                  <a:lnTo>
                    <a:pt x="56311" y="109131"/>
                  </a:lnTo>
                  <a:lnTo>
                    <a:pt x="69799" y="109131"/>
                  </a:lnTo>
                  <a:lnTo>
                    <a:pt x="30556" y="58470"/>
                  </a:lnTo>
                  <a:lnTo>
                    <a:pt x="39712" y="58420"/>
                  </a:lnTo>
                  <a:lnTo>
                    <a:pt x="46875" y="57238"/>
                  </a:lnTo>
                  <a:lnTo>
                    <a:pt x="52082" y="54927"/>
                  </a:lnTo>
                  <a:lnTo>
                    <a:pt x="57264" y="52641"/>
                  </a:lnTo>
                  <a:lnTo>
                    <a:pt x="61252" y="49225"/>
                  </a:lnTo>
                  <a:lnTo>
                    <a:pt x="64058" y="44729"/>
                  </a:lnTo>
                  <a:lnTo>
                    <a:pt x="66852" y="40208"/>
                  </a:lnTo>
                  <a:lnTo>
                    <a:pt x="68249" y="34988"/>
                  </a:lnTo>
                  <a:lnTo>
                    <a:pt x="68249" y="29044"/>
                  </a:lnTo>
                  <a:lnTo>
                    <a:pt x="68249" y="21920"/>
                  </a:lnTo>
                  <a:lnTo>
                    <a:pt x="33845" y="0"/>
                  </a:lnTo>
                  <a:lnTo>
                    <a:pt x="21729" y="0"/>
                  </a:lnTo>
                  <a:lnTo>
                    <a:pt x="0" y="0"/>
                  </a:lnTo>
                  <a:lnTo>
                    <a:pt x="0" y="109131"/>
                  </a:lnTo>
                  <a:close/>
                </a:path>
                <a:path w="69850" h="109220">
                  <a:moveTo>
                    <a:pt x="30149" y="10693"/>
                  </a:moveTo>
                  <a:lnTo>
                    <a:pt x="37630" y="10693"/>
                  </a:lnTo>
                  <a:lnTo>
                    <a:pt x="42976" y="11328"/>
                  </a:lnTo>
                  <a:lnTo>
                    <a:pt x="56959" y="25349"/>
                  </a:lnTo>
                  <a:lnTo>
                    <a:pt x="56959" y="29006"/>
                  </a:lnTo>
                  <a:lnTo>
                    <a:pt x="56959" y="32766"/>
                  </a:lnTo>
                  <a:lnTo>
                    <a:pt x="36982" y="47929"/>
                  </a:lnTo>
                  <a:lnTo>
                    <a:pt x="29705" y="47929"/>
                  </a:lnTo>
                  <a:lnTo>
                    <a:pt x="10896" y="47777"/>
                  </a:lnTo>
                  <a:lnTo>
                    <a:pt x="10896" y="10693"/>
                  </a:lnTo>
                  <a:lnTo>
                    <a:pt x="30149" y="10693"/>
                  </a:lnTo>
                  <a:close/>
                </a:path>
              </a:pathLst>
            </a:custGeom>
            <a:ln w="6350">
              <a:solidFill>
                <a:srgbClr val="273A95"/>
              </a:solidFill>
            </a:ln>
          </p:spPr>
          <p:txBody>
            <a:bodyPr wrap="square" lIns="0" tIns="0" rIns="0" bIns="0" rtlCol="0"/>
            <a:lstStyle/>
            <a:p>
              <a:endParaRPr/>
            </a:p>
          </p:txBody>
        </p:sp>
        <p:sp>
          <p:nvSpPr>
            <p:cNvPr id="24" name="object 24"/>
            <p:cNvSpPr/>
            <p:nvPr/>
          </p:nvSpPr>
          <p:spPr>
            <a:xfrm>
              <a:off x="1507956" y="5447486"/>
              <a:ext cx="92075" cy="109220"/>
            </a:xfrm>
            <a:custGeom>
              <a:avLst/>
              <a:gdLst/>
              <a:ahLst/>
              <a:cxnLst/>
              <a:rect l="l" t="t" r="r" b="b"/>
              <a:pathLst>
                <a:path w="92075" h="109220">
                  <a:moveTo>
                    <a:pt x="34709" y="109131"/>
                  </a:moveTo>
                  <a:lnTo>
                    <a:pt x="71814" y="99815"/>
                  </a:lnTo>
                  <a:lnTo>
                    <a:pt x="91465" y="63897"/>
                  </a:lnTo>
                  <a:lnTo>
                    <a:pt x="91909" y="55943"/>
                  </a:lnTo>
                  <a:lnTo>
                    <a:pt x="91352" y="46770"/>
                  </a:lnTo>
                  <a:lnTo>
                    <a:pt x="72294" y="11542"/>
                  </a:lnTo>
                  <a:lnTo>
                    <a:pt x="34019" y="247"/>
                  </a:lnTo>
                  <a:lnTo>
                    <a:pt x="22618" y="0"/>
                  </a:lnTo>
                  <a:lnTo>
                    <a:pt x="0" y="0"/>
                  </a:lnTo>
                  <a:lnTo>
                    <a:pt x="0" y="109131"/>
                  </a:lnTo>
                  <a:lnTo>
                    <a:pt x="34709" y="109131"/>
                  </a:lnTo>
                  <a:close/>
                </a:path>
                <a:path w="92075" h="109220">
                  <a:moveTo>
                    <a:pt x="10452" y="10693"/>
                  </a:moveTo>
                  <a:lnTo>
                    <a:pt x="18161" y="10693"/>
                  </a:lnTo>
                  <a:lnTo>
                    <a:pt x="29091" y="10886"/>
                  </a:lnTo>
                  <a:lnTo>
                    <a:pt x="69012" y="23988"/>
                  </a:lnTo>
                  <a:lnTo>
                    <a:pt x="80860" y="56121"/>
                  </a:lnTo>
                  <a:lnTo>
                    <a:pt x="80418" y="63355"/>
                  </a:lnTo>
                  <a:lnTo>
                    <a:pt x="54444" y="95999"/>
                  </a:lnTo>
                  <a:lnTo>
                    <a:pt x="23063" y="98818"/>
                  </a:lnTo>
                  <a:lnTo>
                    <a:pt x="10452" y="98818"/>
                  </a:lnTo>
                  <a:lnTo>
                    <a:pt x="10452" y="10693"/>
                  </a:lnTo>
                  <a:close/>
                </a:path>
              </a:pathLst>
            </a:custGeom>
            <a:ln w="6350">
              <a:solidFill>
                <a:srgbClr val="273A95"/>
              </a:solidFill>
            </a:ln>
          </p:spPr>
          <p:txBody>
            <a:bodyPr wrap="square" lIns="0" tIns="0" rIns="0" bIns="0" rtlCol="0"/>
            <a:lstStyle/>
            <a:p>
              <a:endParaRPr/>
            </a:p>
          </p:txBody>
        </p:sp>
        <p:sp>
          <p:nvSpPr>
            <p:cNvPr id="25" name="object 25"/>
            <p:cNvSpPr/>
            <p:nvPr/>
          </p:nvSpPr>
          <p:spPr>
            <a:xfrm>
              <a:off x="1619453" y="5447487"/>
              <a:ext cx="11430" cy="109220"/>
            </a:xfrm>
            <a:custGeom>
              <a:avLst/>
              <a:gdLst/>
              <a:ahLst/>
              <a:cxnLst/>
              <a:rect l="l" t="t" r="r" b="b"/>
              <a:pathLst>
                <a:path w="11430" h="109220">
                  <a:moveTo>
                    <a:pt x="0" y="109131"/>
                  </a:moveTo>
                  <a:lnTo>
                    <a:pt x="10896" y="109131"/>
                  </a:lnTo>
                  <a:lnTo>
                    <a:pt x="10896" y="0"/>
                  </a:lnTo>
                  <a:lnTo>
                    <a:pt x="0" y="0"/>
                  </a:lnTo>
                  <a:lnTo>
                    <a:pt x="0" y="109131"/>
                  </a:lnTo>
                  <a:close/>
                </a:path>
              </a:pathLst>
            </a:custGeom>
            <a:ln w="6349">
              <a:solidFill>
                <a:srgbClr val="273A95"/>
              </a:solidFill>
            </a:ln>
          </p:spPr>
          <p:txBody>
            <a:bodyPr wrap="square" lIns="0" tIns="0" rIns="0" bIns="0" rtlCol="0"/>
            <a:lstStyle/>
            <a:p>
              <a:endParaRPr/>
            </a:p>
          </p:txBody>
        </p:sp>
        <p:sp>
          <p:nvSpPr>
            <p:cNvPr id="26" name="object 26"/>
            <p:cNvSpPr/>
            <p:nvPr/>
          </p:nvSpPr>
          <p:spPr>
            <a:xfrm>
              <a:off x="1644077" y="5444754"/>
              <a:ext cx="64135" cy="114935"/>
            </a:xfrm>
            <a:custGeom>
              <a:avLst/>
              <a:gdLst/>
              <a:ahLst/>
              <a:cxnLst/>
              <a:rect l="l" t="t" r="r" b="b"/>
              <a:pathLst>
                <a:path w="64135" h="114935">
                  <a:moveTo>
                    <a:pt x="14909" y="109308"/>
                  </a:moveTo>
                  <a:lnTo>
                    <a:pt x="20294" y="112839"/>
                  </a:lnTo>
                  <a:lnTo>
                    <a:pt x="26301" y="114604"/>
                  </a:lnTo>
                  <a:lnTo>
                    <a:pt x="32931" y="114604"/>
                  </a:lnTo>
                  <a:lnTo>
                    <a:pt x="41541" y="114604"/>
                  </a:lnTo>
                  <a:lnTo>
                    <a:pt x="48844" y="111683"/>
                  </a:lnTo>
                  <a:lnTo>
                    <a:pt x="54864" y="105854"/>
                  </a:lnTo>
                  <a:lnTo>
                    <a:pt x="60858" y="100025"/>
                  </a:lnTo>
                  <a:lnTo>
                    <a:pt x="63868" y="93154"/>
                  </a:lnTo>
                  <a:lnTo>
                    <a:pt x="63868" y="85229"/>
                  </a:lnTo>
                  <a:lnTo>
                    <a:pt x="63868" y="79743"/>
                  </a:lnTo>
                  <a:lnTo>
                    <a:pt x="39166" y="50215"/>
                  </a:lnTo>
                  <a:lnTo>
                    <a:pt x="31203" y="44335"/>
                  </a:lnTo>
                  <a:lnTo>
                    <a:pt x="26504" y="40703"/>
                  </a:lnTo>
                  <a:lnTo>
                    <a:pt x="25069" y="39306"/>
                  </a:lnTo>
                  <a:lnTo>
                    <a:pt x="22453" y="36690"/>
                  </a:lnTo>
                  <a:lnTo>
                    <a:pt x="20637" y="34264"/>
                  </a:lnTo>
                  <a:lnTo>
                    <a:pt x="19659" y="32042"/>
                  </a:lnTo>
                  <a:lnTo>
                    <a:pt x="18669" y="29806"/>
                  </a:lnTo>
                  <a:lnTo>
                    <a:pt x="18173" y="27520"/>
                  </a:lnTo>
                  <a:lnTo>
                    <a:pt x="18173" y="25145"/>
                  </a:lnTo>
                  <a:lnTo>
                    <a:pt x="18173" y="21234"/>
                  </a:lnTo>
                  <a:lnTo>
                    <a:pt x="19570" y="17945"/>
                  </a:lnTo>
                  <a:lnTo>
                    <a:pt x="22364" y="15278"/>
                  </a:lnTo>
                  <a:lnTo>
                    <a:pt x="25158" y="12611"/>
                  </a:lnTo>
                  <a:lnTo>
                    <a:pt x="28752" y="11264"/>
                  </a:lnTo>
                  <a:lnTo>
                    <a:pt x="33159" y="11264"/>
                  </a:lnTo>
                  <a:lnTo>
                    <a:pt x="36563" y="11264"/>
                  </a:lnTo>
                  <a:lnTo>
                    <a:pt x="53111" y="24625"/>
                  </a:lnTo>
                  <a:lnTo>
                    <a:pt x="62014" y="17868"/>
                  </a:lnTo>
                  <a:lnTo>
                    <a:pt x="38519" y="0"/>
                  </a:lnTo>
                  <a:lnTo>
                    <a:pt x="33375" y="0"/>
                  </a:lnTo>
                  <a:lnTo>
                    <a:pt x="28524" y="0"/>
                  </a:lnTo>
                  <a:lnTo>
                    <a:pt x="24041" y="1117"/>
                  </a:lnTo>
                  <a:lnTo>
                    <a:pt x="19926" y="3365"/>
                  </a:lnTo>
                  <a:lnTo>
                    <a:pt x="15786" y="5626"/>
                  </a:lnTo>
                  <a:lnTo>
                    <a:pt x="12573" y="8699"/>
                  </a:lnTo>
                  <a:lnTo>
                    <a:pt x="10312" y="12611"/>
                  </a:lnTo>
                  <a:lnTo>
                    <a:pt x="8026" y="16509"/>
                  </a:lnTo>
                  <a:lnTo>
                    <a:pt x="6896" y="20840"/>
                  </a:lnTo>
                  <a:lnTo>
                    <a:pt x="6896" y="25577"/>
                  </a:lnTo>
                  <a:lnTo>
                    <a:pt x="6896" y="31572"/>
                  </a:lnTo>
                  <a:lnTo>
                    <a:pt x="8826" y="37134"/>
                  </a:lnTo>
                  <a:lnTo>
                    <a:pt x="12674" y="42278"/>
                  </a:lnTo>
                  <a:lnTo>
                    <a:pt x="14909" y="45351"/>
                  </a:lnTo>
                  <a:lnTo>
                    <a:pt x="20561" y="50304"/>
                  </a:lnTo>
                  <a:lnTo>
                    <a:pt x="29667" y="57188"/>
                  </a:lnTo>
                  <a:lnTo>
                    <a:pt x="35927" y="62124"/>
                  </a:lnTo>
                  <a:lnTo>
                    <a:pt x="52082" y="81800"/>
                  </a:lnTo>
                  <a:lnTo>
                    <a:pt x="52082" y="85458"/>
                  </a:lnTo>
                  <a:lnTo>
                    <a:pt x="52082" y="88671"/>
                  </a:lnTo>
                  <a:lnTo>
                    <a:pt x="51231" y="91706"/>
                  </a:lnTo>
                  <a:lnTo>
                    <a:pt x="49555" y="94576"/>
                  </a:lnTo>
                  <a:lnTo>
                    <a:pt x="47879" y="97447"/>
                  </a:lnTo>
                  <a:lnTo>
                    <a:pt x="45415" y="99733"/>
                  </a:lnTo>
                  <a:lnTo>
                    <a:pt x="42202" y="101447"/>
                  </a:lnTo>
                  <a:lnTo>
                    <a:pt x="38989" y="103149"/>
                  </a:lnTo>
                  <a:lnTo>
                    <a:pt x="35560" y="104000"/>
                  </a:lnTo>
                  <a:lnTo>
                    <a:pt x="31902" y="104000"/>
                  </a:lnTo>
                  <a:lnTo>
                    <a:pt x="25673" y="102871"/>
                  </a:lnTo>
                  <a:lnTo>
                    <a:pt x="19824" y="99488"/>
                  </a:lnTo>
                  <a:lnTo>
                    <a:pt x="14357" y="93852"/>
                  </a:lnTo>
                  <a:lnTo>
                    <a:pt x="9271" y="85966"/>
                  </a:lnTo>
                  <a:lnTo>
                    <a:pt x="0" y="91541"/>
                  </a:lnTo>
                  <a:lnTo>
                    <a:pt x="4546" y="99847"/>
                  </a:lnTo>
                  <a:lnTo>
                    <a:pt x="9512" y="105778"/>
                  </a:lnTo>
                  <a:lnTo>
                    <a:pt x="14909" y="109308"/>
                  </a:lnTo>
                  <a:close/>
                </a:path>
              </a:pathLst>
            </a:custGeom>
            <a:ln w="6350">
              <a:solidFill>
                <a:srgbClr val="273A95"/>
              </a:solidFill>
            </a:ln>
          </p:spPr>
          <p:txBody>
            <a:bodyPr wrap="square" lIns="0" tIns="0" rIns="0" bIns="0" rtlCol="0"/>
            <a:lstStyle/>
            <a:p>
              <a:endParaRPr/>
            </a:p>
          </p:txBody>
        </p:sp>
        <p:sp>
          <p:nvSpPr>
            <p:cNvPr id="27" name="object 27"/>
            <p:cNvSpPr/>
            <p:nvPr/>
          </p:nvSpPr>
          <p:spPr>
            <a:xfrm>
              <a:off x="1725966" y="5444742"/>
              <a:ext cx="106680" cy="114935"/>
            </a:xfrm>
            <a:custGeom>
              <a:avLst/>
              <a:gdLst/>
              <a:ahLst/>
              <a:cxnLst/>
              <a:rect l="l" t="t" r="r" b="b"/>
              <a:pathLst>
                <a:path w="106680" h="114935">
                  <a:moveTo>
                    <a:pt x="86499" y="6045"/>
                  </a:moveTo>
                  <a:lnTo>
                    <a:pt x="80160" y="3402"/>
                  </a:lnTo>
                  <a:lnTo>
                    <a:pt x="73448" y="1512"/>
                  </a:lnTo>
                  <a:lnTo>
                    <a:pt x="66363" y="378"/>
                  </a:lnTo>
                  <a:lnTo>
                    <a:pt x="58902" y="0"/>
                  </a:lnTo>
                  <a:lnTo>
                    <a:pt x="46786" y="1021"/>
                  </a:lnTo>
                  <a:lnTo>
                    <a:pt x="9461" y="25013"/>
                  </a:lnTo>
                  <a:lnTo>
                    <a:pt x="0" y="56680"/>
                  </a:lnTo>
                  <a:lnTo>
                    <a:pt x="868" y="67653"/>
                  </a:lnTo>
                  <a:lnTo>
                    <a:pt x="22900" y="103896"/>
                  </a:lnTo>
                  <a:lnTo>
                    <a:pt x="59055" y="114617"/>
                  </a:lnTo>
                  <a:lnTo>
                    <a:pt x="66408" y="114262"/>
                  </a:lnTo>
                  <a:lnTo>
                    <a:pt x="102348" y="97785"/>
                  </a:lnTo>
                  <a:lnTo>
                    <a:pt x="106680" y="92887"/>
                  </a:lnTo>
                  <a:lnTo>
                    <a:pt x="98082" y="86347"/>
                  </a:lnTo>
                  <a:lnTo>
                    <a:pt x="89897" y="94205"/>
                  </a:lnTo>
                  <a:lnTo>
                    <a:pt x="80776" y="99817"/>
                  </a:lnTo>
                  <a:lnTo>
                    <a:pt x="70719" y="103183"/>
                  </a:lnTo>
                  <a:lnTo>
                    <a:pt x="59728" y="104305"/>
                  </a:lnTo>
                  <a:lnTo>
                    <a:pt x="49748" y="103471"/>
                  </a:lnTo>
                  <a:lnTo>
                    <a:pt x="14927" y="75944"/>
                  </a:lnTo>
                  <a:lnTo>
                    <a:pt x="11506" y="57645"/>
                  </a:lnTo>
                  <a:lnTo>
                    <a:pt x="11506" y="48844"/>
                  </a:lnTo>
                  <a:lnTo>
                    <a:pt x="34874" y="17030"/>
                  </a:lnTo>
                  <a:lnTo>
                    <a:pt x="50342" y="10756"/>
                  </a:lnTo>
                  <a:lnTo>
                    <a:pt x="59055" y="10756"/>
                  </a:lnTo>
                  <a:lnTo>
                    <a:pt x="67017" y="10756"/>
                  </a:lnTo>
                  <a:lnTo>
                    <a:pt x="98082" y="29591"/>
                  </a:lnTo>
                  <a:lnTo>
                    <a:pt x="106680" y="22999"/>
                  </a:lnTo>
                  <a:lnTo>
                    <a:pt x="102473" y="17852"/>
                  </a:lnTo>
                  <a:lnTo>
                    <a:pt x="97704" y="13308"/>
                  </a:lnTo>
                  <a:lnTo>
                    <a:pt x="92378" y="9371"/>
                  </a:lnTo>
                  <a:lnTo>
                    <a:pt x="86499" y="6045"/>
                  </a:lnTo>
                  <a:close/>
                </a:path>
              </a:pathLst>
            </a:custGeom>
            <a:ln w="6350">
              <a:solidFill>
                <a:srgbClr val="273A95"/>
              </a:solidFill>
            </a:ln>
          </p:spPr>
          <p:txBody>
            <a:bodyPr wrap="square" lIns="0" tIns="0" rIns="0" bIns="0" rtlCol="0"/>
            <a:lstStyle/>
            <a:p>
              <a:endParaRPr/>
            </a:p>
          </p:txBody>
        </p:sp>
        <p:sp>
          <p:nvSpPr>
            <p:cNvPr id="28" name="object 28"/>
            <p:cNvSpPr/>
            <p:nvPr/>
          </p:nvSpPr>
          <p:spPr>
            <a:xfrm>
              <a:off x="1852968" y="5447487"/>
              <a:ext cx="11430" cy="109220"/>
            </a:xfrm>
            <a:custGeom>
              <a:avLst/>
              <a:gdLst/>
              <a:ahLst/>
              <a:cxnLst/>
              <a:rect l="l" t="t" r="r" b="b"/>
              <a:pathLst>
                <a:path w="11430" h="109220">
                  <a:moveTo>
                    <a:pt x="0" y="109131"/>
                  </a:moveTo>
                  <a:lnTo>
                    <a:pt x="10896" y="109131"/>
                  </a:lnTo>
                  <a:lnTo>
                    <a:pt x="10896" y="0"/>
                  </a:lnTo>
                  <a:lnTo>
                    <a:pt x="0" y="0"/>
                  </a:lnTo>
                  <a:lnTo>
                    <a:pt x="0" y="109131"/>
                  </a:lnTo>
                  <a:close/>
                </a:path>
              </a:pathLst>
            </a:custGeom>
            <a:ln w="6350">
              <a:solidFill>
                <a:srgbClr val="273A95"/>
              </a:solidFill>
            </a:ln>
          </p:spPr>
          <p:txBody>
            <a:bodyPr wrap="square" lIns="0" tIns="0" rIns="0" bIns="0" rtlCol="0"/>
            <a:lstStyle/>
            <a:p>
              <a:endParaRPr/>
            </a:p>
          </p:txBody>
        </p:sp>
        <p:sp>
          <p:nvSpPr>
            <p:cNvPr id="29" name="object 29"/>
            <p:cNvSpPr/>
            <p:nvPr/>
          </p:nvSpPr>
          <p:spPr>
            <a:xfrm>
              <a:off x="1888802" y="5447486"/>
              <a:ext cx="68580" cy="109220"/>
            </a:xfrm>
            <a:custGeom>
              <a:avLst/>
              <a:gdLst/>
              <a:ahLst/>
              <a:cxnLst/>
              <a:rect l="l" t="t" r="r" b="b"/>
              <a:pathLst>
                <a:path w="68580" h="109220">
                  <a:moveTo>
                    <a:pt x="0" y="109131"/>
                  </a:moveTo>
                  <a:lnTo>
                    <a:pt x="10896" y="109131"/>
                  </a:lnTo>
                  <a:lnTo>
                    <a:pt x="10896" y="58394"/>
                  </a:lnTo>
                  <a:lnTo>
                    <a:pt x="18694" y="58394"/>
                  </a:lnTo>
                  <a:lnTo>
                    <a:pt x="58521" y="51790"/>
                  </a:lnTo>
                  <a:lnTo>
                    <a:pt x="62382" y="47066"/>
                  </a:lnTo>
                  <a:lnTo>
                    <a:pt x="66243" y="42354"/>
                  </a:lnTo>
                  <a:lnTo>
                    <a:pt x="68173" y="36360"/>
                  </a:lnTo>
                  <a:lnTo>
                    <a:pt x="68173" y="29083"/>
                  </a:lnTo>
                  <a:lnTo>
                    <a:pt x="68173" y="21869"/>
                  </a:lnTo>
                  <a:lnTo>
                    <a:pt x="66192" y="15862"/>
                  </a:lnTo>
                  <a:lnTo>
                    <a:pt x="62230" y="11087"/>
                  </a:lnTo>
                  <a:lnTo>
                    <a:pt x="58280" y="6324"/>
                  </a:lnTo>
                  <a:lnTo>
                    <a:pt x="53174" y="3162"/>
                  </a:lnTo>
                  <a:lnTo>
                    <a:pt x="46951" y="1638"/>
                  </a:lnTo>
                  <a:lnTo>
                    <a:pt x="42595" y="546"/>
                  </a:lnTo>
                  <a:lnTo>
                    <a:pt x="34188" y="0"/>
                  </a:lnTo>
                  <a:lnTo>
                    <a:pt x="21729" y="0"/>
                  </a:lnTo>
                  <a:lnTo>
                    <a:pt x="0" y="0"/>
                  </a:lnTo>
                  <a:lnTo>
                    <a:pt x="0" y="109131"/>
                  </a:lnTo>
                  <a:close/>
                </a:path>
                <a:path w="68580" h="109220">
                  <a:moveTo>
                    <a:pt x="30187" y="10693"/>
                  </a:moveTo>
                  <a:lnTo>
                    <a:pt x="37553" y="10693"/>
                  </a:lnTo>
                  <a:lnTo>
                    <a:pt x="42862" y="11328"/>
                  </a:lnTo>
                  <a:lnTo>
                    <a:pt x="46101" y="12611"/>
                  </a:lnTo>
                  <a:lnTo>
                    <a:pt x="49339" y="13893"/>
                  </a:lnTo>
                  <a:lnTo>
                    <a:pt x="51955" y="16052"/>
                  </a:lnTo>
                  <a:lnTo>
                    <a:pt x="53924" y="19088"/>
                  </a:lnTo>
                  <a:lnTo>
                    <a:pt x="55905" y="22123"/>
                  </a:lnTo>
                  <a:lnTo>
                    <a:pt x="56896" y="25476"/>
                  </a:lnTo>
                  <a:lnTo>
                    <a:pt x="56896" y="29121"/>
                  </a:lnTo>
                  <a:lnTo>
                    <a:pt x="56896" y="32867"/>
                  </a:lnTo>
                  <a:lnTo>
                    <a:pt x="55905" y="36271"/>
                  </a:lnTo>
                  <a:lnTo>
                    <a:pt x="53924" y="39306"/>
                  </a:lnTo>
                  <a:lnTo>
                    <a:pt x="51955" y="42341"/>
                  </a:lnTo>
                  <a:lnTo>
                    <a:pt x="49225" y="44538"/>
                  </a:lnTo>
                  <a:lnTo>
                    <a:pt x="45770" y="45897"/>
                  </a:lnTo>
                  <a:lnTo>
                    <a:pt x="42303" y="47256"/>
                  </a:lnTo>
                  <a:lnTo>
                    <a:pt x="36830" y="47929"/>
                  </a:lnTo>
                  <a:lnTo>
                    <a:pt x="29375" y="47929"/>
                  </a:lnTo>
                  <a:lnTo>
                    <a:pt x="10896" y="47701"/>
                  </a:lnTo>
                  <a:lnTo>
                    <a:pt x="10896" y="10693"/>
                  </a:lnTo>
                  <a:lnTo>
                    <a:pt x="30187" y="10693"/>
                  </a:lnTo>
                  <a:close/>
                </a:path>
              </a:pathLst>
            </a:custGeom>
            <a:ln w="6350">
              <a:solidFill>
                <a:srgbClr val="273A95"/>
              </a:solidFill>
            </a:ln>
          </p:spPr>
          <p:txBody>
            <a:bodyPr wrap="square" lIns="0" tIns="0" rIns="0" bIns="0" rtlCol="0"/>
            <a:lstStyle/>
            <a:p>
              <a:endParaRPr/>
            </a:p>
          </p:txBody>
        </p:sp>
        <p:sp>
          <p:nvSpPr>
            <p:cNvPr id="30" name="object 30"/>
            <p:cNvSpPr/>
            <p:nvPr/>
          </p:nvSpPr>
          <p:spPr>
            <a:xfrm>
              <a:off x="1978793" y="5447486"/>
              <a:ext cx="53340" cy="109220"/>
            </a:xfrm>
            <a:custGeom>
              <a:avLst/>
              <a:gdLst/>
              <a:ahLst/>
              <a:cxnLst/>
              <a:rect l="l" t="t" r="r" b="b"/>
              <a:pathLst>
                <a:path w="53339" h="109220">
                  <a:moveTo>
                    <a:pt x="0" y="109131"/>
                  </a:moveTo>
                  <a:lnTo>
                    <a:pt x="52895" y="109131"/>
                  </a:lnTo>
                  <a:lnTo>
                    <a:pt x="52895" y="98602"/>
                  </a:lnTo>
                  <a:lnTo>
                    <a:pt x="10896" y="98602"/>
                  </a:lnTo>
                  <a:lnTo>
                    <a:pt x="10896" y="0"/>
                  </a:lnTo>
                  <a:lnTo>
                    <a:pt x="0" y="0"/>
                  </a:lnTo>
                  <a:lnTo>
                    <a:pt x="0" y="109131"/>
                  </a:lnTo>
                  <a:close/>
                </a:path>
              </a:pathLst>
            </a:custGeom>
            <a:ln w="6350">
              <a:solidFill>
                <a:srgbClr val="273A95"/>
              </a:solidFill>
            </a:ln>
          </p:spPr>
          <p:txBody>
            <a:bodyPr wrap="square" lIns="0" tIns="0" rIns="0" bIns="0" rtlCol="0"/>
            <a:lstStyle/>
            <a:p>
              <a:endParaRPr/>
            </a:p>
          </p:txBody>
        </p:sp>
        <p:sp>
          <p:nvSpPr>
            <p:cNvPr id="31" name="object 31"/>
            <p:cNvSpPr/>
            <p:nvPr/>
          </p:nvSpPr>
          <p:spPr>
            <a:xfrm>
              <a:off x="2047417" y="5447487"/>
              <a:ext cx="11430" cy="109220"/>
            </a:xfrm>
            <a:custGeom>
              <a:avLst/>
              <a:gdLst/>
              <a:ahLst/>
              <a:cxnLst/>
              <a:rect l="l" t="t" r="r" b="b"/>
              <a:pathLst>
                <a:path w="11430" h="109220">
                  <a:moveTo>
                    <a:pt x="0" y="109131"/>
                  </a:moveTo>
                  <a:lnTo>
                    <a:pt x="10896" y="109131"/>
                  </a:lnTo>
                  <a:lnTo>
                    <a:pt x="10896" y="0"/>
                  </a:lnTo>
                  <a:lnTo>
                    <a:pt x="0" y="0"/>
                  </a:lnTo>
                  <a:lnTo>
                    <a:pt x="0" y="109131"/>
                  </a:lnTo>
                  <a:close/>
                </a:path>
              </a:pathLst>
            </a:custGeom>
            <a:ln w="6350">
              <a:solidFill>
                <a:srgbClr val="273A95"/>
              </a:solidFill>
            </a:ln>
          </p:spPr>
          <p:txBody>
            <a:bodyPr wrap="square" lIns="0" tIns="0" rIns="0" bIns="0" rtlCol="0"/>
            <a:lstStyle/>
            <a:p>
              <a:endParaRPr/>
            </a:p>
          </p:txBody>
        </p:sp>
        <p:sp>
          <p:nvSpPr>
            <p:cNvPr id="32" name="object 32"/>
            <p:cNvSpPr/>
            <p:nvPr/>
          </p:nvSpPr>
          <p:spPr>
            <a:xfrm>
              <a:off x="2083391" y="5447486"/>
              <a:ext cx="86360" cy="109220"/>
            </a:xfrm>
            <a:custGeom>
              <a:avLst/>
              <a:gdLst/>
              <a:ahLst/>
              <a:cxnLst/>
              <a:rect l="l" t="t" r="r" b="b"/>
              <a:pathLst>
                <a:path w="86360" h="109220">
                  <a:moveTo>
                    <a:pt x="11277" y="109131"/>
                  </a:moveTo>
                  <a:lnTo>
                    <a:pt x="11277" y="26492"/>
                  </a:lnTo>
                  <a:lnTo>
                    <a:pt x="83312" y="109131"/>
                  </a:lnTo>
                  <a:lnTo>
                    <a:pt x="85750" y="109131"/>
                  </a:lnTo>
                  <a:lnTo>
                    <a:pt x="85750" y="0"/>
                  </a:lnTo>
                  <a:lnTo>
                    <a:pt x="75006" y="0"/>
                  </a:lnTo>
                  <a:lnTo>
                    <a:pt x="75006" y="83654"/>
                  </a:lnTo>
                  <a:lnTo>
                    <a:pt x="2374" y="0"/>
                  </a:lnTo>
                  <a:lnTo>
                    <a:pt x="0" y="0"/>
                  </a:lnTo>
                  <a:lnTo>
                    <a:pt x="0" y="109131"/>
                  </a:lnTo>
                  <a:lnTo>
                    <a:pt x="11277" y="109131"/>
                  </a:lnTo>
                  <a:close/>
                </a:path>
              </a:pathLst>
            </a:custGeom>
            <a:ln w="6350">
              <a:solidFill>
                <a:srgbClr val="273A95"/>
              </a:solidFill>
            </a:ln>
          </p:spPr>
          <p:txBody>
            <a:bodyPr wrap="square" lIns="0" tIns="0" rIns="0" bIns="0" rtlCol="0"/>
            <a:lstStyle/>
            <a:p>
              <a:endParaRPr/>
            </a:p>
          </p:txBody>
        </p:sp>
        <p:sp>
          <p:nvSpPr>
            <p:cNvPr id="33" name="object 33"/>
            <p:cNvSpPr/>
            <p:nvPr/>
          </p:nvSpPr>
          <p:spPr>
            <a:xfrm>
              <a:off x="2186056" y="5447489"/>
              <a:ext cx="105410" cy="109220"/>
            </a:xfrm>
            <a:custGeom>
              <a:avLst/>
              <a:gdLst/>
              <a:ahLst/>
              <a:cxnLst/>
              <a:rect l="l" t="t" r="r" b="b"/>
              <a:pathLst>
                <a:path w="105410" h="109220">
                  <a:moveTo>
                    <a:pt x="51562" y="0"/>
                  </a:moveTo>
                  <a:lnTo>
                    <a:pt x="0" y="109131"/>
                  </a:lnTo>
                  <a:lnTo>
                    <a:pt x="12166" y="109131"/>
                  </a:lnTo>
                  <a:lnTo>
                    <a:pt x="29171" y="73228"/>
                  </a:lnTo>
                  <a:lnTo>
                    <a:pt x="76174" y="73228"/>
                  </a:lnTo>
                  <a:lnTo>
                    <a:pt x="93345" y="109131"/>
                  </a:lnTo>
                  <a:lnTo>
                    <a:pt x="105130" y="109131"/>
                  </a:lnTo>
                  <a:lnTo>
                    <a:pt x="54241" y="0"/>
                  </a:lnTo>
                  <a:lnTo>
                    <a:pt x="51562" y="0"/>
                  </a:lnTo>
                  <a:close/>
                </a:path>
                <a:path w="105410" h="109220">
                  <a:moveTo>
                    <a:pt x="71462" y="62699"/>
                  </a:moveTo>
                  <a:lnTo>
                    <a:pt x="34163" y="62699"/>
                  </a:lnTo>
                  <a:lnTo>
                    <a:pt x="52870" y="23190"/>
                  </a:lnTo>
                  <a:lnTo>
                    <a:pt x="71462" y="62699"/>
                  </a:lnTo>
                  <a:close/>
                </a:path>
              </a:pathLst>
            </a:custGeom>
            <a:ln w="6350">
              <a:solidFill>
                <a:srgbClr val="273A95"/>
              </a:solidFill>
            </a:ln>
          </p:spPr>
          <p:txBody>
            <a:bodyPr wrap="square" lIns="0" tIns="0" rIns="0" bIns="0" rtlCol="0"/>
            <a:lstStyle/>
            <a:p>
              <a:endParaRPr/>
            </a:p>
          </p:txBody>
        </p:sp>
        <p:sp>
          <p:nvSpPr>
            <p:cNvPr id="34" name="object 34"/>
            <p:cNvSpPr/>
            <p:nvPr/>
          </p:nvSpPr>
          <p:spPr>
            <a:xfrm>
              <a:off x="2308696" y="5447486"/>
              <a:ext cx="69850" cy="109220"/>
            </a:xfrm>
            <a:custGeom>
              <a:avLst/>
              <a:gdLst/>
              <a:ahLst/>
              <a:cxnLst/>
              <a:rect l="l" t="t" r="r" b="b"/>
              <a:pathLst>
                <a:path w="69850" h="109220">
                  <a:moveTo>
                    <a:pt x="0" y="109131"/>
                  </a:moveTo>
                  <a:lnTo>
                    <a:pt x="10896" y="109131"/>
                  </a:lnTo>
                  <a:lnTo>
                    <a:pt x="10896" y="58470"/>
                  </a:lnTo>
                  <a:lnTo>
                    <a:pt x="17068" y="58470"/>
                  </a:lnTo>
                  <a:lnTo>
                    <a:pt x="56311" y="109131"/>
                  </a:lnTo>
                  <a:lnTo>
                    <a:pt x="69799" y="109131"/>
                  </a:lnTo>
                  <a:lnTo>
                    <a:pt x="30556" y="58470"/>
                  </a:lnTo>
                  <a:lnTo>
                    <a:pt x="39712" y="58420"/>
                  </a:lnTo>
                  <a:lnTo>
                    <a:pt x="46875" y="57238"/>
                  </a:lnTo>
                  <a:lnTo>
                    <a:pt x="52082" y="54927"/>
                  </a:lnTo>
                  <a:lnTo>
                    <a:pt x="57264" y="52641"/>
                  </a:lnTo>
                  <a:lnTo>
                    <a:pt x="61252" y="49225"/>
                  </a:lnTo>
                  <a:lnTo>
                    <a:pt x="64058" y="44729"/>
                  </a:lnTo>
                  <a:lnTo>
                    <a:pt x="66852" y="40208"/>
                  </a:lnTo>
                  <a:lnTo>
                    <a:pt x="68249" y="34988"/>
                  </a:lnTo>
                  <a:lnTo>
                    <a:pt x="68249" y="29044"/>
                  </a:lnTo>
                  <a:lnTo>
                    <a:pt x="68249" y="21920"/>
                  </a:lnTo>
                  <a:lnTo>
                    <a:pt x="33845" y="0"/>
                  </a:lnTo>
                  <a:lnTo>
                    <a:pt x="21729" y="0"/>
                  </a:lnTo>
                  <a:lnTo>
                    <a:pt x="0" y="0"/>
                  </a:lnTo>
                  <a:lnTo>
                    <a:pt x="0" y="109131"/>
                  </a:lnTo>
                  <a:close/>
                </a:path>
                <a:path w="69850" h="109220">
                  <a:moveTo>
                    <a:pt x="30149" y="10693"/>
                  </a:moveTo>
                  <a:lnTo>
                    <a:pt x="37630" y="10693"/>
                  </a:lnTo>
                  <a:lnTo>
                    <a:pt x="42976" y="11328"/>
                  </a:lnTo>
                  <a:lnTo>
                    <a:pt x="56959" y="25349"/>
                  </a:lnTo>
                  <a:lnTo>
                    <a:pt x="56959" y="29006"/>
                  </a:lnTo>
                  <a:lnTo>
                    <a:pt x="56959" y="32766"/>
                  </a:lnTo>
                  <a:lnTo>
                    <a:pt x="36982" y="47929"/>
                  </a:lnTo>
                  <a:lnTo>
                    <a:pt x="29705" y="47929"/>
                  </a:lnTo>
                  <a:lnTo>
                    <a:pt x="10896" y="47777"/>
                  </a:lnTo>
                  <a:lnTo>
                    <a:pt x="10896" y="10693"/>
                  </a:lnTo>
                  <a:lnTo>
                    <a:pt x="30149" y="10693"/>
                  </a:lnTo>
                  <a:close/>
                </a:path>
              </a:pathLst>
            </a:custGeom>
            <a:ln w="6350">
              <a:solidFill>
                <a:srgbClr val="273A95"/>
              </a:solidFill>
            </a:ln>
          </p:spPr>
          <p:txBody>
            <a:bodyPr wrap="square" lIns="0" tIns="0" rIns="0" bIns="0" rtlCol="0"/>
            <a:lstStyle/>
            <a:p>
              <a:endParaRPr/>
            </a:p>
          </p:txBody>
        </p:sp>
        <p:sp>
          <p:nvSpPr>
            <p:cNvPr id="35" name="object 35"/>
            <p:cNvSpPr/>
            <p:nvPr/>
          </p:nvSpPr>
          <p:spPr>
            <a:xfrm>
              <a:off x="2391710" y="5447493"/>
              <a:ext cx="80645" cy="109220"/>
            </a:xfrm>
            <a:custGeom>
              <a:avLst/>
              <a:gdLst/>
              <a:ahLst/>
              <a:cxnLst/>
              <a:rect l="l" t="t" r="r" b="b"/>
              <a:pathLst>
                <a:path w="80644" h="109220">
                  <a:moveTo>
                    <a:pt x="35229" y="56972"/>
                  </a:moveTo>
                  <a:lnTo>
                    <a:pt x="35229" y="109118"/>
                  </a:lnTo>
                  <a:lnTo>
                    <a:pt x="45986" y="109118"/>
                  </a:lnTo>
                  <a:lnTo>
                    <a:pt x="45986" y="56972"/>
                  </a:lnTo>
                  <a:lnTo>
                    <a:pt x="80556" y="0"/>
                  </a:lnTo>
                  <a:lnTo>
                    <a:pt x="67945" y="0"/>
                  </a:lnTo>
                  <a:lnTo>
                    <a:pt x="40462" y="45008"/>
                  </a:lnTo>
                  <a:lnTo>
                    <a:pt x="12547" y="0"/>
                  </a:lnTo>
                  <a:lnTo>
                    <a:pt x="0" y="0"/>
                  </a:lnTo>
                  <a:lnTo>
                    <a:pt x="35229" y="56972"/>
                  </a:lnTo>
                  <a:close/>
                </a:path>
              </a:pathLst>
            </a:custGeom>
            <a:ln w="6350">
              <a:solidFill>
                <a:srgbClr val="273A95"/>
              </a:solidFill>
            </a:ln>
          </p:spPr>
          <p:txBody>
            <a:bodyPr wrap="square" lIns="0" tIns="0" rIns="0" bIns="0" rtlCol="0"/>
            <a:lstStyle/>
            <a:p>
              <a:endParaRPr/>
            </a:p>
          </p:txBody>
        </p:sp>
      </p:grpSp>
      <p:sp>
        <p:nvSpPr>
          <p:cNvPr id="36" name="object 36"/>
          <p:cNvSpPr txBox="1"/>
          <p:nvPr/>
        </p:nvSpPr>
        <p:spPr>
          <a:xfrm>
            <a:off x="2872473" y="2425407"/>
            <a:ext cx="1880870" cy="337820"/>
          </a:xfrm>
          <a:prstGeom prst="rect">
            <a:avLst/>
          </a:prstGeom>
          <a:solidFill>
            <a:srgbClr val="1B75BC">
              <a:alpha val="5000"/>
            </a:srgbClr>
          </a:solidFill>
        </p:spPr>
        <p:txBody>
          <a:bodyPr vert="horz" wrap="square" lIns="0" tIns="79375" rIns="0" bIns="0" rtlCol="0">
            <a:spAutoFit/>
          </a:bodyPr>
          <a:lstStyle/>
          <a:p>
            <a:pPr marL="83185">
              <a:lnSpc>
                <a:spcPct val="100000"/>
              </a:lnSpc>
              <a:spcBef>
                <a:spcPts val="625"/>
              </a:spcBef>
            </a:pPr>
            <a:r>
              <a:rPr sz="1250" dirty="0">
                <a:solidFill>
                  <a:srgbClr val="273A95"/>
                </a:solidFill>
                <a:latin typeface="Century Gothic"/>
                <a:cs typeface="Century Gothic"/>
              </a:rPr>
              <a:t>1.</a:t>
            </a:r>
            <a:r>
              <a:rPr sz="1250" spc="40" dirty="0">
                <a:solidFill>
                  <a:srgbClr val="273A95"/>
                </a:solidFill>
                <a:latin typeface="Century Gothic"/>
                <a:cs typeface="Century Gothic"/>
              </a:rPr>
              <a:t> </a:t>
            </a:r>
            <a:r>
              <a:rPr sz="1250" spc="-10" dirty="0">
                <a:solidFill>
                  <a:srgbClr val="273A95"/>
                </a:solidFill>
                <a:latin typeface="Century Gothic"/>
                <a:cs typeface="Century Gothic"/>
              </a:rPr>
              <a:t>Psychology</a:t>
            </a:r>
            <a:endParaRPr sz="1250">
              <a:latin typeface="Century Gothic"/>
              <a:cs typeface="Century Gothic"/>
            </a:endParaRPr>
          </a:p>
        </p:txBody>
      </p:sp>
      <p:sp>
        <p:nvSpPr>
          <p:cNvPr id="37" name="object 37"/>
          <p:cNvSpPr txBox="1"/>
          <p:nvPr/>
        </p:nvSpPr>
        <p:spPr>
          <a:xfrm>
            <a:off x="5281625" y="1206360"/>
            <a:ext cx="4358005" cy="795020"/>
          </a:xfrm>
          <a:prstGeom prst="rect">
            <a:avLst/>
          </a:prstGeom>
          <a:solidFill>
            <a:srgbClr val="1B75BC">
              <a:alpha val="9999"/>
            </a:srgbClr>
          </a:solidFill>
        </p:spPr>
        <p:txBody>
          <a:bodyPr vert="horz" wrap="square" lIns="0" tIns="43815" rIns="0" bIns="0" rtlCol="0">
            <a:spAutoFit/>
          </a:bodyPr>
          <a:lstStyle/>
          <a:p>
            <a:pPr marL="325755" indent="-228600">
              <a:lnSpc>
                <a:spcPts val="1200"/>
              </a:lnSpc>
              <a:spcBef>
                <a:spcPts val="345"/>
              </a:spcBef>
              <a:buChar char="•"/>
              <a:tabLst>
                <a:tab pos="325755" algn="l"/>
              </a:tabLst>
            </a:pPr>
            <a:r>
              <a:rPr sz="1000" dirty="0">
                <a:solidFill>
                  <a:srgbClr val="273A95"/>
                </a:solidFill>
                <a:latin typeface="Century Gothic"/>
                <a:cs typeface="Century Gothic"/>
              </a:rPr>
              <a:t>The</a:t>
            </a:r>
            <a:r>
              <a:rPr sz="1000" spc="15" dirty="0">
                <a:solidFill>
                  <a:srgbClr val="273A95"/>
                </a:solidFill>
                <a:latin typeface="Century Gothic"/>
                <a:cs typeface="Century Gothic"/>
              </a:rPr>
              <a:t> </a:t>
            </a:r>
            <a:r>
              <a:rPr sz="1000" dirty="0">
                <a:solidFill>
                  <a:srgbClr val="273A95"/>
                </a:solidFill>
                <a:latin typeface="Century Gothic"/>
                <a:cs typeface="Century Gothic"/>
              </a:rPr>
              <a:t>study</a:t>
            </a:r>
            <a:r>
              <a:rPr sz="1000" spc="20" dirty="0">
                <a:solidFill>
                  <a:srgbClr val="273A95"/>
                </a:solidFill>
                <a:latin typeface="Century Gothic"/>
                <a:cs typeface="Century Gothic"/>
              </a:rPr>
              <a:t> </a:t>
            </a:r>
            <a:r>
              <a:rPr sz="1000" dirty="0">
                <a:solidFill>
                  <a:srgbClr val="273A95"/>
                </a:solidFill>
                <a:latin typeface="Century Gothic"/>
                <a:cs typeface="Century Gothic"/>
              </a:rPr>
              <a:t>of</a:t>
            </a:r>
            <a:r>
              <a:rPr sz="1000" spc="20" dirty="0">
                <a:solidFill>
                  <a:srgbClr val="273A95"/>
                </a:solidFill>
                <a:latin typeface="Century Gothic"/>
                <a:cs typeface="Century Gothic"/>
              </a:rPr>
              <a:t> </a:t>
            </a:r>
            <a:r>
              <a:rPr sz="1000" dirty="0">
                <a:solidFill>
                  <a:srgbClr val="273A95"/>
                </a:solidFill>
                <a:latin typeface="Century Gothic"/>
                <a:cs typeface="Century Gothic"/>
              </a:rPr>
              <a:t>behaviour,</a:t>
            </a:r>
            <a:r>
              <a:rPr sz="1000" spc="20" dirty="0">
                <a:solidFill>
                  <a:srgbClr val="273A95"/>
                </a:solidFill>
                <a:latin typeface="Century Gothic"/>
                <a:cs typeface="Century Gothic"/>
              </a:rPr>
              <a:t> </a:t>
            </a:r>
            <a:r>
              <a:rPr sz="1000" dirty="0">
                <a:solidFill>
                  <a:srgbClr val="273A95"/>
                </a:solidFill>
                <a:latin typeface="Century Gothic"/>
                <a:cs typeface="Century Gothic"/>
              </a:rPr>
              <a:t>cognition,</a:t>
            </a:r>
            <a:r>
              <a:rPr sz="1000" spc="20" dirty="0">
                <a:solidFill>
                  <a:srgbClr val="273A95"/>
                </a:solidFill>
                <a:latin typeface="Century Gothic"/>
                <a:cs typeface="Century Gothic"/>
              </a:rPr>
              <a:t> </a:t>
            </a:r>
            <a:r>
              <a:rPr sz="1000" dirty="0">
                <a:solidFill>
                  <a:srgbClr val="273A95"/>
                </a:solidFill>
                <a:latin typeface="Century Gothic"/>
                <a:cs typeface="Century Gothic"/>
              </a:rPr>
              <a:t>and</a:t>
            </a:r>
            <a:r>
              <a:rPr sz="1000" spc="20" dirty="0">
                <a:solidFill>
                  <a:srgbClr val="273A95"/>
                </a:solidFill>
                <a:latin typeface="Century Gothic"/>
                <a:cs typeface="Century Gothic"/>
              </a:rPr>
              <a:t> </a:t>
            </a:r>
            <a:r>
              <a:rPr sz="1000" dirty="0">
                <a:solidFill>
                  <a:srgbClr val="273A95"/>
                </a:solidFill>
                <a:latin typeface="Century Gothic"/>
                <a:cs typeface="Century Gothic"/>
              </a:rPr>
              <a:t>emotional</a:t>
            </a:r>
            <a:r>
              <a:rPr sz="1000" spc="20" dirty="0">
                <a:solidFill>
                  <a:srgbClr val="273A95"/>
                </a:solidFill>
                <a:latin typeface="Century Gothic"/>
                <a:cs typeface="Century Gothic"/>
              </a:rPr>
              <a:t> </a:t>
            </a:r>
            <a:r>
              <a:rPr sz="1000" dirty="0">
                <a:solidFill>
                  <a:srgbClr val="273A95"/>
                </a:solidFill>
                <a:latin typeface="Century Gothic"/>
                <a:cs typeface="Century Gothic"/>
              </a:rPr>
              <a:t>regulation</a:t>
            </a:r>
            <a:r>
              <a:rPr sz="1000" spc="20" dirty="0">
                <a:solidFill>
                  <a:srgbClr val="273A95"/>
                </a:solidFill>
                <a:latin typeface="Century Gothic"/>
                <a:cs typeface="Century Gothic"/>
              </a:rPr>
              <a:t> </a:t>
            </a:r>
            <a:r>
              <a:rPr sz="1000" spc="-25" dirty="0">
                <a:solidFill>
                  <a:srgbClr val="273A95"/>
                </a:solidFill>
                <a:latin typeface="Century Gothic"/>
                <a:cs typeface="Century Gothic"/>
              </a:rPr>
              <a:t>in</a:t>
            </a:r>
            <a:endParaRPr sz="1000">
              <a:latin typeface="Century Gothic"/>
              <a:cs typeface="Century Gothic"/>
            </a:endParaRPr>
          </a:p>
          <a:p>
            <a:pPr marL="325755">
              <a:lnSpc>
                <a:spcPts val="1200"/>
              </a:lnSpc>
            </a:pPr>
            <a:r>
              <a:rPr sz="1000" dirty="0">
                <a:solidFill>
                  <a:srgbClr val="273A95"/>
                </a:solidFill>
                <a:latin typeface="Century Gothic"/>
                <a:cs typeface="Century Gothic"/>
              </a:rPr>
              <a:t>individuals</a:t>
            </a:r>
            <a:r>
              <a:rPr sz="1000" spc="10" dirty="0">
                <a:solidFill>
                  <a:srgbClr val="273A95"/>
                </a:solidFill>
                <a:latin typeface="Century Gothic"/>
                <a:cs typeface="Century Gothic"/>
              </a:rPr>
              <a:t> </a:t>
            </a:r>
            <a:r>
              <a:rPr sz="1000" dirty="0">
                <a:solidFill>
                  <a:srgbClr val="273A95"/>
                </a:solidFill>
                <a:latin typeface="Century Gothic"/>
                <a:cs typeface="Century Gothic"/>
              </a:rPr>
              <a:t>with</a:t>
            </a:r>
            <a:r>
              <a:rPr sz="1000" spc="10" dirty="0">
                <a:solidFill>
                  <a:srgbClr val="273A95"/>
                </a:solidFill>
                <a:latin typeface="Century Gothic"/>
                <a:cs typeface="Century Gothic"/>
              </a:rPr>
              <a:t> </a:t>
            </a:r>
            <a:r>
              <a:rPr sz="1000" spc="-10" dirty="0">
                <a:solidFill>
                  <a:srgbClr val="273A95"/>
                </a:solidFill>
                <a:latin typeface="Century Gothic"/>
                <a:cs typeface="Century Gothic"/>
              </a:rPr>
              <a:t>ADHD.</a:t>
            </a:r>
            <a:endParaRPr sz="1000">
              <a:latin typeface="Century Gothic"/>
              <a:cs typeface="Century Gothic"/>
            </a:endParaRPr>
          </a:p>
          <a:p>
            <a:pPr marL="325755" marR="28575" indent="-228600">
              <a:lnSpc>
                <a:spcPct val="100000"/>
              </a:lnSpc>
              <a:spcBef>
                <a:spcPts val="755"/>
              </a:spcBef>
              <a:buChar char="•"/>
              <a:tabLst>
                <a:tab pos="325755" algn="l"/>
              </a:tabLst>
            </a:pPr>
            <a:r>
              <a:rPr sz="1000" dirty="0">
                <a:solidFill>
                  <a:srgbClr val="273A95"/>
                </a:solidFill>
                <a:latin typeface="Century Gothic"/>
                <a:cs typeface="Century Gothic"/>
              </a:rPr>
              <a:t>Focuses on understanding</a:t>
            </a:r>
            <a:r>
              <a:rPr sz="1000" spc="5" dirty="0">
                <a:solidFill>
                  <a:srgbClr val="273A95"/>
                </a:solidFill>
                <a:latin typeface="Century Gothic"/>
                <a:cs typeface="Century Gothic"/>
              </a:rPr>
              <a:t> </a:t>
            </a:r>
            <a:r>
              <a:rPr sz="1000" dirty="0">
                <a:solidFill>
                  <a:srgbClr val="273A95"/>
                </a:solidFill>
                <a:latin typeface="Century Gothic"/>
                <a:cs typeface="Century Gothic"/>
              </a:rPr>
              <a:t>ADHD's impact</a:t>
            </a:r>
            <a:r>
              <a:rPr sz="1000" spc="5" dirty="0">
                <a:solidFill>
                  <a:srgbClr val="273A95"/>
                </a:solidFill>
                <a:latin typeface="Century Gothic"/>
                <a:cs typeface="Century Gothic"/>
              </a:rPr>
              <a:t> </a:t>
            </a:r>
            <a:r>
              <a:rPr sz="1000" dirty="0">
                <a:solidFill>
                  <a:srgbClr val="273A95"/>
                </a:solidFill>
                <a:latin typeface="Century Gothic"/>
                <a:cs typeface="Century Gothic"/>
              </a:rPr>
              <a:t>on mental</a:t>
            </a:r>
            <a:r>
              <a:rPr sz="1000" spc="5" dirty="0">
                <a:solidFill>
                  <a:srgbClr val="273A95"/>
                </a:solidFill>
                <a:latin typeface="Century Gothic"/>
                <a:cs typeface="Century Gothic"/>
              </a:rPr>
              <a:t> </a:t>
            </a:r>
            <a:r>
              <a:rPr sz="1000" dirty="0">
                <a:solidFill>
                  <a:srgbClr val="273A95"/>
                </a:solidFill>
                <a:latin typeface="Century Gothic"/>
                <a:cs typeface="Century Gothic"/>
              </a:rPr>
              <a:t>health </a:t>
            </a:r>
            <a:r>
              <a:rPr sz="1000" spc="-25" dirty="0">
                <a:solidFill>
                  <a:srgbClr val="273A95"/>
                </a:solidFill>
                <a:latin typeface="Century Gothic"/>
                <a:cs typeface="Century Gothic"/>
              </a:rPr>
              <a:t>and </a:t>
            </a:r>
            <a:r>
              <a:rPr sz="1000" dirty="0">
                <a:solidFill>
                  <a:srgbClr val="273A95"/>
                </a:solidFill>
                <a:latin typeface="Century Gothic"/>
                <a:cs typeface="Century Gothic"/>
              </a:rPr>
              <a:t>developmental</a:t>
            </a:r>
            <a:r>
              <a:rPr sz="1000" spc="15" dirty="0">
                <a:solidFill>
                  <a:srgbClr val="273A95"/>
                </a:solidFill>
                <a:latin typeface="Century Gothic"/>
                <a:cs typeface="Century Gothic"/>
              </a:rPr>
              <a:t> </a:t>
            </a:r>
            <a:r>
              <a:rPr sz="1000" spc="-10" dirty="0">
                <a:solidFill>
                  <a:srgbClr val="273A95"/>
                </a:solidFill>
                <a:latin typeface="Century Gothic"/>
                <a:cs typeface="Century Gothic"/>
              </a:rPr>
              <a:t>processes.</a:t>
            </a:r>
            <a:endParaRPr sz="1000">
              <a:latin typeface="Century Gothic"/>
              <a:cs typeface="Century Gothic"/>
            </a:endParaRPr>
          </a:p>
        </p:txBody>
      </p:sp>
      <p:sp>
        <p:nvSpPr>
          <p:cNvPr id="38" name="object 38"/>
          <p:cNvSpPr txBox="1"/>
          <p:nvPr/>
        </p:nvSpPr>
        <p:spPr>
          <a:xfrm>
            <a:off x="5281625" y="2162619"/>
            <a:ext cx="4358005" cy="518795"/>
          </a:xfrm>
          <a:prstGeom prst="rect">
            <a:avLst/>
          </a:prstGeom>
          <a:solidFill>
            <a:srgbClr val="1B75BC">
              <a:alpha val="9999"/>
            </a:srgbClr>
          </a:solidFill>
        </p:spPr>
        <p:txBody>
          <a:bodyPr vert="horz" wrap="square" lIns="0" tIns="27939" rIns="0" bIns="0" rtlCol="0">
            <a:spAutoFit/>
          </a:bodyPr>
          <a:lstStyle/>
          <a:p>
            <a:pPr marL="321945" marR="272415" indent="-228600">
              <a:lnSpc>
                <a:spcPct val="100000"/>
              </a:lnSpc>
              <a:spcBef>
                <a:spcPts val="219"/>
              </a:spcBef>
              <a:buChar char="•"/>
              <a:tabLst>
                <a:tab pos="321945" algn="l"/>
              </a:tabLst>
            </a:pPr>
            <a:r>
              <a:rPr sz="1000" dirty="0">
                <a:solidFill>
                  <a:srgbClr val="273A95"/>
                </a:solidFill>
                <a:latin typeface="Century Gothic"/>
                <a:cs typeface="Century Gothic"/>
              </a:rPr>
              <a:t>A</a:t>
            </a:r>
            <a:r>
              <a:rPr sz="1000" spc="15" dirty="0">
                <a:solidFill>
                  <a:srgbClr val="273A95"/>
                </a:solidFill>
                <a:latin typeface="Century Gothic"/>
                <a:cs typeface="Century Gothic"/>
              </a:rPr>
              <a:t> </a:t>
            </a:r>
            <a:r>
              <a:rPr sz="1000" dirty="0">
                <a:solidFill>
                  <a:srgbClr val="273A95"/>
                </a:solidFill>
                <a:latin typeface="Century Gothic"/>
                <a:cs typeface="Century Gothic"/>
              </a:rPr>
              <a:t>branch</a:t>
            </a:r>
            <a:r>
              <a:rPr sz="1000" spc="20" dirty="0">
                <a:solidFill>
                  <a:srgbClr val="273A95"/>
                </a:solidFill>
                <a:latin typeface="Century Gothic"/>
                <a:cs typeface="Century Gothic"/>
              </a:rPr>
              <a:t> </a:t>
            </a:r>
            <a:r>
              <a:rPr sz="1000" dirty="0">
                <a:solidFill>
                  <a:srgbClr val="273A95"/>
                </a:solidFill>
                <a:latin typeface="Century Gothic"/>
                <a:cs typeface="Century Gothic"/>
              </a:rPr>
              <a:t>of</a:t>
            </a:r>
            <a:r>
              <a:rPr sz="1000" spc="15" dirty="0">
                <a:solidFill>
                  <a:srgbClr val="273A95"/>
                </a:solidFill>
                <a:latin typeface="Century Gothic"/>
                <a:cs typeface="Century Gothic"/>
              </a:rPr>
              <a:t> </a:t>
            </a:r>
            <a:r>
              <a:rPr sz="1000" dirty="0">
                <a:solidFill>
                  <a:srgbClr val="273A95"/>
                </a:solidFill>
                <a:latin typeface="Century Gothic"/>
                <a:cs typeface="Century Gothic"/>
              </a:rPr>
              <a:t>medicine</a:t>
            </a:r>
            <a:r>
              <a:rPr sz="1000" spc="20" dirty="0">
                <a:solidFill>
                  <a:srgbClr val="273A95"/>
                </a:solidFill>
                <a:latin typeface="Century Gothic"/>
                <a:cs typeface="Century Gothic"/>
              </a:rPr>
              <a:t> </a:t>
            </a:r>
            <a:r>
              <a:rPr sz="1000" dirty="0">
                <a:solidFill>
                  <a:srgbClr val="273A95"/>
                </a:solidFill>
                <a:latin typeface="Century Gothic"/>
                <a:cs typeface="Century Gothic"/>
              </a:rPr>
              <a:t>dealing</a:t>
            </a:r>
            <a:r>
              <a:rPr sz="1000" spc="20" dirty="0">
                <a:solidFill>
                  <a:srgbClr val="273A95"/>
                </a:solidFill>
                <a:latin typeface="Century Gothic"/>
                <a:cs typeface="Century Gothic"/>
              </a:rPr>
              <a:t> </a:t>
            </a:r>
            <a:r>
              <a:rPr sz="1000" dirty="0">
                <a:solidFill>
                  <a:srgbClr val="273A95"/>
                </a:solidFill>
                <a:latin typeface="Century Gothic"/>
                <a:cs typeface="Century Gothic"/>
              </a:rPr>
              <a:t>with</a:t>
            </a:r>
            <a:r>
              <a:rPr sz="1000" spc="15" dirty="0">
                <a:solidFill>
                  <a:srgbClr val="273A95"/>
                </a:solidFill>
                <a:latin typeface="Century Gothic"/>
                <a:cs typeface="Century Gothic"/>
              </a:rPr>
              <a:t> </a:t>
            </a:r>
            <a:r>
              <a:rPr sz="1000" dirty="0">
                <a:solidFill>
                  <a:srgbClr val="273A95"/>
                </a:solidFill>
                <a:latin typeface="Century Gothic"/>
                <a:cs typeface="Century Gothic"/>
              </a:rPr>
              <a:t>the</a:t>
            </a:r>
            <a:r>
              <a:rPr sz="1000" spc="20" dirty="0">
                <a:solidFill>
                  <a:srgbClr val="273A95"/>
                </a:solidFill>
                <a:latin typeface="Century Gothic"/>
                <a:cs typeface="Century Gothic"/>
              </a:rPr>
              <a:t> </a:t>
            </a:r>
            <a:r>
              <a:rPr sz="1000" dirty="0">
                <a:solidFill>
                  <a:srgbClr val="273A95"/>
                </a:solidFill>
                <a:latin typeface="Century Gothic"/>
                <a:cs typeface="Century Gothic"/>
              </a:rPr>
              <a:t>diagnosis,</a:t>
            </a:r>
            <a:r>
              <a:rPr sz="1000" spc="20" dirty="0">
                <a:solidFill>
                  <a:srgbClr val="273A95"/>
                </a:solidFill>
                <a:latin typeface="Century Gothic"/>
                <a:cs typeface="Century Gothic"/>
              </a:rPr>
              <a:t> </a:t>
            </a:r>
            <a:r>
              <a:rPr sz="1000" spc="-10" dirty="0">
                <a:solidFill>
                  <a:srgbClr val="273A95"/>
                </a:solidFill>
                <a:latin typeface="Century Gothic"/>
                <a:cs typeface="Century Gothic"/>
              </a:rPr>
              <a:t>treatment, </a:t>
            </a:r>
            <a:r>
              <a:rPr sz="1000" dirty="0">
                <a:solidFill>
                  <a:srgbClr val="273A95"/>
                </a:solidFill>
                <a:latin typeface="Century Gothic"/>
                <a:cs typeface="Century Gothic"/>
              </a:rPr>
              <a:t>and</a:t>
            </a:r>
            <a:r>
              <a:rPr sz="1000" spc="5" dirty="0">
                <a:solidFill>
                  <a:srgbClr val="273A95"/>
                </a:solidFill>
                <a:latin typeface="Century Gothic"/>
                <a:cs typeface="Century Gothic"/>
              </a:rPr>
              <a:t> </a:t>
            </a:r>
            <a:r>
              <a:rPr sz="1000" dirty="0">
                <a:solidFill>
                  <a:srgbClr val="273A95"/>
                </a:solidFill>
                <a:latin typeface="Century Gothic"/>
                <a:cs typeface="Century Gothic"/>
              </a:rPr>
              <a:t>management</a:t>
            </a:r>
            <a:r>
              <a:rPr sz="1000" spc="10" dirty="0">
                <a:solidFill>
                  <a:srgbClr val="273A95"/>
                </a:solidFill>
                <a:latin typeface="Century Gothic"/>
                <a:cs typeface="Century Gothic"/>
              </a:rPr>
              <a:t> </a:t>
            </a:r>
            <a:r>
              <a:rPr sz="1000" dirty="0">
                <a:solidFill>
                  <a:srgbClr val="273A95"/>
                </a:solidFill>
                <a:latin typeface="Century Gothic"/>
                <a:cs typeface="Century Gothic"/>
              </a:rPr>
              <a:t>of</a:t>
            </a:r>
            <a:r>
              <a:rPr sz="1000" spc="10" dirty="0">
                <a:solidFill>
                  <a:srgbClr val="273A95"/>
                </a:solidFill>
                <a:latin typeface="Century Gothic"/>
                <a:cs typeface="Century Gothic"/>
              </a:rPr>
              <a:t> </a:t>
            </a:r>
            <a:r>
              <a:rPr sz="1000" dirty="0">
                <a:solidFill>
                  <a:srgbClr val="273A95"/>
                </a:solidFill>
                <a:latin typeface="Century Gothic"/>
                <a:cs typeface="Century Gothic"/>
              </a:rPr>
              <a:t>ADHD</a:t>
            </a:r>
            <a:r>
              <a:rPr sz="1000" spc="10" dirty="0">
                <a:solidFill>
                  <a:srgbClr val="273A95"/>
                </a:solidFill>
                <a:latin typeface="Century Gothic"/>
                <a:cs typeface="Century Gothic"/>
              </a:rPr>
              <a:t> </a:t>
            </a:r>
            <a:r>
              <a:rPr sz="1000" dirty="0">
                <a:solidFill>
                  <a:srgbClr val="273A95"/>
                </a:solidFill>
                <a:latin typeface="Century Gothic"/>
                <a:cs typeface="Century Gothic"/>
              </a:rPr>
              <a:t>using</a:t>
            </a:r>
            <a:r>
              <a:rPr sz="1000" spc="5" dirty="0">
                <a:solidFill>
                  <a:srgbClr val="273A95"/>
                </a:solidFill>
                <a:latin typeface="Century Gothic"/>
                <a:cs typeface="Century Gothic"/>
              </a:rPr>
              <a:t> </a:t>
            </a:r>
            <a:r>
              <a:rPr sz="1000" dirty="0">
                <a:solidFill>
                  <a:srgbClr val="273A95"/>
                </a:solidFill>
                <a:latin typeface="Century Gothic"/>
                <a:cs typeface="Century Gothic"/>
              </a:rPr>
              <a:t>therapeutic</a:t>
            </a:r>
            <a:r>
              <a:rPr sz="1000" spc="10" dirty="0">
                <a:solidFill>
                  <a:srgbClr val="273A95"/>
                </a:solidFill>
                <a:latin typeface="Century Gothic"/>
                <a:cs typeface="Century Gothic"/>
              </a:rPr>
              <a:t> </a:t>
            </a:r>
            <a:r>
              <a:rPr sz="1000" spc="-25" dirty="0">
                <a:solidFill>
                  <a:srgbClr val="273A95"/>
                </a:solidFill>
                <a:latin typeface="Century Gothic"/>
                <a:cs typeface="Century Gothic"/>
              </a:rPr>
              <a:t>and </a:t>
            </a:r>
            <a:r>
              <a:rPr sz="1000" dirty="0">
                <a:solidFill>
                  <a:srgbClr val="273A95"/>
                </a:solidFill>
                <a:latin typeface="Century Gothic"/>
                <a:cs typeface="Century Gothic"/>
              </a:rPr>
              <a:t>pharmacological</a:t>
            </a:r>
            <a:r>
              <a:rPr sz="1000" spc="10" dirty="0">
                <a:solidFill>
                  <a:srgbClr val="273A95"/>
                </a:solidFill>
                <a:latin typeface="Century Gothic"/>
                <a:cs typeface="Century Gothic"/>
              </a:rPr>
              <a:t> </a:t>
            </a:r>
            <a:r>
              <a:rPr sz="1000" spc="-10" dirty="0">
                <a:solidFill>
                  <a:srgbClr val="273A95"/>
                </a:solidFill>
                <a:latin typeface="Century Gothic"/>
                <a:cs typeface="Century Gothic"/>
              </a:rPr>
              <a:t>interventions.</a:t>
            </a:r>
            <a:endParaRPr sz="1000">
              <a:latin typeface="Century Gothic"/>
              <a:cs typeface="Century Gothic"/>
            </a:endParaRPr>
          </a:p>
        </p:txBody>
      </p:sp>
      <p:sp>
        <p:nvSpPr>
          <p:cNvPr id="39" name="object 39"/>
          <p:cNvSpPr txBox="1"/>
          <p:nvPr/>
        </p:nvSpPr>
        <p:spPr>
          <a:xfrm>
            <a:off x="5281625" y="2858719"/>
            <a:ext cx="4358005" cy="661035"/>
          </a:xfrm>
          <a:prstGeom prst="rect">
            <a:avLst/>
          </a:prstGeom>
          <a:solidFill>
            <a:srgbClr val="1B75BC">
              <a:alpha val="9999"/>
            </a:srgbClr>
          </a:solidFill>
        </p:spPr>
        <p:txBody>
          <a:bodyPr vert="horz" wrap="square" lIns="0" tIns="31115" rIns="0" bIns="0" rtlCol="0">
            <a:spAutoFit/>
          </a:bodyPr>
          <a:lstStyle/>
          <a:p>
            <a:pPr marL="321945" indent="-228600">
              <a:lnSpc>
                <a:spcPct val="100000"/>
              </a:lnSpc>
              <a:spcBef>
                <a:spcPts val="245"/>
              </a:spcBef>
              <a:buChar char="•"/>
              <a:tabLst>
                <a:tab pos="321945" algn="l"/>
              </a:tabLst>
            </a:pPr>
            <a:r>
              <a:rPr sz="1000" dirty="0">
                <a:solidFill>
                  <a:srgbClr val="273A95"/>
                </a:solidFill>
                <a:latin typeface="Century Gothic"/>
                <a:cs typeface="Century Gothic"/>
              </a:rPr>
              <a:t>The study of brain structures and functions</a:t>
            </a:r>
            <a:r>
              <a:rPr sz="1000" spc="5" dirty="0">
                <a:solidFill>
                  <a:srgbClr val="273A95"/>
                </a:solidFill>
                <a:latin typeface="Century Gothic"/>
                <a:cs typeface="Century Gothic"/>
              </a:rPr>
              <a:t> </a:t>
            </a:r>
            <a:r>
              <a:rPr sz="1000" dirty="0">
                <a:solidFill>
                  <a:srgbClr val="273A95"/>
                </a:solidFill>
                <a:latin typeface="Century Gothic"/>
                <a:cs typeface="Century Gothic"/>
              </a:rPr>
              <a:t>involved in </a:t>
            </a:r>
            <a:r>
              <a:rPr sz="1000" spc="-10" dirty="0">
                <a:solidFill>
                  <a:srgbClr val="273A95"/>
                </a:solidFill>
                <a:latin typeface="Century Gothic"/>
                <a:cs typeface="Century Gothic"/>
              </a:rPr>
              <a:t>ADHD.</a:t>
            </a:r>
            <a:endParaRPr sz="1000">
              <a:latin typeface="Century Gothic"/>
              <a:cs typeface="Century Gothic"/>
            </a:endParaRPr>
          </a:p>
          <a:p>
            <a:pPr marL="227965" marR="315595" indent="-227965" algn="r">
              <a:lnSpc>
                <a:spcPts val="1200"/>
              </a:lnSpc>
              <a:spcBef>
                <a:spcPts val="765"/>
              </a:spcBef>
              <a:buChar char="•"/>
              <a:tabLst>
                <a:tab pos="227965" algn="l"/>
              </a:tabLst>
            </a:pPr>
            <a:r>
              <a:rPr sz="1000" dirty="0">
                <a:solidFill>
                  <a:srgbClr val="273A95"/>
                </a:solidFill>
                <a:latin typeface="Century Gothic"/>
                <a:cs typeface="Century Gothic"/>
              </a:rPr>
              <a:t>Examines neurological</a:t>
            </a:r>
            <a:r>
              <a:rPr sz="1000" spc="5" dirty="0">
                <a:solidFill>
                  <a:srgbClr val="273A95"/>
                </a:solidFill>
                <a:latin typeface="Century Gothic"/>
                <a:cs typeface="Century Gothic"/>
              </a:rPr>
              <a:t> </a:t>
            </a:r>
            <a:r>
              <a:rPr sz="1000" dirty="0">
                <a:solidFill>
                  <a:srgbClr val="273A95"/>
                </a:solidFill>
                <a:latin typeface="Century Gothic"/>
                <a:cs typeface="Century Gothic"/>
              </a:rPr>
              <a:t>underpinnings, such as</a:t>
            </a:r>
            <a:r>
              <a:rPr sz="1000" spc="5" dirty="0">
                <a:solidFill>
                  <a:srgbClr val="273A95"/>
                </a:solidFill>
                <a:latin typeface="Century Gothic"/>
                <a:cs typeface="Century Gothic"/>
              </a:rPr>
              <a:t> </a:t>
            </a:r>
            <a:r>
              <a:rPr sz="1000" dirty="0">
                <a:solidFill>
                  <a:srgbClr val="273A95"/>
                </a:solidFill>
                <a:latin typeface="Century Gothic"/>
                <a:cs typeface="Century Gothic"/>
              </a:rPr>
              <a:t>differences </a:t>
            </a:r>
            <a:r>
              <a:rPr sz="1000" spc="-25" dirty="0">
                <a:solidFill>
                  <a:srgbClr val="273A95"/>
                </a:solidFill>
                <a:latin typeface="Century Gothic"/>
                <a:cs typeface="Century Gothic"/>
              </a:rPr>
              <a:t>in</a:t>
            </a:r>
            <a:endParaRPr sz="1000">
              <a:latin typeface="Century Gothic"/>
              <a:cs typeface="Century Gothic"/>
            </a:endParaRPr>
          </a:p>
          <a:p>
            <a:pPr marR="335280" algn="r">
              <a:lnSpc>
                <a:spcPts val="1200"/>
              </a:lnSpc>
            </a:pPr>
            <a:r>
              <a:rPr sz="1000" dirty="0">
                <a:solidFill>
                  <a:srgbClr val="273A95"/>
                </a:solidFill>
                <a:latin typeface="Century Gothic"/>
                <a:cs typeface="Century Gothic"/>
              </a:rPr>
              <a:t>brain</a:t>
            </a:r>
            <a:r>
              <a:rPr sz="1000" spc="30" dirty="0">
                <a:solidFill>
                  <a:srgbClr val="273A95"/>
                </a:solidFill>
                <a:latin typeface="Century Gothic"/>
                <a:cs typeface="Century Gothic"/>
              </a:rPr>
              <a:t> </a:t>
            </a:r>
            <a:r>
              <a:rPr sz="1000" dirty="0">
                <a:solidFill>
                  <a:srgbClr val="273A95"/>
                </a:solidFill>
                <a:latin typeface="Century Gothic"/>
                <a:cs typeface="Century Gothic"/>
              </a:rPr>
              <a:t>activity,</a:t>
            </a:r>
            <a:r>
              <a:rPr sz="1000" spc="30" dirty="0">
                <a:solidFill>
                  <a:srgbClr val="273A95"/>
                </a:solidFill>
                <a:latin typeface="Century Gothic"/>
                <a:cs typeface="Century Gothic"/>
              </a:rPr>
              <a:t> </a:t>
            </a:r>
            <a:r>
              <a:rPr sz="1000" dirty="0">
                <a:solidFill>
                  <a:srgbClr val="273A95"/>
                </a:solidFill>
                <a:latin typeface="Century Gothic"/>
                <a:cs typeface="Century Gothic"/>
              </a:rPr>
              <a:t>neurotransmitters,</a:t>
            </a:r>
            <a:r>
              <a:rPr sz="1000" spc="35" dirty="0">
                <a:solidFill>
                  <a:srgbClr val="273A95"/>
                </a:solidFill>
                <a:latin typeface="Century Gothic"/>
                <a:cs typeface="Century Gothic"/>
              </a:rPr>
              <a:t> </a:t>
            </a:r>
            <a:r>
              <a:rPr sz="1000" dirty="0">
                <a:solidFill>
                  <a:srgbClr val="273A95"/>
                </a:solidFill>
                <a:latin typeface="Century Gothic"/>
                <a:cs typeface="Century Gothic"/>
              </a:rPr>
              <a:t>and</a:t>
            </a:r>
            <a:r>
              <a:rPr sz="1000" spc="30" dirty="0">
                <a:solidFill>
                  <a:srgbClr val="273A95"/>
                </a:solidFill>
                <a:latin typeface="Century Gothic"/>
                <a:cs typeface="Century Gothic"/>
              </a:rPr>
              <a:t> </a:t>
            </a:r>
            <a:r>
              <a:rPr sz="1000" dirty="0">
                <a:solidFill>
                  <a:srgbClr val="273A95"/>
                </a:solidFill>
                <a:latin typeface="Century Gothic"/>
                <a:cs typeface="Century Gothic"/>
              </a:rPr>
              <a:t>executive</a:t>
            </a:r>
            <a:r>
              <a:rPr sz="1000" spc="35" dirty="0">
                <a:solidFill>
                  <a:srgbClr val="273A95"/>
                </a:solidFill>
                <a:latin typeface="Century Gothic"/>
                <a:cs typeface="Century Gothic"/>
              </a:rPr>
              <a:t> </a:t>
            </a:r>
            <a:r>
              <a:rPr sz="1000" spc="-10" dirty="0">
                <a:solidFill>
                  <a:srgbClr val="273A95"/>
                </a:solidFill>
                <a:latin typeface="Century Gothic"/>
                <a:cs typeface="Century Gothic"/>
              </a:rPr>
              <a:t>functioning.</a:t>
            </a:r>
            <a:endParaRPr sz="1000">
              <a:latin typeface="Century Gothic"/>
              <a:cs typeface="Century Gothic"/>
            </a:endParaRPr>
          </a:p>
        </p:txBody>
      </p:sp>
      <p:sp>
        <p:nvSpPr>
          <p:cNvPr id="40" name="object 40"/>
          <p:cNvSpPr txBox="1"/>
          <p:nvPr/>
        </p:nvSpPr>
        <p:spPr>
          <a:xfrm>
            <a:off x="5281625" y="3671989"/>
            <a:ext cx="4358005" cy="394970"/>
          </a:xfrm>
          <a:prstGeom prst="rect">
            <a:avLst/>
          </a:prstGeom>
          <a:solidFill>
            <a:srgbClr val="1B75BC">
              <a:alpha val="9999"/>
            </a:srgbClr>
          </a:solidFill>
        </p:spPr>
        <p:txBody>
          <a:bodyPr vert="horz" wrap="square" lIns="0" tIns="11430" rIns="0" bIns="0" rtlCol="0">
            <a:spAutoFit/>
          </a:bodyPr>
          <a:lstStyle/>
          <a:p>
            <a:pPr marL="321945" indent="-228600">
              <a:lnSpc>
                <a:spcPts val="1200"/>
              </a:lnSpc>
              <a:spcBef>
                <a:spcPts val="90"/>
              </a:spcBef>
              <a:buChar char="•"/>
              <a:tabLst>
                <a:tab pos="321945" algn="l"/>
              </a:tabLst>
            </a:pPr>
            <a:r>
              <a:rPr sz="1000" dirty="0">
                <a:solidFill>
                  <a:srgbClr val="273A95"/>
                </a:solidFill>
                <a:latin typeface="Century Gothic"/>
                <a:cs typeface="Century Gothic"/>
              </a:rPr>
              <a:t>Examines</a:t>
            </a:r>
            <a:r>
              <a:rPr sz="1000" spc="20" dirty="0">
                <a:solidFill>
                  <a:srgbClr val="273A95"/>
                </a:solidFill>
                <a:latin typeface="Century Gothic"/>
                <a:cs typeface="Century Gothic"/>
              </a:rPr>
              <a:t> </a:t>
            </a:r>
            <a:r>
              <a:rPr sz="1000" dirty="0">
                <a:solidFill>
                  <a:srgbClr val="273A95"/>
                </a:solidFill>
                <a:latin typeface="Century Gothic"/>
                <a:cs typeface="Century Gothic"/>
              </a:rPr>
              <a:t>patterns</a:t>
            </a:r>
            <a:r>
              <a:rPr sz="1000" spc="25" dirty="0">
                <a:solidFill>
                  <a:srgbClr val="273A95"/>
                </a:solidFill>
                <a:latin typeface="Century Gothic"/>
                <a:cs typeface="Century Gothic"/>
              </a:rPr>
              <a:t> </a:t>
            </a:r>
            <a:r>
              <a:rPr sz="1000" dirty="0">
                <a:solidFill>
                  <a:srgbClr val="273A95"/>
                </a:solidFill>
                <a:latin typeface="Century Gothic"/>
                <a:cs typeface="Century Gothic"/>
              </a:rPr>
              <a:t>of</a:t>
            </a:r>
            <a:r>
              <a:rPr sz="1000" spc="20" dirty="0">
                <a:solidFill>
                  <a:srgbClr val="273A95"/>
                </a:solidFill>
                <a:latin typeface="Century Gothic"/>
                <a:cs typeface="Century Gothic"/>
              </a:rPr>
              <a:t> </a:t>
            </a:r>
            <a:r>
              <a:rPr sz="1000" dirty="0">
                <a:solidFill>
                  <a:srgbClr val="273A95"/>
                </a:solidFill>
                <a:latin typeface="Century Gothic"/>
                <a:cs typeface="Century Gothic"/>
              </a:rPr>
              <a:t>behaviour,</a:t>
            </a:r>
            <a:r>
              <a:rPr sz="1000" spc="25" dirty="0">
                <a:solidFill>
                  <a:srgbClr val="273A95"/>
                </a:solidFill>
                <a:latin typeface="Century Gothic"/>
                <a:cs typeface="Century Gothic"/>
              </a:rPr>
              <a:t> </a:t>
            </a:r>
            <a:r>
              <a:rPr sz="1000" dirty="0">
                <a:solidFill>
                  <a:srgbClr val="273A95"/>
                </a:solidFill>
                <a:latin typeface="Century Gothic"/>
                <a:cs typeface="Century Gothic"/>
              </a:rPr>
              <a:t>environmental</a:t>
            </a:r>
            <a:r>
              <a:rPr sz="1000" spc="25" dirty="0">
                <a:solidFill>
                  <a:srgbClr val="273A95"/>
                </a:solidFill>
                <a:latin typeface="Century Gothic"/>
                <a:cs typeface="Century Gothic"/>
              </a:rPr>
              <a:t> </a:t>
            </a:r>
            <a:r>
              <a:rPr sz="1000" dirty="0">
                <a:solidFill>
                  <a:srgbClr val="273A95"/>
                </a:solidFill>
                <a:latin typeface="Century Gothic"/>
                <a:cs typeface="Century Gothic"/>
              </a:rPr>
              <a:t>influences,</a:t>
            </a:r>
            <a:r>
              <a:rPr sz="1000" spc="20" dirty="0">
                <a:solidFill>
                  <a:srgbClr val="273A95"/>
                </a:solidFill>
                <a:latin typeface="Century Gothic"/>
                <a:cs typeface="Century Gothic"/>
              </a:rPr>
              <a:t> </a:t>
            </a:r>
            <a:r>
              <a:rPr sz="1000" spc="-25" dirty="0">
                <a:solidFill>
                  <a:srgbClr val="273A95"/>
                </a:solidFill>
                <a:latin typeface="Century Gothic"/>
                <a:cs typeface="Century Gothic"/>
              </a:rPr>
              <a:t>and</a:t>
            </a:r>
            <a:endParaRPr sz="1000">
              <a:latin typeface="Century Gothic"/>
              <a:cs typeface="Century Gothic"/>
            </a:endParaRPr>
          </a:p>
          <a:p>
            <a:pPr marL="321945">
              <a:lnSpc>
                <a:spcPts val="1200"/>
              </a:lnSpc>
            </a:pPr>
            <a:r>
              <a:rPr sz="1000" dirty="0">
                <a:solidFill>
                  <a:srgbClr val="273A95"/>
                </a:solidFill>
                <a:latin typeface="Century Gothic"/>
                <a:cs typeface="Century Gothic"/>
              </a:rPr>
              <a:t>interventions</a:t>
            </a:r>
            <a:r>
              <a:rPr sz="1000" spc="-5" dirty="0">
                <a:solidFill>
                  <a:srgbClr val="273A95"/>
                </a:solidFill>
                <a:latin typeface="Century Gothic"/>
                <a:cs typeface="Century Gothic"/>
              </a:rPr>
              <a:t> </a:t>
            </a:r>
            <a:r>
              <a:rPr sz="1000" dirty="0">
                <a:solidFill>
                  <a:srgbClr val="273A95"/>
                </a:solidFill>
                <a:latin typeface="Century Gothic"/>
                <a:cs typeface="Century Gothic"/>
              </a:rPr>
              <a:t>to manage ADHD </a:t>
            </a:r>
            <a:r>
              <a:rPr sz="1000" spc="-10" dirty="0">
                <a:solidFill>
                  <a:srgbClr val="273A95"/>
                </a:solidFill>
                <a:latin typeface="Century Gothic"/>
                <a:cs typeface="Century Gothic"/>
              </a:rPr>
              <a:t>symptoms.</a:t>
            </a:r>
            <a:endParaRPr sz="1000">
              <a:latin typeface="Century Gothic"/>
              <a:cs typeface="Century Gothic"/>
            </a:endParaRPr>
          </a:p>
        </p:txBody>
      </p:sp>
      <p:sp>
        <p:nvSpPr>
          <p:cNvPr id="41" name="object 41"/>
          <p:cNvSpPr txBox="1"/>
          <p:nvPr/>
        </p:nvSpPr>
        <p:spPr>
          <a:xfrm>
            <a:off x="5281625" y="4679975"/>
            <a:ext cx="4358005" cy="729615"/>
          </a:xfrm>
          <a:prstGeom prst="rect">
            <a:avLst/>
          </a:prstGeom>
          <a:solidFill>
            <a:srgbClr val="1B75BC">
              <a:alpha val="9999"/>
            </a:srgbClr>
          </a:solidFill>
        </p:spPr>
        <p:txBody>
          <a:bodyPr vert="horz" wrap="square" lIns="0" tIns="32384" rIns="0" bIns="0" rtlCol="0">
            <a:spAutoFit/>
          </a:bodyPr>
          <a:lstStyle/>
          <a:p>
            <a:pPr marL="255270" marR="10160" indent="-228600">
              <a:lnSpc>
                <a:spcPct val="100000"/>
              </a:lnSpc>
              <a:spcBef>
                <a:spcPts val="254"/>
              </a:spcBef>
              <a:buChar char="•"/>
              <a:tabLst>
                <a:tab pos="255270" algn="l"/>
              </a:tabLst>
            </a:pPr>
            <a:r>
              <a:rPr sz="1000" dirty="0">
                <a:solidFill>
                  <a:srgbClr val="273A95"/>
                </a:solidFill>
                <a:latin typeface="Century Gothic"/>
                <a:cs typeface="Century Gothic"/>
              </a:rPr>
              <a:t>Studies</a:t>
            </a:r>
            <a:r>
              <a:rPr sz="1000" spc="5" dirty="0">
                <a:solidFill>
                  <a:srgbClr val="273A95"/>
                </a:solidFill>
                <a:latin typeface="Century Gothic"/>
                <a:cs typeface="Century Gothic"/>
              </a:rPr>
              <a:t> </a:t>
            </a:r>
            <a:r>
              <a:rPr sz="1000" dirty="0">
                <a:solidFill>
                  <a:srgbClr val="273A95"/>
                </a:solidFill>
                <a:latin typeface="Century Gothic"/>
                <a:cs typeface="Century Gothic"/>
              </a:rPr>
              <a:t>ADHD's</a:t>
            </a:r>
            <a:r>
              <a:rPr sz="1000" spc="5" dirty="0">
                <a:solidFill>
                  <a:srgbClr val="273A95"/>
                </a:solidFill>
                <a:latin typeface="Century Gothic"/>
                <a:cs typeface="Century Gothic"/>
              </a:rPr>
              <a:t> </a:t>
            </a:r>
            <a:r>
              <a:rPr sz="1000" dirty="0">
                <a:solidFill>
                  <a:srgbClr val="273A95"/>
                </a:solidFill>
                <a:latin typeface="Century Gothic"/>
                <a:cs typeface="Century Gothic"/>
              </a:rPr>
              <a:t>societal</a:t>
            </a:r>
            <a:r>
              <a:rPr sz="1000" spc="10" dirty="0">
                <a:solidFill>
                  <a:srgbClr val="273A95"/>
                </a:solidFill>
                <a:latin typeface="Century Gothic"/>
                <a:cs typeface="Century Gothic"/>
              </a:rPr>
              <a:t> </a:t>
            </a:r>
            <a:r>
              <a:rPr sz="1000" dirty="0">
                <a:solidFill>
                  <a:srgbClr val="273A95"/>
                </a:solidFill>
                <a:latin typeface="Century Gothic"/>
                <a:cs typeface="Century Gothic"/>
              </a:rPr>
              <a:t>impact,</a:t>
            </a:r>
            <a:r>
              <a:rPr sz="1000" spc="5" dirty="0">
                <a:solidFill>
                  <a:srgbClr val="273A95"/>
                </a:solidFill>
                <a:latin typeface="Century Gothic"/>
                <a:cs typeface="Century Gothic"/>
              </a:rPr>
              <a:t> </a:t>
            </a:r>
            <a:r>
              <a:rPr sz="1000" dirty="0">
                <a:solidFill>
                  <a:srgbClr val="273A95"/>
                </a:solidFill>
                <a:latin typeface="Century Gothic"/>
                <a:cs typeface="Century Gothic"/>
              </a:rPr>
              <a:t>including</a:t>
            </a:r>
            <a:r>
              <a:rPr sz="1000" spc="5" dirty="0">
                <a:solidFill>
                  <a:srgbClr val="273A95"/>
                </a:solidFill>
                <a:latin typeface="Century Gothic"/>
                <a:cs typeface="Century Gothic"/>
              </a:rPr>
              <a:t> </a:t>
            </a:r>
            <a:r>
              <a:rPr sz="1000" dirty="0">
                <a:solidFill>
                  <a:srgbClr val="273A95"/>
                </a:solidFill>
                <a:latin typeface="Century Gothic"/>
                <a:cs typeface="Century Gothic"/>
              </a:rPr>
              <a:t>prevalence,</a:t>
            </a:r>
            <a:r>
              <a:rPr sz="1000" spc="10" dirty="0">
                <a:solidFill>
                  <a:srgbClr val="273A95"/>
                </a:solidFill>
                <a:latin typeface="Century Gothic"/>
                <a:cs typeface="Century Gothic"/>
              </a:rPr>
              <a:t> </a:t>
            </a:r>
            <a:r>
              <a:rPr sz="1000" spc="-10" dirty="0">
                <a:solidFill>
                  <a:srgbClr val="273A95"/>
                </a:solidFill>
                <a:latin typeface="Century Gothic"/>
                <a:cs typeface="Century Gothic"/>
              </a:rPr>
              <a:t>healthcare </a:t>
            </a:r>
            <a:r>
              <a:rPr sz="1000" dirty="0">
                <a:solidFill>
                  <a:srgbClr val="273A95"/>
                </a:solidFill>
                <a:latin typeface="Century Gothic"/>
                <a:cs typeface="Century Gothic"/>
              </a:rPr>
              <a:t>access,</a:t>
            </a:r>
            <a:r>
              <a:rPr sz="1000" spc="10" dirty="0">
                <a:solidFill>
                  <a:srgbClr val="273A95"/>
                </a:solidFill>
                <a:latin typeface="Century Gothic"/>
                <a:cs typeface="Century Gothic"/>
              </a:rPr>
              <a:t> </a:t>
            </a:r>
            <a:r>
              <a:rPr sz="1000" dirty="0">
                <a:solidFill>
                  <a:srgbClr val="273A95"/>
                </a:solidFill>
                <a:latin typeface="Century Gothic"/>
                <a:cs typeface="Century Gothic"/>
              </a:rPr>
              <a:t>and</a:t>
            </a:r>
            <a:r>
              <a:rPr sz="1000" spc="10" dirty="0">
                <a:solidFill>
                  <a:srgbClr val="273A95"/>
                </a:solidFill>
                <a:latin typeface="Century Gothic"/>
                <a:cs typeface="Century Gothic"/>
              </a:rPr>
              <a:t> </a:t>
            </a:r>
            <a:r>
              <a:rPr sz="1000" dirty="0">
                <a:solidFill>
                  <a:srgbClr val="273A95"/>
                </a:solidFill>
                <a:latin typeface="Century Gothic"/>
                <a:cs typeface="Century Gothic"/>
              </a:rPr>
              <a:t>policy</a:t>
            </a:r>
            <a:r>
              <a:rPr sz="1000" spc="10" dirty="0">
                <a:solidFill>
                  <a:srgbClr val="273A95"/>
                </a:solidFill>
                <a:latin typeface="Century Gothic"/>
                <a:cs typeface="Century Gothic"/>
              </a:rPr>
              <a:t> </a:t>
            </a:r>
            <a:r>
              <a:rPr sz="1000" spc="-10" dirty="0">
                <a:solidFill>
                  <a:srgbClr val="273A95"/>
                </a:solidFill>
                <a:latin typeface="Century Gothic"/>
                <a:cs typeface="Century Gothic"/>
              </a:rPr>
              <a:t>implications.</a:t>
            </a:r>
            <a:endParaRPr sz="1000">
              <a:latin typeface="Century Gothic"/>
              <a:cs typeface="Century Gothic"/>
            </a:endParaRPr>
          </a:p>
          <a:p>
            <a:pPr marL="255270" marR="201295" indent="-228600">
              <a:lnSpc>
                <a:spcPct val="100000"/>
              </a:lnSpc>
              <a:spcBef>
                <a:spcPts val="434"/>
              </a:spcBef>
              <a:buChar char="•"/>
              <a:tabLst>
                <a:tab pos="255270" algn="l"/>
              </a:tabLst>
            </a:pPr>
            <a:r>
              <a:rPr sz="1000" dirty="0">
                <a:solidFill>
                  <a:srgbClr val="273A95"/>
                </a:solidFill>
                <a:latin typeface="Century Gothic"/>
                <a:cs typeface="Century Gothic"/>
              </a:rPr>
              <a:t>Focuses</a:t>
            </a:r>
            <a:r>
              <a:rPr sz="1000" spc="20" dirty="0">
                <a:solidFill>
                  <a:srgbClr val="273A95"/>
                </a:solidFill>
                <a:latin typeface="Century Gothic"/>
                <a:cs typeface="Century Gothic"/>
              </a:rPr>
              <a:t> </a:t>
            </a:r>
            <a:r>
              <a:rPr sz="1000" dirty="0">
                <a:solidFill>
                  <a:srgbClr val="273A95"/>
                </a:solidFill>
                <a:latin typeface="Century Gothic"/>
                <a:cs typeface="Century Gothic"/>
              </a:rPr>
              <a:t>on</a:t>
            </a:r>
            <a:r>
              <a:rPr sz="1000" spc="20" dirty="0">
                <a:solidFill>
                  <a:srgbClr val="273A95"/>
                </a:solidFill>
                <a:latin typeface="Century Gothic"/>
                <a:cs typeface="Century Gothic"/>
              </a:rPr>
              <a:t> </a:t>
            </a:r>
            <a:r>
              <a:rPr sz="1000" dirty="0">
                <a:solidFill>
                  <a:srgbClr val="273A95"/>
                </a:solidFill>
                <a:latin typeface="Century Gothic"/>
                <a:cs typeface="Century Gothic"/>
              </a:rPr>
              <a:t>awareness,</a:t>
            </a:r>
            <a:r>
              <a:rPr sz="1000" spc="20" dirty="0">
                <a:solidFill>
                  <a:srgbClr val="273A95"/>
                </a:solidFill>
                <a:latin typeface="Century Gothic"/>
                <a:cs typeface="Century Gothic"/>
              </a:rPr>
              <a:t> </a:t>
            </a:r>
            <a:r>
              <a:rPr sz="1000" dirty="0">
                <a:solidFill>
                  <a:srgbClr val="273A95"/>
                </a:solidFill>
                <a:latin typeface="Century Gothic"/>
                <a:cs typeface="Century Gothic"/>
              </a:rPr>
              <a:t>stigma</a:t>
            </a:r>
            <a:r>
              <a:rPr sz="1000" spc="20" dirty="0">
                <a:solidFill>
                  <a:srgbClr val="273A95"/>
                </a:solidFill>
                <a:latin typeface="Century Gothic"/>
                <a:cs typeface="Century Gothic"/>
              </a:rPr>
              <a:t> </a:t>
            </a:r>
            <a:r>
              <a:rPr sz="1000" dirty="0">
                <a:solidFill>
                  <a:srgbClr val="273A95"/>
                </a:solidFill>
                <a:latin typeface="Century Gothic"/>
                <a:cs typeface="Century Gothic"/>
              </a:rPr>
              <a:t>reduction,</a:t>
            </a:r>
            <a:r>
              <a:rPr sz="1000" spc="20" dirty="0">
                <a:solidFill>
                  <a:srgbClr val="273A95"/>
                </a:solidFill>
                <a:latin typeface="Century Gothic"/>
                <a:cs typeface="Century Gothic"/>
              </a:rPr>
              <a:t> </a:t>
            </a:r>
            <a:r>
              <a:rPr sz="1000" dirty="0">
                <a:solidFill>
                  <a:srgbClr val="273A95"/>
                </a:solidFill>
                <a:latin typeface="Century Gothic"/>
                <a:cs typeface="Century Gothic"/>
              </a:rPr>
              <a:t>and</a:t>
            </a:r>
            <a:r>
              <a:rPr sz="1000" spc="20" dirty="0">
                <a:solidFill>
                  <a:srgbClr val="273A95"/>
                </a:solidFill>
                <a:latin typeface="Century Gothic"/>
                <a:cs typeface="Century Gothic"/>
              </a:rPr>
              <a:t> </a:t>
            </a:r>
            <a:r>
              <a:rPr sz="1000" dirty="0">
                <a:solidFill>
                  <a:srgbClr val="273A95"/>
                </a:solidFill>
                <a:latin typeface="Century Gothic"/>
                <a:cs typeface="Century Gothic"/>
              </a:rPr>
              <a:t>population-</a:t>
            </a:r>
            <a:r>
              <a:rPr sz="1000" spc="-10" dirty="0">
                <a:solidFill>
                  <a:srgbClr val="273A95"/>
                </a:solidFill>
                <a:latin typeface="Century Gothic"/>
                <a:cs typeface="Century Gothic"/>
              </a:rPr>
              <a:t>level interventions.</a:t>
            </a:r>
            <a:endParaRPr sz="1000">
              <a:latin typeface="Century Gothic"/>
              <a:cs typeface="Century Gothic"/>
            </a:endParaRPr>
          </a:p>
        </p:txBody>
      </p:sp>
      <p:sp>
        <p:nvSpPr>
          <p:cNvPr id="42" name="object 42"/>
          <p:cNvSpPr txBox="1"/>
          <p:nvPr/>
        </p:nvSpPr>
        <p:spPr>
          <a:xfrm>
            <a:off x="5281625" y="5564378"/>
            <a:ext cx="4358005" cy="424180"/>
          </a:xfrm>
          <a:prstGeom prst="rect">
            <a:avLst/>
          </a:prstGeom>
          <a:solidFill>
            <a:srgbClr val="1B75BC">
              <a:alpha val="9999"/>
            </a:srgbClr>
          </a:solidFill>
        </p:spPr>
        <p:txBody>
          <a:bodyPr vert="horz" wrap="square" lIns="0" tIns="48895" rIns="0" bIns="0" rtlCol="0">
            <a:spAutoFit/>
          </a:bodyPr>
          <a:lstStyle/>
          <a:p>
            <a:pPr marL="255270" marR="215265" indent="-228600">
              <a:lnSpc>
                <a:spcPct val="100000"/>
              </a:lnSpc>
              <a:spcBef>
                <a:spcPts val="385"/>
              </a:spcBef>
              <a:buChar char="•"/>
              <a:tabLst>
                <a:tab pos="255270" algn="l"/>
              </a:tabLst>
            </a:pPr>
            <a:r>
              <a:rPr sz="1000" dirty="0">
                <a:solidFill>
                  <a:srgbClr val="273A95"/>
                </a:solidFill>
                <a:latin typeface="Century Gothic"/>
                <a:cs typeface="Century Gothic"/>
              </a:rPr>
              <a:t>Explores</a:t>
            </a:r>
            <a:r>
              <a:rPr sz="1000" spc="15" dirty="0">
                <a:solidFill>
                  <a:srgbClr val="273A95"/>
                </a:solidFill>
                <a:latin typeface="Century Gothic"/>
                <a:cs typeface="Century Gothic"/>
              </a:rPr>
              <a:t> </a:t>
            </a:r>
            <a:r>
              <a:rPr sz="1000" dirty="0">
                <a:solidFill>
                  <a:srgbClr val="273A95"/>
                </a:solidFill>
                <a:latin typeface="Century Gothic"/>
                <a:cs typeface="Century Gothic"/>
              </a:rPr>
              <a:t>how</a:t>
            </a:r>
            <a:r>
              <a:rPr sz="1000" spc="15" dirty="0">
                <a:solidFill>
                  <a:srgbClr val="273A95"/>
                </a:solidFill>
                <a:latin typeface="Century Gothic"/>
                <a:cs typeface="Century Gothic"/>
              </a:rPr>
              <a:t> </a:t>
            </a:r>
            <a:r>
              <a:rPr sz="1000" dirty="0">
                <a:solidFill>
                  <a:srgbClr val="273A95"/>
                </a:solidFill>
                <a:latin typeface="Century Gothic"/>
                <a:cs typeface="Century Gothic"/>
              </a:rPr>
              <a:t>ADHD</a:t>
            </a:r>
            <a:r>
              <a:rPr sz="1000" spc="20" dirty="0">
                <a:solidFill>
                  <a:srgbClr val="273A95"/>
                </a:solidFill>
                <a:latin typeface="Century Gothic"/>
                <a:cs typeface="Century Gothic"/>
              </a:rPr>
              <a:t> </a:t>
            </a:r>
            <a:r>
              <a:rPr sz="1000" dirty="0">
                <a:solidFill>
                  <a:srgbClr val="273A95"/>
                </a:solidFill>
                <a:latin typeface="Century Gothic"/>
                <a:cs typeface="Century Gothic"/>
              </a:rPr>
              <a:t>affects</a:t>
            </a:r>
            <a:r>
              <a:rPr sz="1000" spc="15" dirty="0">
                <a:solidFill>
                  <a:srgbClr val="273A95"/>
                </a:solidFill>
                <a:latin typeface="Century Gothic"/>
                <a:cs typeface="Century Gothic"/>
              </a:rPr>
              <a:t> </a:t>
            </a:r>
            <a:r>
              <a:rPr sz="1000" dirty="0">
                <a:solidFill>
                  <a:srgbClr val="273A95"/>
                </a:solidFill>
                <a:latin typeface="Century Gothic"/>
                <a:cs typeface="Century Gothic"/>
              </a:rPr>
              <a:t>relationships,</a:t>
            </a:r>
            <a:r>
              <a:rPr sz="1000" spc="15" dirty="0">
                <a:solidFill>
                  <a:srgbClr val="273A95"/>
                </a:solidFill>
                <a:latin typeface="Century Gothic"/>
                <a:cs typeface="Century Gothic"/>
              </a:rPr>
              <a:t> </a:t>
            </a:r>
            <a:r>
              <a:rPr sz="1000" dirty="0">
                <a:solidFill>
                  <a:srgbClr val="273A95"/>
                </a:solidFill>
                <a:latin typeface="Century Gothic"/>
                <a:cs typeface="Century Gothic"/>
              </a:rPr>
              <a:t>family</a:t>
            </a:r>
            <a:r>
              <a:rPr sz="1000" spc="20" dirty="0">
                <a:solidFill>
                  <a:srgbClr val="273A95"/>
                </a:solidFill>
                <a:latin typeface="Century Gothic"/>
                <a:cs typeface="Century Gothic"/>
              </a:rPr>
              <a:t> </a:t>
            </a:r>
            <a:r>
              <a:rPr sz="1000" dirty="0">
                <a:solidFill>
                  <a:srgbClr val="273A95"/>
                </a:solidFill>
                <a:latin typeface="Century Gothic"/>
                <a:cs typeface="Century Gothic"/>
              </a:rPr>
              <a:t>dynamics,</a:t>
            </a:r>
            <a:r>
              <a:rPr sz="1000" spc="15" dirty="0">
                <a:solidFill>
                  <a:srgbClr val="273A95"/>
                </a:solidFill>
                <a:latin typeface="Century Gothic"/>
                <a:cs typeface="Century Gothic"/>
              </a:rPr>
              <a:t> </a:t>
            </a:r>
            <a:r>
              <a:rPr sz="1000" spc="-25" dirty="0">
                <a:solidFill>
                  <a:srgbClr val="273A95"/>
                </a:solidFill>
                <a:latin typeface="Century Gothic"/>
                <a:cs typeface="Century Gothic"/>
              </a:rPr>
              <a:t>and </a:t>
            </a:r>
            <a:r>
              <a:rPr sz="1000" dirty="0">
                <a:solidFill>
                  <a:srgbClr val="273A95"/>
                </a:solidFill>
                <a:latin typeface="Century Gothic"/>
                <a:cs typeface="Century Gothic"/>
              </a:rPr>
              <a:t>societal </a:t>
            </a:r>
            <a:r>
              <a:rPr sz="1000" spc="-10" dirty="0">
                <a:solidFill>
                  <a:srgbClr val="273A95"/>
                </a:solidFill>
                <a:latin typeface="Century Gothic"/>
                <a:cs typeface="Century Gothic"/>
              </a:rPr>
              <a:t>roles.</a:t>
            </a:r>
            <a:endParaRPr sz="1000">
              <a:latin typeface="Century Gothic"/>
              <a:cs typeface="Century Gothic"/>
            </a:endParaRPr>
          </a:p>
        </p:txBody>
      </p:sp>
      <p:sp>
        <p:nvSpPr>
          <p:cNvPr id="43" name="object 43"/>
          <p:cNvSpPr txBox="1"/>
          <p:nvPr/>
        </p:nvSpPr>
        <p:spPr>
          <a:xfrm>
            <a:off x="5281625" y="6143002"/>
            <a:ext cx="4358005" cy="424180"/>
          </a:xfrm>
          <a:prstGeom prst="rect">
            <a:avLst/>
          </a:prstGeom>
          <a:solidFill>
            <a:srgbClr val="1B75BC">
              <a:alpha val="9999"/>
            </a:srgbClr>
          </a:solidFill>
        </p:spPr>
        <p:txBody>
          <a:bodyPr vert="horz" wrap="square" lIns="0" tIns="40640" rIns="0" bIns="0" rtlCol="0">
            <a:spAutoFit/>
          </a:bodyPr>
          <a:lstStyle/>
          <a:p>
            <a:pPr marL="255270" marR="216535" indent="-228600">
              <a:lnSpc>
                <a:spcPct val="100000"/>
              </a:lnSpc>
              <a:spcBef>
                <a:spcPts val="320"/>
              </a:spcBef>
              <a:buChar char="•"/>
              <a:tabLst>
                <a:tab pos="255270" algn="l"/>
              </a:tabLst>
            </a:pPr>
            <a:r>
              <a:rPr sz="1000" dirty="0">
                <a:solidFill>
                  <a:srgbClr val="273A95"/>
                </a:solidFill>
                <a:latin typeface="Century Gothic"/>
                <a:cs typeface="Century Gothic"/>
              </a:rPr>
              <a:t>Supports</a:t>
            </a:r>
            <a:r>
              <a:rPr sz="1000" spc="-10" dirty="0">
                <a:solidFill>
                  <a:srgbClr val="273A95"/>
                </a:solidFill>
                <a:latin typeface="Century Gothic"/>
                <a:cs typeface="Century Gothic"/>
              </a:rPr>
              <a:t> </a:t>
            </a:r>
            <a:r>
              <a:rPr sz="1000" dirty="0">
                <a:solidFill>
                  <a:srgbClr val="273A95"/>
                </a:solidFill>
                <a:latin typeface="Century Gothic"/>
                <a:cs typeface="Century Gothic"/>
              </a:rPr>
              <a:t>individuals</a:t>
            </a:r>
            <a:r>
              <a:rPr sz="1000" spc="-5" dirty="0">
                <a:solidFill>
                  <a:srgbClr val="273A95"/>
                </a:solidFill>
                <a:latin typeface="Century Gothic"/>
                <a:cs typeface="Century Gothic"/>
              </a:rPr>
              <a:t> </a:t>
            </a:r>
            <a:r>
              <a:rPr sz="1000" dirty="0">
                <a:solidFill>
                  <a:srgbClr val="273A95"/>
                </a:solidFill>
                <a:latin typeface="Century Gothic"/>
                <a:cs typeface="Century Gothic"/>
              </a:rPr>
              <a:t>in</a:t>
            </a:r>
            <a:r>
              <a:rPr sz="1000" spc="-5" dirty="0">
                <a:solidFill>
                  <a:srgbClr val="273A95"/>
                </a:solidFill>
                <a:latin typeface="Century Gothic"/>
                <a:cs typeface="Century Gothic"/>
              </a:rPr>
              <a:t> </a:t>
            </a:r>
            <a:r>
              <a:rPr sz="1000" dirty="0">
                <a:solidFill>
                  <a:srgbClr val="273A95"/>
                </a:solidFill>
                <a:latin typeface="Century Gothic"/>
                <a:cs typeface="Century Gothic"/>
              </a:rPr>
              <a:t>managing</a:t>
            </a:r>
            <a:r>
              <a:rPr sz="1000" spc="-5" dirty="0">
                <a:solidFill>
                  <a:srgbClr val="273A95"/>
                </a:solidFill>
                <a:latin typeface="Century Gothic"/>
                <a:cs typeface="Century Gothic"/>
              </a:rPr>
              <a:t> </a:t>
            </a:r>
            <a:r>
              <a:rPr sz="1000" dirty="0">
                <a:solidFill>
                  <a:srgbClr val="273A95"/>
                </a:solidFill>
                <a:latin typeface="Century Gothic"/>
                <a:cs typeface="Century Gothic"/>
              </a:rPr>
              <a:t>ADHD</a:t>
            </a:r>
            <a:r>
              <a:rPr sz="1000" spc="-5" dirty="0">
                <a:solidFill>
                  <a:srgbClr val="273A95"/>
                </a:solidFill>
                <a:latin typeface="Century Gothic"/>
                <a:cs typeface="Century Gothic"/>
              </a:rPr>
              <a:t> </a:t>
            </a:r>
            <a:r>
              <a:rPr sz="1000" dirty="0">
                <a:solidFill>
                  <a:srgbClr val="273A95"/>
                </a:solidFill>
                <a:latin typeface="Century Gothic"/>
                <a:cs typeface="Century Gothic"/>
              </a:rPr>
              <a:t>symptoms</a:t>
            </a:r>
            <a:r>
              <a:rPr sz="1000" spc="-5" dirty="0">
                <a:solidFill>
                  <a:srgbClr val="273A95"/>
                </a:solidFill>
                <a:latin typeface="Century Gothic"/>
                <a:cs typeface="Century Gothic"/>
              </a:rPr>
              <a:t> </a:t>
            </a:r>
            <a:r>
              <a:rPr sz="1000" dirty="0">
                <a:solidFill>
                  <a:srgbClr val="273A95"/>
                </a:solidFill>
                <a:latin typeface="Century Gothic"/>
                <a:cs typeface="Century Gothic"/>
              </a:rPr>
              <a:t>in</a:t>
            </a:r>
            <a:r>
              <a:rPr sz="1000" spc="-5" dirty="0">
                <a:solidFill>
                  <a:srgbClr val="273A95"/>
                </a:solidFill>
                <a:latin typeface="Century Gothic"/>
                <a:cs typeface="Century Gothic"/>
              </a:rPr>
              <a:t> </a:t>
            </a:r>
            <a:r>
              <a:rPr sz="1000" spc="-10" dirty="0">
                <a:solidFill>
                  <a:srgbClr val="273A95"/>
                </a:solidFill>
                <a:latin typeface="Century Gothic"/>
                <a:cs typeface="Century Gothic"/>
              </a:rPr>
              <a:t>everyday </a:t>
            </a:r>
            <a:r>
              <a:rPr sz="1000" dirty="0">
                <a:solidFill>
                  <a:srgbClr val="273A95"/>
                </a:solidFill>
                <a:latin typeface="Century Gothic"/>
                <a:cs typeface="Century Gothic"/>
              </a:rPr>
              <a:t>activities</a:t>
            </a:r>
            <a:r>
              <a:rPr sz="1000" spc="10" dirty="0">
                <a:solidFill>
                  <a:srgbClr val="273A95"/>
                </a:solidFill>
                <a:latin typeface="Century Gothic"/>
                <a:cs typeface="Century Gothic"/>
              </a:rPr>
              <a:t> </a:t>
            </a:r>
            <a:r>
              <a:rPr sz="1000" dirty="0">
                <a:solidFill>
                  <a:srgbClr val="273A95"/>
                </a:solidFill>
                <a:latin typeface="Century Gothic"/>
                <a:cs typeface="Century Gothic"/>
              </a:rPr>
              <a:t>and</a:t>
            </a:r>
            <a:r>
              <a:rPr sz="1000" spc="15" dirty="0">
                <a:solidFill>
                  <a:srgbClr val="273A95"/>
                </a:solidFill>
                <a:latin typeface="Century Gothic"/>
                <a:cs typeface="Century Gothic"/>
              </a:rPr>
              <a:t> </a:t>
            </a:r>
            <a:r>
              <a:rPr sz="1000" dirty="0">
                <a:solidFill>
                  <a:srgbClr val="273A95"/>
                </a:solidFill>
                <a:latin typeface="Century Gothic"/>
                <a:cs typeface="Century Gothic"/>
              </a:rPr>
              <a:t>workplace</a:t>
            </a:r>
            <a:r>
              <a:rPr sz="1000" spc="10" dirty="0">
                <a:solidFill>
                  <a:srgbClr val="273A95"/>
                </a:solidFill>
                <a:latin typeface="Century Gothic"/>
                <a:cs typeface="Century Gothic"/>
              </a:rPr>
              <a:t> </a:t>
            </a:r>
            <a:r>
              <a:rPr sz="1000" spc="-10" dirty="0">
                <a:solidFill>
                  <a:srgbClr val="273A95"/>
                </a:solidFill>
                <a:latin typeface="Century Gothic"/>
                <a:cs typeface="Century Gothic"/>
              </a:rPr>
              <a:t>settings.</a:t>
            </a:r>
            <a:endParaRPr sz="1000">
              <a:latin typeface="Century Gothic"/>
              <a:cs typeface="Century Gothic"/>
            </a:endParaRPr>
          </a:p>
        </p:txBody>
      </p:sp>
      <p:sp>
        <p:nvSpPr>
          <p:cNvPr id="44" name="object 44"/>
          <p:cNvSpPr txBox="1"/>
          <p:nvPr/>
        </p:nvSpPr>
        <p:spPr>
          <a:xfrm>
            <a:off x="5281625" y="6755879"/>
            <a:ext cx="4358005" cy="424180"/>
          </a:xfrm>
          <a:prstGeom prst="rect">
            <a:avLst/>
          </a:prstGeom>
          <a:solidFill>
            <a:srgbClr val="1B75BC">
              <a:alpha val="9999"/>
            </a:srgbClr>
          </a:solidFill>
        </p:spPr>
        <p:txBody>
          <a:bodyPr vert="horz" wrap="square" lIns="0" tIns="45085" rIns="0" bIns="0" rtlCol="0">
            <a:spAutoFit/>
          </a:bodyPr>
          <a:lstStyle/>
          <a:p>
            <a:pPr marL="255270" indent="-228600">
              <a:lnSpc>
                <a:spcPts val="1200"/>
              </a:lnSpc>
              <a:spcBef>
                <a:spcPts val="355"/>
              </a:spcBef>
              <a:buChar char="•"/>
              <a:tabLst>
                <a:tab pos="255270" algn="l"/>
              </a:tabLst>
            </a:pPr>
            <a:r>
              <a:rPr sz="1000" dirty="0">
                <a:solidFill>
                  <a:srgbClr val="273A95"/>
                </a:solidFill>
                <a:latin typeface="Century Gothic"/>
                <a:cs typeface="Century Gothic"/>
              </a:rPr>
              <a:t>Examines</a:t>
            </a:r>
            <a:r>
              <a:rPr sz="1000" spc="5" dirty="0">
                <a:solidFill>
                  <a:srgbClr val="273A95"/>
                </a:solidFill>
                <a:latin typeface="Century Gothic"/>
                <a:cs typeface="Century Gothic"/>
              </a:rPr>
              <a:t> </a:t>
            </a:r>
            <a:r>
              <a:rPr sz="1000" dirty="0">
                <a:solidFill>
                  <a:srgbClr val="273A95"/>
                </a:solidFill>
                <a:latin typeface="Century Gothic"/>
                <a:cs typeface="Century Gothic"/>
              </a:rPr>
              <a:t>how</a:t>
            </a:r>
            <a:r>
              <a:rPr sz="1000" spc="10" dirty="0">
                <a:solidFill>
                  <a:srgbClr val="273A95"/>
                </a:solidFill>
                <a:latin typeface="Century Gothic"/>
                <a:cs typeface="Century Gothic"/>
              </a:rPr>
              <a:t> </a:t>
            </a:r>
            <a:r>
              <a:rPr sz="1000" dirty="0">
                <a:solidFill>
                  <a:srgbClr val="273A95"/>
                </a:solidFill>
                <a:latin typeface="Century Gothic"/>
                <a:cs typeface="Century Gothic"/>
              </a:rPr>
              <a:t>ADHD</a:t>
            </a:r>
            <a:r>
              <a:rPr sz="1000" spc="10" dirty="0">
                <a:solidFill>
                  <a:srgbClr val="273A95"/>
                </a:solidFill>
                <a:latin typeface="Century Gothic"/>
                <a:cs typeface="Century Gothic"/>
              </a:rPr>
              <a:t> </a:t>
            </a:r>
            <a:r>
              <a:rPr sz="1000" dirty="0">
                <a:solidFill>
                  <a:srgbClr val="273A95"/>
                </a:solidFill>
                <a:latin typeface="Century Gothic"/>
                <a:cs typeface="Century Gothic"/>
              </a:rPr>
              <a:t>influences</a:t>
            </a:r>
            <a:r>
              <a:rPr sz="1000" spc="10" dirty="0">
                <a:solidFill>
                  <a:srgbClr val="273A95"/>
                </a:solidFill>
                <a:latin typeface="Century Gothic"/>
                <a:cs typeface="Century Gothic"/>
              </a:rPr>
              <a:t> </a:t>
            </a:r>
            <a:r>
              <a:rPr sz="1000" dirty="0">
                <a:solidFill>
                  <a:srgbClr val="273A95"/>
                </a:solidFill>
                <a:latin typeface="Century Gothic"/>
                <a:cs typeface="Century Gothic"/>
              </a:rPr>
              <a:t>growth,</a:t>
            </a:r>
            <a:r>
              <a:rPr sz="1000" spc="10" dirty="0">
                <a:solidFill>
                  <a:srgbClr val="273A95"/>
                </a:solidFill>
                <a:latin typeface="Century Gothic"/>
                <a:cs typeface="Century Gothic"/>
              </a:rPr>
              <a:t> </a:t>
            </a:r>
            <a:r>
              <a:rPr sz="1000" dirty="0">
                <a:solidFill>
                  <a:srgbClr val="273A95"/>
                </a:solidFill>
                <a:latin typeface="Century Gothic"/>
                <a:cs typeface="Century Gothic"/>
              </a:rPr>
              <a:t>emotional</a:t>
            </a:r>
            <a:r>
              <a:rPr sz="1000" spc="10" dirty="0">
                <a:solidFill>
                  <a:srgbClr val="273A95"/>
                </a:solidFill>
                <a:latin typeface="Century Gothic"/>
                <a:cs typeface="Century Gothic"/>
              </a:rPr>
              <a:t> </a:t>
            </a:r>
            <a:r>
              <a:rPr sz="1000" spc="-10" dirty="0">
                <a:solidFill>
                  <a:srgbClr val="273A95"/>
                </a:solidFill>
                <a:latin typeface="Century Gothic"/>
                <a:cs typeface="Century Gothic"/>
              </a:rPr>
              <a:t>development,</a:t>
            </a:r>
            <a:endParaRPr sz="1000">
              <a:latin typeface="Century Gothic"/>
              <a:cs typeface="Century Gothic"/>
            </a:endParaRPr>
          </a:p>
          <a:p>
            <a:pPr marL="255270">
              <a:lnSpc>
                <a:spcPts val="1200"/>
              </a:lnSpc>
            </a:pPr>
            <a:r>
              <a:rPr sz="1000" dirty="0">
                <a:solidFill>
                  <a:srgbClr val="273A95"/>
                </a:solidFill>
                <a:latin typeface="Century Gothic"/>
                <a:cs typeface="Century Gothic"/>
              </a:rPr>
              <a:t>and</a:t>
            </a:r>
            <a:r>
              <a:rPr sz="1000" spc="20" dirty="0">
                <a:solidFill>
                  <a:srgbClr val="273A95"/>
                </a:solidFill>
                <a:latin typeface="Century Gothic"/>
                <a:cs typeface="Century Gothic"/>
              </a:rPr>
              <a:t> </a:t>
            </a:r>
            <a:r>
              <a:rPr sz="1000" dirty="0">
                <a:solidFill>
                  <a:srgbClr val="273A95"/>
                </a:solidFill>
                <a:latin typeface="Century Gothic"/>
                <a:cs typeface="Century Gothic"/>
              </a:rPr>
              <a:t>behaviour</a:t>
            </a:r>
            <a:r>
              <a:rPr sz="1000" spc="20" dirty="0">
                <a:solidFill>
                  <a:srgbClr val="273A95"/>
                </a:solidFill>
                <a:latin typeface="Century Gothic"/>
                <a:cs typeface="Century Gothic"/>
              </a:rPr>
              <a:t> </a:t>
            </a:r>
            <a:r>
              <a:rPr sz="1000" dirty="0">
                <a:solidFill>
                  <a:srgbClr val="273A95"/>
                </a:solidFill>
                <a:latin typeface="Century Gothic"/>
                <a:cs typeface="Century Gothic"/>
              </a:rPr>
              <a:t>over</a:t>
            </a:r>
            <a:r>
              <a:rPr sz="1000" spc="20" dirty="0">
                <a:solidFill>
                  <a:srgbClr val="273A95"/>
                </a:solidFill>
                <a:latin typeface="Century Gothic"/>
                <a:cs typeface="Century Gothic"/>
              </a:rPr>
              <a:t> </a:t>
            </a:r>
            <a:r>
              <a:rPr sz="1000" spc="-10" dirty="0">
                <a:solidFill>
                  <a:srgbClr val="273A95"/>
                </a:solidFill>
                <a:latin typeface="Century Gothic"/>
                <a:cs typeface="Century Gothic"/>
              </a:rPr>
              <a:t>time.</a:t>
            </a:r>
            <a:endParaRPr sz="1000">
              <a:latin typeface="Century Gothic"/>
              <a:cs typeface="Century Gothic"/>
            </a:endParaRPr>
          </a:p>
        </p:txBody>
      </p:sp>
      <p:sp>
        <p:nvSpPr>
          <p:cNvPr id="45" name="object 45"/>
          <p:cNvSpPr txBox="1"/>
          <p:nvPr/>
        </p:nvSpPr>
        <p:spPr>
          <a:xfrm>
            <a:off x="2872473" y="2858300"/>
            <a:ext cx="1880870" cy="337820"/>
          </a:xfrm>
          <a:prstGeom prst="rect">
            <a:avLst/>
          </a:prstGeom>
          <a:solidFill>
            <a:srgbClr val="1B75BC">
              <a:alpha val="5000"/>
            </a:srgbClr>
          </a:solidFill>
        </p:spPr>
        <p:txBody>
          <a:bodyPr vert="horz" wrap="square" lIns="0" tIns="73660" rIns="0" bIns="0" rtlCol="0">
            <a:spAutoFit/>
          </a:bodyPr>
          <a:lstStyle/>
          <a:p>
            <a:pPr marL="83185">
              <a:lnSpc>
                <a:spcPct val="100000"/>
              </a:lnSpc>
              <a:spcBef>
                <a:spcPts val="580"/>
              </a:spcBef>
            </a:pPr>
            <a:r>
              <a:rPr sz="1250" dirty="0">
                <a:solidFill>
                  <a:srgbClr val="273A95"/>
                </a:solidFill>
                <a:latin typeface="Century Gothic"/>
                <a:cs typeface="Century Gothic"/>
              </a:rPr>
              <a:t>2.</a:t>
            </a:r>
            <a:r>
              <a:rPr sz="1250" spc="40" dirty="0">
                <a:solidFill>
                  <a:srgbClr val="273A95"/>
                </a:solidFill>
                <a:latin typeface="Century Gothic"/>
                <a:cs typeface="Century Gothic"/>
              </a:rPr>
              <a:t> </a:t>
            </a:r>
            <a:r>
              <a:rPr sz="1250" spc="-10" dirty="0">
                <a:solidFill>
                  <a:srgbClr val="273A95"/>
                </a:solidFill>
                <a:latin typeface="Century Gothic"/>
                <a:cs typeface="Century Gothic"/>
              </a:rPr>
              <a:t>Psychiatry</a:t>
            </a:r>
            <a:endParaRPr sz="1250">
              <a:latin typeface="Century Gothic"/>
              <a:cs typeface="Century Gothic"/>
            </a:endParaRPr>
          </a:p>
        </p:txBody>
      </p:sp>
      <p:sp>
        <p:nvSpPr>
          <p:cNvPr id="46" name="object 46"/>
          <p:cNvSpPr txBox="1"/>
          <p:nvPr/>
        </p:nvSpPr>
        <p:spPr>
          <a:xfrm>
            <a:off x="2872473" y="3291179"/>
            <a:ext cx="1880870" cy="337820"/>
          </a:xfrm>
          <a:prstGeom prst="rect">
            <a:avLst/>
          </a:prstGeom>
          <a:solidFill>
            <a:srgbClr val="1B75BC">
              <a:alpha val="5000"/>
            </a:srgbClr>
          </a:solidFill>
        </p:spPr>
        <p:txBody>
          <a:bodyPr vert="horz" wrap="square" lIns="0" tIns="57150" rIns="0" bIns="0" rtlCol="0">
            <a:spAutoFit/>
          </a:bodyPr>
          <a:lstStyle/>
          <a:p>
            <a:pPr marL="83185">
              <a:lnSpc>
                <a:spcPct val="100000"/>
              </a:lnSpc>
              <a:spcBef>
                <a:spcPts val="450"/>
              </a:spcBef>
            </a:pPr>
            <a:r>
              <a:rPr sz="1250" dirty="0">
                <a:solidFill>
                  <a:srgbClr val="273A95"/>
                </a:solidFill>
                <a:latin typeface="Century Gothic"/>
                <a:cs typeface="Century Gothic"/>
              </a:rPr>
              <a:t>3.</a:t>
            </a:r>
            <a:r>
              <a:rPr sz="1250" spc="40" dirty="0">
                <a:solidFill>
                  <a:srgbClr val="273A95"/>
                </a:solidFill>
                <a:latin typeface="Century Gothic"/>
                <a:cs typeface="Century Gothic"/>
              </a:rPr>
              <a:t> </a:t>
            </a:r>
            <a:r>
              <a:rPr sz="1250" spc="-10" dirty="0">
                <a:solidFill>
                  <a:srgbClr val="273A95"/>
                </a:solidFill>
                <a:latin typeface="Century Gothic"/>
                <a:cs typeface="Century Gothic"/>
              </a:rPr>
              <a:t>Neuroscience</a:t>
            </a:r>
            <a:endParaRPr sz="1250">
              <a:latin typeface="Century Gothic"/>
              <a:cs typeface="Century Gothic"/>
            </a:endParaRPr>
          </a:p>
        </p:txBody>
      </p:sp>
      <p:sp>
        <p:nvSpPr>
          <p:cNvPr id="47" name="object 47"/>
          <p:cNvSpPr txBox="1"/>
          <p:nvPr/>
        </p:nvSpPr>
        <p:spPr>
          <a:xfrm>
            <a:off x="2872473" y="3724071"/>
            <a:ext cx="1880870" cy="337820"/>
          </a:xfrm>
          <a:prstGeom prst="rect">
            <a:avLst/>
          </a:prstGeom>
          <a:solidFill>
            <a:srgbClr val="1B75BC">
              <a:alpha val="5000"/>
            </a:srgbClr>
          </a:solidFill>
        </p:spPr>
        <p:txBody>
          <a:bodyPr vert="horz" wrap="square" lIns="0" tIns="40640" rIns="0" bIns="0" rtlCol="0">
            <a:spAutoFit/>
          </a:bodyPr>
          <a:lstStyle/>
          <a:p>
            <a:pPr marL="83185">
              <a:lnSpc>
                <a:spcPct val="100000"/>
              </a:lnSpc>
              <a:spcBef>
                <a:spcPts val="320"/>
              </a:spcBef>
            </a:pPr>
            <a:r>
              <a:rPr sz="1250" dirty="0">
                <a:solidFill>
                  <a:srgbClr val="273A95"/>
                </a:solidFill>
                <a:latin typeface="Century Gothic"/>
                <a:cs typeface="Century Gothic"/>
              </a:rPr>
              <a:t>4.</a:t>
            </a:r>
            <a:r>
              <a:rPr sz="1250" spc="40" dirty="0">
                <a:solidFill>
                  <a:srgbClr val="273A95"/>
                </a:solidFill>
                <a:latin typeface="Century Gothic"/>
                <a:cs typeface="Century Gothic"/>
              </a:rPr>
              <a:t> </a:t>
            </a:r>
            <a:r>
              <a:rPr sz="1250" spc="-10" dirty="0">
                <a:solidFill>
                  <a:srgbClr val="273A95"/>
                </a:solidFill>
                <a:latin typeface="Century Gothic"/>
                <a:cs typeface="Century Gothic"/>
              </a:rPr>
              <a:t>Behavioural</a:t>
            </a:r>
            <a:endParaRPr sz="1250">
              <a:latin typeface="Century Gothic"/>
              <a:cs typeface="Century Gothic"/>
            </a:endParaRPr>
          </a:p>
        </p:txBody>
      </p:sp>
      <p:sp>
        <p:nvSpPr>
          <p:cNvPr id="48" name="object 48"/>
          <p:cNvSpPr txBox="1"/>
          <p:nvPr/>
        </p:nvSpPr>
        <p:spPr>
          <a:xfrm>
            <a:off x="2894457" y="4675352"/>
            <a:ext cx="1880870" cy="337820"/>
          </a:xfrm>
          <a:prstGeom prst="rect">
            <a:avLst/>
          </a:prstGeom>
          <a:solidFill>
            <a:srgbClr val="1B75BC">
              <a:alpha val="5000"/>
            </a:srgbClr>
          </a:solidFill>
        </p:spPr>
        <p:txBody>
          <a:bodyPr vert="horz" wrap="square" lIns="0" tIns="29845" rIns="0" bIns="0" rtlCol="0">
            <a:spAutoFit/>
          </a:bodyPr>
          <a:lstStyle/>
          <a:p>
            <a:pPr marL="93345">
              <a:lnSpc>
                <a:spcPct val="100000"/>
              </a:lnSpc>
              <a:spcBef>
                <a:spcPts val="235"/>
              </a:spcBef>
            </a:pPr>
            <a:r>
              <a:rPr sz="1250" dirty="0">
                <a:solidFill>
                  <a:srgbClr val="273A95"/>
                </a:solidFill>
                <a:latin typeface="Century Gothic"/>
                <a:cs typeface="Century Gothic"/>
              </a:rPr>
              <a:t>1.</a:t>
            </a:r>
            <a:r>
              <a:rPr sz="1250" spc="80" dirty="0">
                <a:solidFill>
                  <a:srgbClr val="273A95"/>
                </a:solidFill>
                <a:latin typeface="Century Gothic"/>
                <a:cs typeface="Century Gothic"/>
              </a:rPr>
              <a:t> </a:t>
            </a:r>
            <a:r>
              <a:rPr sz="1250" dirty="0">
                <a:solidFill>
                  <a:srgbClr val="273A95"/>
                </a:solidFill>
                <a:latin typeface="Century Gothic"/>
                <a:cs typeface="Century Gothic"/>
              </a:rPr>
              <a:t>Public</a:t>
            </a:r>
            <a:r>
              <a:rPr sz="1250" spc="80" dirty="0">
                <a:solidFill>
                  <a:srgbClr val="273A95"/>
                </a:solidFill>
                <a:latin typeface="Century Gothic"/>
                <a:cs typeface="Century Gothic"/>
              </a:rPr>
              <a:t> </a:t>
            </a:r>
            <a:r>
              <a:rPr sz="1250" spc="-10" dirty="0">
                <a:solidFill>
                  <a:srgbClr val="273A95"/>
                </a:solidFill>
                <a:latin typeface="Century Gothic"/>
                <a:cs typeface="Century Gothic"/>
              </a:rPr>
              <a:t>Health</a:t>
            </a:r>
            <a:endParaRPr sz="1250">
              <a:latin typeface="Century Gothic"/>
              <a:cs typeface="Century Gothic"/>
            </a:endParaRPr>
          </a:p>
        </p:txBody>
      </p:sp>
      <p:sp>
        <p:nvSpPr>
          <p:cNvPr id="49" name="object 49"/>
          <p:cNvSpPr txBox="1"/>
          <p:nvPr/>
        </p:nvSpPr>
        <p:spPr>
          <a:xfrm>
            <a:off x="2894457" y="5108244"/>
            <a:ext cx="1880870" cy="337820"/>
          </a:xfrm>
          <a:prstGeom prst="rect">
            <a:avLst/>
          </a:prstGeom>
          <a:solidFill>
            <a:srgbClr val="1B75BC">
              <a:alpha val="5000"/>
            </a:srgbClr>
          </a:solidFill>
        </p:spPr>
        <p:txBody>
          <a:bodyPr vert="horz" wrap="square" lIns="0" tIns="26670" rIns="0" bIns="0" rtlCol="0">
            <a:spAutoFit/>
          </a:bodyPr>
          <a:lstStyle/>
          <a:p>
            <a:pPr marL="93345">
              <a:lnSpc>
                <a:spcPct val="100000"/>
              </a:lnSpc>
              <a:spcBef>
                <a:spcPts val="210"/>
              </a:spcBef>
            </a:pPr>
            <a:r>
              <a:rPr sz="1250" dirty="0">
                <a:solidFill>
                  <a:srgbClr val="273A95"/>
                </a:solidFill>
                <a:latin typeface="Century Gothic"/>
                <a:cs typeface="Century Gothic"/>
              </a:rPr>
              <a:t>2.</a:t>
            </a:r>
            <a:r>
              <a:rPr sz="1250" spc="40" dirty="0">
                <a:solidFill>
                  <a:srgbClr val="273A95"/>
                </a:solidFill>
                <a:latin typeface="Century Gothic"/>
                <a:cs typeface="Century Gothic"/>
              </a:rPr>
              <a:t> </a:t>
            </a:r>
            <a:r>
              <a:rPr sz="1250" spc="-10" dirty="0">
                <a:solidFill>
                  <a:srgbClr val="273A95"/>
                </a:solidFill>
                <a:latin typeface="Century Gothic"/>
                <a:cs typeface="Century Gothic"/>
              </a:rPr>
              <a:t>Sociology</a:t>
            </a:r>
            <a:endParaRPr sz="1250">
              <a:latin typeface="Century Gothic"/>
              <a:cs typeface="Century Gothic"/>
            </a:endParaRPr>
          </a:p>
        </p:txBody>
      </p:sp>
      <p:sp>
        <p:nvSpPr>
          <p:cNvPr id="50" name="object 50"/>
          <p:cNvSpPr txBox="1"/>
          <p:nvPr/>
        </p:nvSpPr>
        <p:spPr>
          <a:xfrm>
            <a:off x="2894457" y="5541136"/>
            <a:ext cx="1880870" cy="470534"/>
          </a:xfrm>
          <a:prstGeom prst="rect">
            <a:avLst/>
          </a:prstGeom>
          <a:solidFill>
            <a:srgbClr val="1B75BC">
              <a:alpha val="5000"/>
            </a:srgbClr>
          </a:solidFill>
        </p:spPr>
        <p:txBody>
          <a:bodyPr vert="horz" wrap="square" lIns="0" tIns="0" rIns="0" bIns="0" rtlCol="0">
            <a:spAutoFit/>
          </a:bodyPr>
          <a:lstStyle/>
          <a:p>
            <a:pPr marL="93345">
              <a:lnSpc>
                <a:spcPts val="1495"/>
              </a:lnSpc>
            </a:pPr>
            <a:r>
              <a:rPr sz="1250" dirty="0">
                <a:solidFill>
                  <a:srgbClr val="273A95"/>
                </a:solidFill>
                <a:latin typeface="Century Gothic"/>
                <a:cs typeface="Century Gothic"/>
              </a:rPr>
              <a:t>3.</a:t>
            </a:r>
            <a:r>
              <a:rPr sz="1250" spc="40" dirty="0">
                <a:solidFill>
                  <a:srgbClr val="273A95"/>
                </a:solidFill>
                <a:latin typeface="Century Gothic"/>
                <a:cs typeface="Century Gothic"/>
              </a:rPr>
              <a:t> </a:t>
            </a:r>
            <a:r>
              <a:rPr sz="1250" spc="-10" dirty="0">
                <a:solidFill>
                  <a:srgbClr val="273A95"/>
                </a:solidFill>
                <a:latin typeface="Century Gothic"/>
                <a:cs typeface="Century Gothic"/>
              </a:rPr>
              <a:t>Occupational</a:t>
            </a:r>
            <a:endParaRPr sz="1250">
              <a:latin typeface="Century Gothic"/>
              <a:cs typeface="Century Gothic"/>
            </a:endParaRPr>
          </a:p>
          <a:p>
            <a:pPr marL="93345">
              <a:lnSpc>
                <a:spcPct val="100000"/>
              </a:lnSpc>
              <a:spcBef>
                <a:spcPts val="615"/>
              </a:spcBef>
            </a:pPr>
            <a:r>
              <a:rPr sz="1250" spc="-10" dirty="0">
                <a:solidFill>
                  <a:srgbClr val="273A95"/>
                </a:solidFill>
                <a:latin typeface="Century Gothic"/>
                <a:cs typeface="Century Gothic"/>
              </a:rPr>
              <a:t>Therapy</a:t>
            </a:r>
            <a:endParaRPr sz="1250">
              <a:latin typeface="Century Gothic"/>
              <a:cs typeface="Century Gothic"/>
            </a:endParaRPr>
          </a:p>
        </p:txBody>
      </p:sp>
      <p:sp>
        <p:nvSpPr>
          <p:cNvPr id="51" name="object 51"/>
          <p:cNvSpPr txBox="1"/>
          <p:nvPr/>
        </p:nvSpPr>
        <p:spPr>
          <a:xfrm>
            <a:off x="2894457" y="6165253"/>
            <a:ext cx="1880870" cy="570865"/>
          </a:xfrm>
          <a:prstGeom prst="rect">
            <a:avLst/>
          </a:prstGeom>
          <a:solidFill>
            <a:srgbClr val="1B75BC">
              <a:alpha val="5000"/>
            </a:srgbClr>
          </a:solidFill>
        </p:spPr>
        <p:txBody>
          <a:bodyPr vert="horz" wrap="square" lIns="0" tIns="43815" rIns="0" bIns="0" rtlCol="0">
            <a:spAutoFit/>
          </a:bodyPr>
          <a:lstStyle/>
          <a:p>
            <a:pPr marL="93345">
              <a:lnSpc>
                <a:spcPct val="100000"/>
              </a:lnSpc>
              <a:spcBef>
                <a:spcPts val="345"/>
              </a:spcBef>
            </a:pPr>
            <a:r>
              <a:rPr sz="1250" dirty="0">
                <a:solidFill>
                  <a:srgbClr val="273A95"/>
                </a:solidFill>
                <a:latin typeface="Century Gothic"/>
                <a:cs typeface="Century Gothic"/>
              </a:rPr>
              <a:t>4.</a:t>
            </a:r>
            <a:r>
              <a:rPr sz="1250" spc="40" dirty="0">
                <a:solidFill>
                  <a:srgbClr val="273A95"/>
                </a:solidFill>
                <a:latin typeface="Century Gothic"/>
                <a:cs typeface="Century Gothic"/>
              </a:rPr>
              <a:t> </a:t>
            </a:r>
            <a:r>
              <a:rPr sz="1250" spc="-10" dirty="0">
                <a:solidFill>
                  <a:srgbClr val="273A95"/>
                </a:solidFill>
                <a:latin typeface="Century Gothic"/>
                <a:cs typeface="Century Gothic"/>
              </a:rPr>
              <a:t>Developmental</a:t>
            </a:r>
            <a:endParaRPr sz="1250">
              <a:latin typeface="Century Gothic"/>
              <a:cs typeface="Century Gothic"/>
            </a:endParaRPr>
          </a:p>
          <a:p>
            <a:pPr marL="93345">
              <a:lnSpc>
                <a:spcPct val="100000"/>
              </a:lnSpc>
              <a:spcBef>
                <a:spcPts val="615"/>
              </a:spcBef>
            </a:pPr>
            <a:r>
              <a:rPr sz="1250" spc="-10" dirty="0">
                <a:solidFill>
                  <a:srgbClr val="273A95"/>
                </a:solidFill>
                <a:latin typeface="Century Gothic"/>
                <a:cs typeface="Century Gothic"/>
              </a:rPr>
              <a:t>Psychology</a:t>
            </a:r>
            <a:endParaRPr sz="1250">
              <a:latin typeface="Century Gothic"/>
              <a:cs typeface="Century Gothic"/>
            </a:endParaRPr>
          </a:p>
        </p:txBody>
      </p:sp>
      <p:grpSp>
        <p:nvGrpSpPr>
          <p:cNvPr id="52" name="object 52"/>
          <p:cNvGrpSpPr/>
          <p:nvPr/>
        </p:nvGrpSpPr>
        <p:grpSpPr>
          <a:xfrm>
            <a:off x="1291338" y="3050582"/>
            <a:ext cx="1072251" cy="120968"/>
            <a:chOff x="1291338" y="3050582"/>
            <a:chExt cx="1072251" cy="120968"/>
          </a:xfrm>
        </p:grpSpPr>
        <p:pic>
          <p:nvPicPr>
            <p:cNvPr id="53" name="object 53"/>
            <p:cNvPicPr/>
            <p:nvPr/>
          </p:nvPicPr>
          <p:blipFill>
            <a:blip r:embed="rId3" cstate="print"/>
            <a:stretch>
              <a:fillRect/>
            </a:stretch>
          </p:blipFill>
          <p:spPr>
            <a:xfrm>
              <a:off x="1291338" y="3050582"/>
              <a:ext cx="421787" cy="120968"/>
            </a:xfrm>
            <a:prstGeom prst="rect">
              <a:avLst/>
            </a:prstGeom>
          </p:spPr>
        </p:pic>
        <p:pic>
          <p:nvPicPr>
            <p:cNvPr id="54" name="object 54"/>
            <p:cNvPicPr/>
            <p:nvPr/>
          </p:nvPicPr>
          <p:blipFill>
            <a:blip r:embed="rId4" cstate="print"/>
            <a:stretch>
              <a:fillRect/>
            </a:stretch>
          </p:blipFill>
          <p:spPr>
            <a:xfrm>
              <a:off x="1756417" y="3050593"/>
              <a:ext cx="165915" cy="120954"/>
            </a:xfrm>
            <a:prstGeom prst="rect">
              <a:avLst/>
            </a:prstGeom>
          </p:spPr>
        </p:pic>
        <p:pic>
          <p:nvPicPr>
            <p:cNvPr id="55" name="object 55"/>
            <p:cNvPicPr/>
            <p:nvPr/>
          </p:nvPicPr>
          <p:blipFill>
            <a:blip r:embed="rId5" cstate="print"/>
            <a:stretch>
              <a:fillRect/>
            </a:stretch>
          </p:blipFill>
          <p:spPr>
            <a:xfrm>
              <a:off x="1943136" y="3053325"/>
              <a:ext cx="139943" cy="118220"/>
            </a:xfrm>
            <a:prstGeom prst="rect">
              <a:avLst/>
            </a:prstGeom>
          </p:spPr>
        </p:pic>
        <p:pic>
          <p:nvPicPr>
            <p:cNvPr id="56" name="object 56"/>
            <p:cNvPicPr/>
            <p:nvPr/>
          </p:nvPicPr>
          <p:blipFill>
            <a:blip r:embed="rId6" cstate="print"/>
            <a:stretch>
              <a:fillRect/>
            </a:stretch>
          </p:blipFill>
          <p:spPr>
            <a:xfrm>
              <a:off x="2103375" y="3050582"/>
              <a:ext cx="260214" cy="120967"/>
            </a:xfrm>
            <a:prstGeom prst="rect">
              <a:avLst/>
            </a:prstGeom>
          </p:spPr>
        </p:pic>
      </p:grpSp>
      <p:sp>
        <p:nvSpPr>
          <p:cNvPr id="57" name="object 57"/>
          <p:cNvSpPr txBox="1"/>
          <p:nvPr/>
        </p:nvSpPr>
        <p:spPr>
          <a:xfrm>
            <a:off x="1060272" y="2425420"/>
            <a:ext cx="1435100" cy="1636395"/>
          </a:xfrm>
          <a:prstGeom prst="rect">
            <a:avLst/>
          </a:prstGeom>
        </p:spPr>
        <p:txBody>
          <a:bodyPr vert="horz" wrap="square" lIns="0" tIns="0" rIns="0" bIns="0" rtlCol="0">
            <a:spAutoFit/>
          </a:bodyPr>
          <a:lstStyle/>
          <a:p>
            <a:pPr>
              <a:lnSpc>
                <a:spcPct val="100000"/>
              </a:lnSpc>
            </a:pPr>
            <a:endParaRPr sz="1200" dirty="0">
              <a:latin typeface="Times New Roman"/>
              <a:cs typeface="Times New Roman"/>
            </a:endParaRPr>
          </a:p>
          <a:p>
            <a:pPr>
              <a:lnSpc>
                <a:spcPct val="100000"/>
              </a:lnSpc>
              <a:spcBef>
                <a:spcPts val="1190"/>
              </a:spcBef>
            </a:pPr>
            <a:endParaRPr lang="en-GB" sz="1200" dirty="0">
              <a:latin typeface="Times New Roman"/>
              <a:cs typeface="Times New Roman"/>
            </a:endParaRPr>
          </a:p>
          <a:p>
            <a:pPr marL="564515" marR="124460" indent="-339090">
              <a:lnSpc>
                <a:spcPct val="147000"/>
              </a:lnSpc>
            </a:pPr>
            <a:r>
              <a:rPr lang="en-GB" sz="1200" dirty="0">
                <a:solidFill>
                  <a:srgbClr val="273A95"/>
                </a:solidFill>
                <a:latin typeface="Century Gothic"/>
                <a:cs typeface="Century Gothic"/>
              </a:rPr>
              <a:t>CORE</a:t>
            </a:r>
            <a:r>
              <a:rPr lang="en-GB" sz="1200" spc="-20" dirty="0">
                <a:solidFill>
                  <a:srgbClr val="273A95"/>
                </a:solidFill>
                <a:latin typeface="Century Gothic"/>
                <a:cs typeface="Century Gothic"/>
              </a:rPr>
              <a:t> </a:t>
            </a:r>
            <a:r>
              <a:rPr lang="en-GB" sz="1200" spc="-10" dirty="0">
                <a:solidFill>
                  <a:srgbClr val="273A95"/>
                </a:solidFill>
                <a:latin typeface="Century Gothic"/>
                <a:cs typeface="Century Gothic"/>
              </a:rPr>
              <a:t>SUBJECT </a:t>
            </a:r>
            <a:r>
              <a:rPr lang="en-GB" sz="1200" spc="-20" dirty="0">
                <a:solidFill>
                  <a:srgbClr val="273A95"/>
                </a:solidFill>
                <a:latin typeface="Century Gothic"/>
                <a:cs typeface="Century Gothic"/>
              </a:rPr>
              <a:t>AREA</a:t>
            </a:r>
            <a:endParaRPr lang="en-GB" sz="1200" dirty="0">
              <a:latin typeface="Century Gothic"/>
              <a:cs typeface="Century Gothic"/>
            </a:endParaRPr>
          </a:p>
        </p:txBody>
      </p:sp>
      <p:pic>
        <p:nvPicPr>
          <p:cNvPr id="58" name="object 58"/>
          <p:cNvPicPr/>
          <p:nvPr/>
        </p:nvPicPr>
        <p:blipFill>
          <a:blip r:embed="rId7" cstate="print"/>
          <a:stretch>
            <a:fillRect/>
          </a:stretch>
        </p:blipFill>
        <p:spPr>
          <a:xfrm>
            <a:off x="1625793" y="3322122"/>
            <a:ext cx="397540" cy="115483"/>
          </a:xfrm>
          <a:prstGeom prst="rect">
            <a:avLst/>
          </a:prstGeom>
        </p:spPr>
      </p:pic>
      <p:sp>
        <p:nvSpPr>
          <p:cNvPr id="59" name="object 59"/>
          <p:cNvSpPr txBox="1"/>
          <p:nvPr/>
        </p:nvSpPr>
        <p:spPr>
          <a:xfrm>
            <a:off x="1082255" y="4675365"/>
            <a:ext cx="1435100" cy="2080895"/>
          </a:xfrm>
          <a:prstGeom prst="rect">
            <a:avLst/>
          </a:prstGeom>
        </p:spPr>
        <p:txBody>
          <a:bodyPr vert="horz" wrap="square" lIns="0" tIns="0" rIns="0" bIns="0" rtlCol="0">
            <a:spAutoFit/>
          </a:bodyPr>
          <a:lstStyle/>
          <a:p>
            <a:pPr>
              <a:lnSpc>
                <a:spcPct val="100000"/>
              </a:lnSpc>
            </a:pPr>
            <a:endParaRPr sz="1200" dirty="0">
              <a:latin typeface="Times New Roman"/>
              <a:cs typeface="Times New Roman"/>
            </a:endParaRPr>
          </a:p>
          <a:p>
            <a:pPr>
              <a:lnSpc>
                <a:spcPct val="100000"/>
              </a:lnSpc>
            </a:pPr>
            <a:endParaRPr sz="1200" dirty="0">
              <a:latin typeface="Times New Roman"/>
              <a:cs typeface="Times New Roman"/>
            </a:endParaRPr>
          </a:p>
          <a:p>
            <a:pPr>
              <a:lnSpc>
                <a:spcPct val="100000"/>
              </a:lnSpc>
              <a:spcBef>
                <a:spcPts val="919"/>
              </a:spcBef>
            </a:pPr>
            <a:endParaRPr sz="1200" dirty="0">
              <a:latin typeface="Times New Roman"/>
              <a:cs typeface="Times New Roman"/>
            </a:endParaRPr>
          </a:p>
          <a:p>
            <a:pPr marL="149860" marR="31750" indent="-123189">
              <a:lnSpc>
                <a:spcPct val="147000"/>
              </a:lnSpc>
            </a:pPr>
            <a:r>
              <a:rPr sz="1200" spc="-10" dirty="0">
                <a:solidFill>
                  <a:srgbClr val="273A95"/>
                </a:solidFill>
                <a:latin typeface="Century Gothic"/>
                <a:cs typeface="Century Gothic"/>
              </a:rPr>
              <a:t>INTERDISCIPLINARY </a:t>
            </a:r>
            <a:r>
              <a:rPr sz="1200" dirty="0">
                <a:solidFill>
                  <a:srgbClr val="273A95"/>
                </a:solidFill>
                <a:latin typeface="Century Gothic"/>
                <a:cs typeface="Century Gothic"/>
              </a:rPr>
              <a:t>SUBJECT</a:t>
            </a:r>
            <a:r>
              <a:rPr sz="1200" spc="-55" dirty="0">
                <a:solidFill>
                  <a:srgbClr val="273A95"/>
                </a:solidFill>
                <a:latin typeface="Century Gothic"/>
                <a:cs typeface="Century Gothic"/>
              </a:rPr>
              <a:t> </a:t>
            </a:r>
            <a:r>
              <a:rPr sz="1200" spc="-10" dirty="0">
                <a:solidFill>
                  <a:srgbClr val="273A95"/>
                </a:solidFill>
                <a:latin typeface="Century Gothic"/>
                <a:cs typeface="Century Gothic"/>
              </a:rPr>
              <a:t>AREAS</a:t>
            </a:r>
            <a:endParaRPr sz="1200" dirty="0">
              <a:latin typeface="Century Gothic"/>
              <a:cs typeface="Century Gothic"/>
            </a:endParaRPr>
          </a:p>
        </p:txBody>
      </p:sp>
      <p:grpSp>
        <p:nvGrpSpPr>
          <p:cNvPr id="60" name="object 60"/>
          <p:cNvGrpSpPr/>
          <p:nvPr/>
        </p:nvGrpSpPr>
        <p:grpSpPr>
          <a:xfrm>
            <a:off x="1231364" y="5710364"/>
            <a:ext cx="1116008" cy="120967"/>
            <a:chOff x="1231364" y="5710364"/>
            <a:chExt cx="1116008" cy="120967"/>
          </a:xfrm>
        </p:grpSpPr>
        <p:pic>
          <p:nvPicPr>
            <p:cNvPr id="61" name="object 61"/>
            <p:cNvPicPr/>
            <p:nvPr/>
          </p:nvPicPr>
          <p:blipFill>
            <a:blip r:embed="rId8" cstate="print"/>
            <a:stretch>
              <a:fillRect/>
            </a:stretch>
          </p:blipFill>
          <p:spPr>
            <a:xfrm>
              <a:off x="1231364" y="5710374"/>
              <a:ext cx="165915" cy="120954"/>
            </a:xfrm>
            <a:prstGeom prst="rect">
              <a:avLst/>
            </a:prstGeom>
          </p:spPr>
        </p:pic>
        <p:pic>
          <p:nvPicPr>
            <p:cNvPr id="62" name="object 62"/>
            <p:cNvPicPr/>
            <p:nvPr/>
          </p:nvPicPr>
          <p:blipFill>
            <a:blip r:embed="rId9" cstate="print"/>
            <a:stretch>
              <a:fillRect/>
            </a:stretch>
          </p:blipFill>
          <p:spPr>
            <a:xfrm>
              <a:off x="1418084" y="5713107"/>
              <a:ext cx="139942" cy="118220"/>
            </a:xfrm>
            <a:prstGeom prst="rect">
              <a:avLst/>
            </a:prstGeom>
          </p:spPr>
        </p:pic>
        <p:pic>
          <p:nvPicPr>
            <p:cNvPr id="63" name="object 63"/>
            <p:cNvPicPr/>
            <p:nvPr/>
          </p:nvPicPr>
          <p:blipFill>
            <a:blip r:embed="rId10" cstate="print"/>
            <a:stretch>
              <a:fillRect/>
            </a:stretch>
          </p:blipFill>
          <p:spPr>
            <a:xfrm>
              <a:off x="1578321" y="5710364"/>
              <a:ext cx="260214" cy="120967"/>
            </a:xfrm>
            <a:prstGeom prst="rect">
              <a:avLst/>
            </a:prstGeom>
          </p:spPr>
        </p:pic>
        <p:pic>
          <p:nvPicPr>
            <p:cNvPr id="64" name="object 64"/>
            <p:cNvPicPr/>
            <p:nvPr/>
          </p:nvPicPr>
          <p:blipFill>
            <a:blip r:embed="rId11" cstate="print"/>
            <a:stretch>
              <a:fillRect/>
            </a:stretch>
          </p:blipFill>
          <p:spPr>
            <a:xfrm>
              <a:off x="1880326" y="5710374"/>
              <a:ext cx="467046" cy="120954"/>
            </a:xfrm>
            <a:prstGeom prst="rect">
              <a:avLst/>
            </a:prstGeom>
          </p:spPr>
        </p:pic>
      </p:grpSp>
      <p:grpSp>
        <p:nvGrpSpPr>
          <p:cNvPr id="65" name="object 65"/>
          <p:cNvGrpSpPr/>
          <p:nvPr/>
        </p:nvGrpSpPr>
        <p:grpSpPr>
          <a:xfrm>
            <a:off x="2246247" y="429656"/>
            <a:ext cx="438784" cy="116205"/>
            <a:chOff x="2246247" y="429656"/>
            <a:chExt cx="438784" cy="116205"/>
          </a:xfrm>
        </p:grpSpPr>
        <p:pic>
          <p:nvPicPr>
            <p:cNvPr id="66" name="object 66"/>
            <p:cNvPicPr/>
            <p:nvPr/>
          </p:nvPicPr>
          <p:blipFill>
            <a:blip r:embed="rId12" cstate="print"/>
            <a:stretch>
              <a:fillRect/>
            </a:stretch>
          </p:blipFill>
          <p:spPr>
            <a:xfrm>
              <a:off x="2246247" y="429656"/>
              <a:ext cx="319619" cy="115812"/>
            </a:xfrm>
            <a:prstGeom prst="rect">
              <a:avLst/>
            </a:prstGeom>
          </p:spPr>
        </p:pic>
        <p:pic>
          <p:nvPicPr>
            <p:cNvPr id="67" name="object 67"/>
            <p:cNvPicPr/>
            <p:nvPr/>
          </p:nvPicPr>
          <p:blipFill>
            <a:blip r:embed="rId13" cstate="print"/>
            <a:stretch>
              <a:fillRect/>
            </a:stretch>
          </p:blipFill>
          <p:spPr>
            <a:xfrm>
              <a:off x="2586164" y="429657"/>
              <a:ext cx="98551" cy="115811"/>
            </a:xfrm>
            <a:prstGeom prst="rect">
              <a:avLst/>
            </a:prstGeom>
          </p:spPr>
        </p:pic>
      </p:grpSp>
      <p:grpSp>
        <p:nvGrpSpPr>
          <p:cNvPr id="68" name="object 68"/>
          <p:cNvGrpSpPr/>
          <p:nvPr/>
        </p:nvGrpSpPr>
        <p:grpSpPr>
          <a:xfrm>
            <a:off x="2748305" y="424813"/>
            <a:ext cx="2959100" cy="152400"/>
            <a:chOff x="2748305" y="424813"/>
            <a:chExt cx="2959100" cy="152400"/>
          </a:xfrm>
        </p:grpSpPr>
        <p:sp>
          <p:nvSpPr>
            <p:cNvPr id="69" name="object 69"/>
            <p:cNvSpPr/>
            <p:nvPr/>
          </p:nvSpPr>
          <p:spPr>
            <a:xfrm>
              <a:off x="2751480" y="427988"/>
              <a:ext cx="27305" cy="146050"/>
            </a:xfrm>
            <a:custGeom>
              <a:avLst/>
              <a:gdLst/>
              <a:ahLst/>
              <a:cxnLst/>
              <a:rect l="l" t="t" r="r" b="b"/>
              <a:pathLst>
                <a:path w="27305" h="146050">
                  <a:moveTo>
                    <a:pt x="3873" y="36728"/>
                  </a:moveTo>
                  <a:lnTo>
                    <a:pt x="2180" y="46710"/>
                  </a:lnTo>
                  <a:lnTo>
                    <a:pt x="969" y="56827"/>
                  </a:lnTo>
                  <a:lnTo>
                    <a:pt x="242" y="67080"/>
                  </a:lnTo>
                  <a:lnTo>
                    <a:pt x="0" y="77470"/>
                  </a:lnTo>
                  <a:lnTo>
                    <a:pt x="204" y="87090"/>
                  </a:lnTo>
                  <a:lnTo>
                    <a:pt x="7108" y="131586"/>
                  </a:lnTo>
                  <a:lnTo>
                    <a:pt x="12065" y="145999"/>
                  </a:lnTo>
                  <a:lnTo>
                    <a:pt x="23520" y="145999"/>
                  </a:lnTo>
                  <a:lnTo>
                    <a:pt x="20772" y="138808"/>
                  </a:lnTo>
                  <a:lnTo>
                    <a:pt x="18337" y="131065"/>
                  </a:lnTo>
                  <a:lnTo>
                    <a:pt x="11294" y="85792"/>
                  </a:lnTo>
                  <a:lnTo>
                    <a:pt x="11087" y="76060"/>
                  </a:lnTo>
                  <a:lnTo>
                    <a:pt x="11362" y="65530"/>
                  </a:lnTo>
                  <a:lnTo>
                    <a:pt x="17860" y="25246"/>
                  </a:lnTo>
                  <a:lnTo>
                    <a:pt x="27165" y="0"/>
                  </a:lnTo>
                  <a:lnTo>
                    <a:pt x="15113" y="0"/>
                  </a:lnTo>
                  <a:lnTo>
                    <a:pt x="11645" y="8632"/>
                  </a:lnTo>
                  <a:lnTo>
                    <a:pt x="8616" y="17630"/>
                  </a:lnTo>
                  <a:lnTo>
                    <a:pt x="6026" y="26996"/>
                  </a:lnTo>
                  <a:lnTo>
                    <a:pt x="3873" y="36728"/>
                  </a:lnTo>
                  <a:close/>
                </a:path>
              </a:pathLst>
            </a:custGeom>
            <a:ln w="6350">
              <a:solidFill>
                <a:srgbClr val="091339"/>
              </a:solidFill>
            </a:ln>
          </p:spPr>
          <p:txBody>
            <a:bodyPr wrap="square" lIns="0" tIns="0" rIns="0" bIns="0" rtlCol="0"/>
            <a:lstStyle/>
            <a:p>
              <a:endParaRPr/>
            </a:p>
          </p:txBody>
        </p:sp>
        <p:sp>
          <p:nvSpPr>
            <p:cNvPr id="70" name="object 70"/>
            <p:cNvSpPr/>
            <p:nvPr/>
          </p:nvSpPr>
          <p:spPr>
            <a:xfrm>
              <a:off x="2791523" y="432831"/>
              <a:ext cx="106045" cy="109855"/>
            </a:xfrm>
            <a:custGeom>
              <a:avLst/>
              <a:gdLst/>
              <a:ahLst/>
              <a:cxnLst/>
              <a:rect l="l" t="t" r="r" b="b"/>
              <a:pathLst>
                <a:path w="106044" h="109854">
                  <a:moveTo>
                    <a:pt x="51714" y="0"/>
                  </a:moveTo>
                  <a:lnTo>
                    <a:pt x="0" y="109461"/>
                  </a:lnTo>
                  <a:lnTo>
                    <a:pt x="12204" y="109461"/>
                  </a:lnTo>
                  <a:lnTo>
                    <a:pt x="29248" y="73444"/>
                  </a:lnTo>
                  <a:lnTo>
                    <a:pt x="76403" y="73444"/>
                  </a:lnTo>
                  <a:lnTo>
                    <a:pt x="93624" y="109461"/>
                  </a:lnTo>
                  <a:lnTo>
                    <a:pt x="105435" y="109461"/>
                  </a:lnTo>
                  <a:lnTo>
                    <a:pt x="54394" y="0"/>
                  </a:lnTo>
                  <a:lnTo>
                    <a:pt x="51714" y="0"/>
                  </a:lnTo>
                  <a:close/>
                </a:path>
                <a:path w="106044" h="109854">
                  <a:moveTo>
                    <a:pt x="71678" y="62877"/>
                  </a:moveTo>
                  <a:lnTo>
                    <a:pt x="34251" y="62877"/>
                  </a:lnTo>
                  <a:lnTo>
                    <a:pt x="53022" y="23253"/>
                  </a:lnTo>
                  <a:lnTo>
                    <a:pt x="71678" y="62877"/>
                  </a:lnTo>
                  <a:close/>
                </a:path>
              </a:pathLst>
            </a:custGeom>
            <a:ln w="6350">
              <a:solidFill>
                <a:srgbClr val="091339"/>
              </a:solidFill>
            </a:ln>
          </p:spPr>
          <p:txBody>
            <a:bodyPr wrap="square" lIns="0" tIns="0" rIns="0" bIns="0" rtlCol="0"/>
            <a:lstStyle/>
            <a:p>
              <a:endParaRPr/>
            </a:p>
          </p:txBody>
        </p:sp>
        <p:sp>
          <p:nvSpPr>
            <p:cNvPr id="71" name="object 71"/>
            <p:cNvSpPr/>
            <p:nvPr/>
          </p:nvSpPr>
          <p:spPr>
            <a:xfrm>
              <a:off x="2907085" y="431270"/>
              <a:ext cx="41275" cy="111125"/>
            </a:xfrm>
            <a:custGeom>
              <a:avLst/>
              <a:gdLst/>
              <a:ahLst/>
              <a:cxnLst/>
              <a:rect l="l" t="t" r="r" b="b"/>
              <a:pathLst>
                <a:path w="41275" h="111125">
                  <a:moveTo>
                    <a:pt x="14211" y="30060"/>
                  </a:moveTo>
                  <a:lnTo>
                    <a:pt x="0" y="30060"/>
                  </a:lnTo>
                  <a:lnTo>
                    <a:pt x="0" y="39065"/>
                  </a:lnTo>
                  <a:lnTo>
                    <a:pt x="14211" y="39065"/>
                  </a:lnTo>
                  <a:lnTo>
                    <a:pt x="14211" y="111023"/>
                  </a:lnTo>
                  <a:lnTo>
                    <a:pt x="24625" y="111023"/>
                  </a:lnTo>
                  <a:lnTo>
                    <a:pt x="24625" y="39065"/>
                  </a:lnTo>
                  <a:lnTo>
                    <a:pt x="41148" y="39065"/>
                  </a:lnTo>
                  <a:lnTo>
                    <a:pt x="41148" y="30060"/>
                  </a:lnTo>
                  <a:lnTo>
                    <a:pt x="24625" y="30060"/>
                  </a:lnTo>
                  <a:lnTo>
                    <a:pt x="24625" y="0"/>
                  </a:lnTo>
                  <a:lnTo>
                    <a:pt x="14211" y="0"/>
                  </a:lnTo>
                  <a:lnTo>
                    <a:pt x="14211" y="30060"/>
                  </a:lnTo>
                  <a:close/>
                </a:path>
              </a:pathLst>
            </a:custGeom>
            <a:ln w="6350">
              <a:solidFill>
                <a:srgbClr val="091339"/>
              </a:solidFill>
            </a:ln>
          </p:spPr>
          <p:txBody>
            <a:bodyPr wrap="square" lIns="0" tIns="0" rIns="0" bIns="0" rtlCol="0"/>
            <a:lstStyle/>
            <a:p>
              <a:endParaRPr/>
            </a:p>
          </p:txBody>
        </p:sp>
        <p:sp>
          <p:nvSpPr>
            <p:cNvPr id="72" name="object 72"/>
            <p:cNvSpPr/>
            <p:nvPr/>
          </p:nvSpPr>
          <p:spPr>
            <a:xfrm>
              <a:off x="2958729" y="431270"/>
              <a:ext cx="41275" cy="111125"/>
            </a:xfrm>
            <a:custGeom>
              <a:avLst/>
              <a:gdLst/>
              <a:ahLst/>
              <a:cxnLst/>
              <a:rect l="l" t="t" r="r" b="b"/>
              <a:pathLst>
                <a:path w="41275" h="111125">
                  <a:moveTo>
                    <a:pt x="14211" y="30060"/>
                  </a:moveTo>
                  <a:lnTo>
                    <a:pt x="0" y="30060"/>
                  </a:lnTo>
                  <a:lnTo>
                    <a:pt x="0" y="39065"/>
                  </a:lnTo>
                  <a:lnTo>
                    <a:pt x="14211" y="39065"/>
                  </a:lnTo>
                  <a:lnTo>
                    <a:pt x="14211" y="111023"/>
                  </a:lnTo>
                  <a:lnTo>
                    <a:pt x="24625" y="111023"/>
                  </a:lnTo>
                  <a:lnTo>
                    <a:pt x="24625" y="39065"/>
                  </a:lnTo>
                  <a:lnTo>
                    <a:pt x="41148" y="39065"/>
                  </a:lnTo>
                  <a:lnTo>
                    <a:pt x="41148" y="30060"/>
                  </a:lnTo>
                  <a:lnTo>
                    <a:pt x="24625" y="30060"/>
                  </a:lnTo>
                  <a:lnTo>
                    <a:pt x="24625" y="0"/>
                  </a:lnTo>
                  <a:lnTo>
                    <a:pt x="14211" y="0"/>
                  </a:lnTo>
                  <a:lnTo>
                    <a:pt x="14211" y="30060"/>
                  </a:lnTo>
                  <a:close/>
                </a:path>
              </a:pathLst>
            </a:custGeom>
            <a:ln w="6350">
              <a:solidFill>
                <a:srgbClr val="091339"/>
              </a:solidFill>
            </a:ln>
          </p:spPr>
          <p:txBody>
            <a:bodyPr wrap="square" lIns="0" tIns="0" rIns="0" bIns="0" rtlCol="0"/>
            <a:lstStyle/>
            <a:p>
              <a:endParaRPr/>
            </a:p>
          </p:txBody>
        </p:sp>
        <p:sp>
          <p:nvSpPr>
            <p:cNvPr id="73" name="object 73"/>
            <p:cNvSpPr/>
            <p:nvPr/>
          </p:nvSpPr>
          <p:spPr>
            <a:xfrm>
              <a:off x="3011568" y="459243"/>
              <a:ext cx="83820" cy="85725"/>
            </a:xfrm>
            <a:custGeom>
              <a:avLst/>
              <a:gdLst/>
              <a:ahLst/>
              <a:cxnLst/>
              <a:rect l="l" t="t" r="r" b="b"/>
              <a:pathLst>
                <a:path w="83819" h="85725">
                  <a:moveTo>
                    <a:pt x="63233" y="67678"/>
                  </a:moveTo>
                  <a:lnTo>
                    <a:pt x="45377" y="75539"/>
                  </a:lnTo>
                  <a:lnTo>
                    <a:pt x="41262" y="75539"/>
                  </a:lnTo>
                  <a:lnTo>
                    <a:pt x="32715" y="75539"/>
                  </a:lnTo>
                  <a:lnTo>
                    <a:pt x="25527" y="72529"/>
                  </a:lnTo>
                  <a:lnTo>
                    <a:pt x="19723" y="66509"/>
                  </a:lnTo>
                  <a:lnTo>
                    <a:pt x="13906" y="60502"/>
                  </a:lnTo>
                  <a:lnTo>
                    <a:pt x="10909" y="52793"/>
                  </a:lnTo>
                  <a:lnTo>
                    <a:pt x="10706" y="43383"/>
                  </a:lnTo>
                  <a:lnTo>
                    <a:pt x="83566" y="43383"/>
                  </a:lnTo>
                  <a:lnTo>
                    <a:pt x="82949" y="35432"/>
                  </a:lnTo>
                  <a:lnTo>
                    <a:pt x="60174" y="3925"/>
                  </a:lnTo>
                  <a:lnTo>
                    <a:pt x="41554" y="0"/>
                  </a:lnTo>
                  <a:lnTo>
                    <a:pt x="32005" y="959"/>
                  </a:lnTo>
                  <a:lnTo>
                    <a:pt x="2363" y="28225"/>
                  </a:lnTo>
                  <a:lnTo>
                    <a:pt x="0" y="42798"/>
                  </a:lnTo>
                  <a:lnTo>
                    <a:pt x="695" y="50769"/>
                  </a:lnTo>
                  <a:lnTo>
                    <a:pt x="24495" y="81892"/>
                  </a:lnTo>
                  <a:lnTo>
                    <a:pt x="42151" y="85140"/>
                  </a:lnTo>
                  <a:lnTo>
                    <a:pt x="48107" y="85140"/>
                  </a:lnTo>
                  <a:lnTo>
                    <a:pt x="80886" y="60794"/>
                  </a:lnTo>
                  <a:lnTo>
                    <a:pt x="68922" y="61480"/>
                  </a:lnTo>
                  <a:lnTo>
                    <a:pt x="65963" y="65303"/>
                  </a:lnTo>
                  <a:lnTo>
                    <a:pt x="63233" y="67678"/>
                  </a:lnTo>
                  <a:close/>
                </a:path>
                <a:path w="83819" h="85725">
                  <a:moveTo>
                    <a:pt x="11747" y="34378"/>
                  </a:moveTo>
                  <a:lnTo>
                    <a:pt x="13881" y="26936"/>
                  </a:lnTo>
                  <a:lnTo>
                    <a:pt x="17030" y="21361"/>
                  </a:lnTo>
                  <a:lnTo>
                    <a:pt x="21209" y="17640"/>
                  </a:lnTo>
                  <a:lnTo>
                    <a:pt x="26924" y="12534"/>
                  </a:lnTo>
                  <a:lnTo>
                    <a:pt x="33756" y="9982"/>
                  </a:lnTo>
                  <a:lnTo>
                    <a:pt x="41706" y="9982"/>
                  </a:lnTo>
                  <a:lnTo>
                    <a:pt x="46520" y="9982"/>
                  </a:lnTo>
                  <a:lnTo>
                    <a:pt x="51117" y="10998"/>
                  </a:lnTo>
                  <a:lnTo>
                    <a:pt x="55486" y="13030"/>
                  </a:lnTo>
                  <a:lnTo>
                    <a:pt x="59855" y="15062"/>
                  </a:lnTo>
                  <a:lnTo>
                    <a:pt x="63373" y="17741"/>
                  </a:lnTo>
                  <a:lnTo>
                    <a:pt x="66027" y="21069"/>
                  </a:lnTo>
                  <a:lnTo>
                    <a:pt x="68694" y="24383"/>
                  </a:lnTo>
                  <a:lnTo>
                    <a:pt x="70713" y="28828"/>
                  </a:lnTo>
                  <a:lnTo>
                    <a:pt x="72097" y="34378"/>
                  </a:lnTo>
                  <a:lnTo>
                    <a:pt x="11747" y="34378"/>
                  </a:lnTo>
                  <a:close/>
                </a:path>
              </a:pathLst>
            </a:custGeom>
            <a:ln w="6350">
              <a:solidFill>
                <a:srgbClr val="091339"/>
              </a:solidFill>
            </a:ln>
          </p:spPr>
          <p:txBody>
            <a:bodyPr wrap="square" lIns="0" tIns="0" rIns="0" bIns="0" rtlCol="0"/>
            <a:lstStyle/>
            <a:p>
              <a:endParaRPr/>
            </a:p>
          </p:txBody>
        </p:sp>
        <p:sp>
          <p:nvSpPr>
            <p:cNvPr id="74" name="object 74"/>
            <p:cNvSpPr/>
            <p:nvPr/>
          </p:nvSpPr>
          <p:spPr>
            <a:xfrm>
              <a:off x="3114550" y="459248"/>
              <a:ext cx="71120" cy="83185"/>
            </a:xfrm>
            <a:custGeom>
              <a:avLst/>
              <a:gdLst/>
              <a:ahLst/>
              <a:cxnLst/>
              <a:rect l="l" t="t" r="r" b="b"/>
              <a:pathLst>
                <a:path w="71119" h="83184">
                  <a:moveTo>
                    <a:pt x="0" y="83045"/>
                  </a:moveTo>
                  <a:lnTo>
                    <a:pt x="10414" y="83045"/>
                  </a:lnTo>
                  <a:lnTo>
                    <a:pt x="10414" y="53352"/>
                  </a:lnTo>
                  <a:lnTo>
                    <a:pt x="10414" y="42684"/>
                  </a:lnTo>
                  <a:lnTo>
                    <a:pt x="21767" y="15849"/>
                  </a:lnTo>
                  <a:lnTo>
                    <a:pt x="26746" y="11683"/>
                  </a:lnTo>
                  <a:lnTo>
                    <a:pt x="32397" y="9601"/>
                  </a:lnTo>
                  <a:lnTo>
                    <a:pt x="38696" y="9601"/>
                  </a:lnTo>
                  <a:lnTo>
                    <a:pt x="44196" y="9601"/>
                  </a:lnTo>
                  <a:lnTo>
                    <a:pt x="59042" y="25742"/>
                  </a:lnTo>
                  <a:lnTo>
                    <a:pt x="59817" y="28867"/>
                  </a:lnTo>
                  <a:lnTo>
                    <a:pt x="60198" y="35102"/>
                  </a:lnTo>
                  <a:lnTo>
                    <a:pt x="60198" y="44424"/>
                  </a:lnTo>
                  <a:lnTo>
                    <a:pt x="60198" y="83045"/>
                  </a:lnTo>
                  <a:lnTo>
                    <a:pt x="70624" y="83045"/>
                  </a:lnTo>
                  <a:lnTo>
                    <a:pt x="70624" y="41376"/>
                  </a:lnTo>
                  <a:lnTo>
                    <a:pt x="70624" y="30365"/>
                  </a:lnTo>
                  <a:lnTo>
                    <a:pt x="69507" y="22250"/>
                  </a:lnTo>
                  <a:lnTo>
                    <a:pt x="67271" y="17043"/>
                  </a:lnTo>
                  <a:lnTo>
                    <a:pt x="65036" y="11836"/>
                  </a:lnTo>
                  <a:lnTo>
                    <a:pt x="61582" y="7683"/>
                  </a:lnTo>
                  <a:lnTo>
                    <a:pt x="56883" y="4610"/>
                  </a:lnTo>
                  <a:lnTo>
                    <a:pt x="52197" y="1536"/>
                  </a:lnTo>
                  <a:lnTo>
                    <a:pt x="46837" y="0"/>
                  </a:lnTo>
                  <a:lnTo>
                    <a:pt x="40779" y="0"/>
                  </a:lnTo>
                  <a:lnTo>
                    <a:pt x="34823" y="0"/>
                  </a:lnTo>
                  <a:lnTo>
                    <a:pt x="10414" y="16598"/>
                  </a:lnTo>
                  <a:lnTo>
                    <a:pt x="10414" y="2082"/>
                  </a:lnTo>
                  <a:lnTo>
                    <a:pt x="0" y="2082"/>
                  </a:lnTo>
                  <a:lnTo>
                    <a:pt x="0" y="83045"/>
                  </a:lnTo>
                  <a:close/>
                </a:path>
              </a:pathLst>
            </a:custGeom>
            <a:ln w="6350">
              <a:solidFill>
                <a:srgbClr val="091339"/>
              </a:solidFill>
            </a:ln>
          </p:spPr>
          <p:txBody>
            <a:bodyPr wrap="square" lIns="0" tIns="0" rIns="0" bIns="0" rtlCol="0"/>
            <a:lstStyle/>
            <a:p>
              <a:endParaRPr/>
            </a:p>
          </p:txBody>
        </p:sp>
        <p:sp>
          <p:nvSpPr>
            <p:cNvPr id="75" name="object 75"/>
            <p:cNvSpPr/>
            <p:nvPr/>
          </p:nvSpPr>
          <p:spPr>
            <a:xfrm>
              <a:off x="3202360" y="431270"/>
              <a:ext cx="41275" cy="111125"/>
            </a:xfrm>
            <a:custGeom>
              <a:avLst/>
              <a:gdLst/>
              <a:ahLst/>
              <a:cxnLst/>
              <a:rect l="l" t="t" r="r" b="b"/>
              <a:pathLst>
                <a:path w="41275" h="111125">
                  <a:moveTo>
                    <a:pt x="14211" y="30060"/>
                  </a:moveTo>
                  <a:lnTo>
                    <a:pt x="0" y="30060"/>
                  </a:lnTo>
                  <a:lnTo>
                    <a:pt x="0" y="39065"/>
                  </a:lnTo>
                  <a:lnTo>
                    <a:pt x="14211" y="39065"/>
                  </a:lnTo>
                  <a:lnTo>
                    <a:pt x="14211" y="111023"/>
                  </a:lnTo>
                  <a:lnTo>
                    <a:pt x="24625" y="111023"/>
                  </a:lnTo>
                  <a:lnTo>
                    <a:pt x="24625" y="39065"/>
                  </a:lnTo>
                  <a:lnTo>
                    <a:pt x="41148" y="39065"/>
                  </a:lnTo>
                  <a:lnTo>
                    <a:pt x="41148" y="30060"/>
                  </a:lnTo>
                  <a:lnTo>
                    <a:pt x="24625" y="30060"/>
                  </a:lnTo>
                  <a:lnTo>
                    <a:pt x="24625" y="0"/>
                  </a:lnTo>
                  <a:lnTo>
                    <a:pt x="14211" y="0"/>
                  </a:lnTo>
                  <a:lnTo>
                    <a:pt x="14211" y="30060"/>
                  </a:lnTo>
                  <a:close/>
                </a:path>
              </a:pathLst>
            </a:custGeom>
            <a:ln w="6350">
              <a:solidFill>
                <a:srgbClr val="091339"/>
              </a:solidFill>
            </a:ln>
          </p:spPr>
          <p:txBody>
            <a:bodyPr wrap="square" lIns="0" tIns="0" rIns="0" bIns="0" rtlCol="0"/>
            <a:lstStyle/>
            <a:p>
              <a:endParaRPr/>
            </a:p>
          </p:txBody>
        </p:sp>
        <p:sp>
          <p:nvSpPr>
            <p:cNvPr id="76" name="object 76"/>
            <p:cNvSpPr/>
            <p:nvPr/>
          </p:nvSpPr>
          <p:spPr>
            <a:xfrm>
              <a:off x="3254228" y="427996"/>
              <a:ext cx="17145" cy="114300"/>
            </a:xfrm>
            <a:custGeom>
              <a:avLst/>
              <a:gdLst/>
              <a:ahLst/>
              <a:cxnLst/>
              <a:rect l="l" t="t" r="r" b="b"/>
              <a:pathLst>
                <a:path w="17145" h="114300">
                  <a:moveTo>
                    <a:pt x="2514" y="2527"/>
                  </a:moveTo>
                  <a:lnTo>
                    <a:pt x="838" y="4216"/>
                  </a:lnTo>
                  <a:lnTo>
                    <a:pt x="0" y="6248"/>
                  </a:lnTo>
                  <a:lnTo>
                    <a:pt x="0" y="8623"/>
                  </a:lnTo>
                  <a:lnTo>
                    <a:pt x="0" y="10960"/>
                  </a:lnTo>
                  <a:lnTo>
                    <a:pt x="838" y="12966"/>
                  </a:lnTo>
                  <a:lnTo>
                    <a:pt x="2514" y="14655"/>
                  </a:lnTo>
                  <a:lnTo>
                    <a:pt x="4190" y="16344"/>
                  </a:lnTo>
                  <a:lnTo>
                    <a:pt x="6197" y="17183"/>
                  </a:lnTo>
                  <a:lnTo>
                    <a:pt x="8521" y="17183"/>
                  </a:lnTo>
                  <a:lnTo>
                    <a:pt x="10883" y="17183"/>
                  </a:lnTo>
                  <a:lnTo>
                    <a:pt x="12903" y="16344"/>
                  </a:lnTo>
                  <a:lnTo>
                    <a:pt x="14592" y="14655"/>
                  </a:lnTo>
                  <a:lnTo>
                    <a:pt x="16268" y="12966"/>
                  </a:lnTo>
                  <a:lnTo>
                    <a:pt x="17106" y="10960"/>
                  </a:lnTo>
                  <a:lnTo>
                    <a:pt x="17106" y="8623"/>
                  </a:lnTo>
                  <a:lnTo>
                    <a:pt x="17106" y="6248"/>
                  </a:lnTo>
                  <a:lnTo>
                    <a:pt x="16268" y="4216"/>
                  </a:lnTo>
                  <a:lnTo>
                    <a:pt x="14592" y="2527"/>
                  </a:lnTo>
                  <a:lnTo>
                    <a:pt x="12903" y="838"/>
                  </a:lnTo>
                  <a:lnTo>
                    <a:pt x="10883" y="0"/>
                  </a:lnTo>
                  <a:lnTo>
                    <a:pt x="8521" y="0"/>
                  </a:lnTo>
                  <a:lnTo>
                    <a:pt x="6197" y="0"/>
                  </a:lnTo>
                  <a:lnTo>
                    <a:pt x="4190" y="838"/>
                  </a:lnTo>
                  <a:lnTo>
                    <a:pt x="2514" y="2527"/>
                  </a:lnTo>
                  <a:close/>
                </a:path>
                <a:path w="17145" h="114300">
                  <a:moveTo>
                    <a:pt x="3340" y="114299"/>
                  </a:moveTo>
                  <a:lnTo>
                    <a:pt x="13754" y="114299"/>
                  </a:lnTo>
                  <a:lnTo>
                    <a:pt x="13754" y="33337"/>
                  </a:lnTo>
                  <a:lnTo>
                    <a:pt x="3340" y="33337"/>
                  </a:lnTo>
                  <a:lnTo>
                    <a:pt x="3340" y="114299"/>
                  </a:lnTo>
                  <a:close/>
                </a:path>
              </a:pathLst>
            </a:custGeom>
            <a:ln w="6350">
              <a:solidFill>
                <a:srgbClr val="091339"/>
              </a:solidFill>
            </a:ln>
          </p:spPr>
          <p:txBody>
            <a:bodyPr wrap="square" lIns="0" tIns="0" rIns="0" bIns="0" rtlCol="0"/>
            <a:lstStyle/>
            <a:p>
              <a:endParaRPr/>
            </a:p>
          </p:txBody>
        </p:sp>
        <p:sp>
          <p:nvSpPr>
            <p:cNvPr id="77" name="object 77"/>
            <p:cNvSpPr/>
            <p:nvPr/>
          </p:nvSpPr>
          <p:spPr>
            <a:xfrm>
              <a:off x="3285702" y="459251"/>
              <a:ext cx="85090" cy="85725"/>
            </a:xfrm>
            <a:custGeom>
              <a:avLst/>
              <a:gdLst/>
              <a:ahLst/>
              <a:cxnLst/>
              <a:rect l="l" t="t" r="r" b="b"/>
              <a:pathLst>
                <a:path w="85089" h="85725">
                  <a:moveTo>
                    <a:pt x="11188" y="13614"/>
                  </a:moveTo>
                  <a:lnTo>
                    <a:pt x="6290" y="20067"/>
                  </a:lnTo>
                  <a:lnTo>
                    <a:pt x="2793" y="27081"/>
                  </a:lnTo>
                  <a:lnTo>
                    <a:pt x="698" y="34654"/>
                  </a:lnTo>
                  <a:lnTo>
                    <a:pt x="0" y="42786"/>
                  </a:lnTo>
                  <a:lnTo>
                    <a:pt x="740" y="51004"/>
                  </a:lnTo>
                  <a:lnTo>
                    <a:pt x="25339" y="81956"/>
                  </a:lnTo>
                  <a:lnTo>
                    <a:pt x="42265" y="85128"/>
                  </a:lnTo>
                  <a:lnTo>
                    <a:pt x="51128" y="84335"/>
                  </a:lnTo>
                  <a:lnTo>
                    <a:pt x="81508" y="58685"/>
                  </a:lnTo>
                  <a:lnTo>
                    <a:pt x="84467" y="42786"/>
                  </a:lnTo>
                  <a:lnTo>
                    <a:pt x="83767" y="34622"/>
                  </a:lnTo>
                  <a:lnTo>
                    <a:pt x="59377" y="3382"/>
                  </a:lnTo>
                  <a:lnTo>
                    <a:pt x="42265" y="0"/>
                  </a:lnTo>
                  <a:lnTo>
                    <a:pt x="33280" y="850"/>
                  </a:lnTo>
                  <a:lnTo>
                    <a:pt x="25107" y="3402"/>
                  </a:lnTo>
                  <a:lnTo>
                    <a:pt x="17744" y="7656"/>
                  </a:lnTo>
                  <a:lnTo>
                    <a:pt x="11188" y="13614"/>
                  </a:lnTo>
                  <a:close/>
                </a:path>
                <a:path w="85089" h="85725">
                  <a:moveTo>
                    <a:pt x="64515" y="19786"/>
                  </a:moveTo>
                  <a:lnTo>
                    <a:pt x="70764" y="26187"/>
                  </a:lnTo>
                  <a:lnTo>
                    <a:pt x="73888" y="33934"/>
                  </a:lnTo>
                  <a:lnTo>
                    <a:pt x="73888" y="43002"/>
                  </a:lnTo>
                  <a:lnTo>
                    <a:pt x="73888" y="48856"/>
                  </a:lnTo>
                  <a:lnTo>
                    <a:pt x="58140" y="71094"/>
                  </a:lnTo>
                  <a:lnTo>
                    <a:pt x="53301" y="73850"/>
                  </a:lnTo>
                  <a:lnTo>
                    <a:pt x="48005" y="75234"/>
                  </a:lnTo>
                  <a:lnTo>
                    <a:pt x="42227" y="75234"/>
                  </a:lnTo>
                  <a:lnTo>
                    <a:pt x="36448" y="75234"/>
                  </a:lnTo>
                  <a:lnTo>
                    <a:pt x="10566" y="48856"/>
                  </a:lnTo>
                  <a:lnTo>
                    <a:pt x="10566" y="43002"/>
                  </a:lnTo>
                  <a:lnTo>
                    <a:pt x="10566" y="33934"/>
                  </a:lnTo>
                  <a:lnTo>
                    <a:pt x="13677" y="26187"/>
                  </a:lnTo>
                  <a:lnTo>
                    <a:pt x="19913" y="19786"/>
                  </a:lnTo>
                  <a:lnTo>
                    <a:pt x="26123" y="13385"/>
                  </a:lnTo>
                  <a:lnTo>
                    <a:pt x="33578" y="10185"/>
                  </a:lnTo>
                  <a:lnTo>
                    <a:pt x="42227" y="10185"/>
                  </a:lnTo>
                  <a:lnTo>
                    <a:pt x="50838" y="10185"/>
                  </a:lnTo>
                  <a:lnTo>
                    <a:pt x="58267" y="13385"/>
                  </a:lnTo>
                  <a:lnTo>
                    <a:pt x="64515" y="19786"/>
                  </a:lnTo>
                  <a:close/>
                </a:path>
              </a:pathLst>
            </a:custGeom>
            <a:ln w="6350">
              <a:solidFill>
                <a:srgbClr val="091339"/>
              </a:solidFill>
            </a:ln>
          </p:spPr>
          <p:txBody>
            <a:bodyPr wrap="square" lIns="0" tIns="0" rIns="0" bIns="0" rtlCol="0"/>
            <a:lstStyle/>
            <a:p>
              <a:endParaRPr/>
            </a:p>
          </p:txBody>
        </p:sp>
        <p:sp>
          <p:nvSpPr>
            <p:cNvPr id="78" name="object 78"/>
            <p:cNvSpPr/>
            <p:nvPr/>
          </p:nvSpPr>
          <p:spPr>
            <a:xfrm>
              <a:off x="3389436" y="459248"/>
              <a:ext cx="71120" cy="83185"/>
            </a:xfrm>
            <a:custGeom>
              <a:avLst/>
              <a:gdLst/>
              <a:ahLst/>
              <a:cxnLst/>
              <a:rect l="l" t="t" r="r" b="b"/>
              <a:pathLst>
                <a:path w="71120" h="83184">
                  <a:moveTo>
                    <a:pt x="0" y="83045"/>
                  </a:moveTo>
                  <a:lnTo>
                    <a:pt x="10414" y="83045"/>
                  </a:lnTo>
                  <a:lnTo>
                    <a:pt x="10414" y="53352"/>
                  </a:lnTo>
                  <a:lnTo>
                    <a:pt x="10414" y="42684"/>
                  </a:lnTo>
                  <a:lnTo>
                    <a:pt x="21767" y="15849"/>
                  </a:lnTo>
                  <a:lnTo>
                    <a:pt x="26746" y="11683"/>
                  </a:lnTo>
                  <a:lnTo>
                    <a:pt x="32397" y="9601"/>
                  </a:lnTo>
                  <a:lnTo>
                    <a:pt x="38696" y="9601"/>
                  </a:lnTo>
                  <a:lnTo>
                    <a:pt x="44196" y="9601"/>
                  </a:lnTo>
                  <a:lnTo>
                    <a:pt x="59042" y="25742"/>
                  </a:lnTo>
                  <a:lnTo>
                    <a:pt x="59817" y="28867"/>
                  </a:lnTo>
                  <a:lnTo>
                    <a:pt x="60198" y="35102"/>
                  </a:lnTo>
                  <a:lnTo>
                    <a:pt x="60198" y="44424"/>
                  </a:lnTo>
                  <a:lnTo>
                    <a:pt x="60198" y="83045"/>
                  </a:lnTo>
                  <a:lnTo>
                    <a:pt x="70624" y="83045"/>
                  </a:lnTo>
                  <a:lnTo>
                    <a:pt x="70624" y="41376"/>
                  </a:lnTo>
                  <a:lnTo>
                    <a:pt x="70624" y="30365"/>
                  </a:lnTo>
                  <a:lnTo>
                    <a:pt x="69507" y="22250"/>
                  </a:lnTo>
                  <a:lnTo>
                    <a:pt x="67271" y="17043"/>
                  </a:lnTo>
                  <a:lnTo>
                    <a:pt x="65036" y="11836"/>
                  </a:lnTo>
                  <a:lnTo>
                    <a:pt x="61582" y="7683"/>
                  </a:lnTo>
                  <a:lnTo>
                    <a:pt x="56883" y="4610"/>
                  </a:lnTo>
                  <a:lnTo>
                    <a:pt x="52197" y="1536"/>
                  </a:lnTo>
                  <a:lnTo>
                    <a:pt x="46837" y="0"/>
                  </a:lnTo>
                  <a:lnTo>
                    <a:pt x="40779" y="0"/>
                  </a:lnTo>
                  <a:lnTo>
                    <a:pt x="34823" y="0"/>
                  </a:lnTo>
                  <a:lnTo>
                    <a:pt x="10414" y="16598"/>
                  </a:lnTo>
                  <a:lnTo>
                    <a:pt x="10414" y="2082"/>
                  </a:lnTo>
                  <a:lnTo>
                    <a:pt x="0" y="2082"/>
                  </a:lnTo>
                  <a:lnTo>
                    <a:pt x="0" y="83045"/>
                  </a:lnTo>
                  <a:close/>
                </a:path>
              </a:pathLst>
            </a:custGeom>
            <a:ln w="6350">
              <a:solidFill>
                <a:srgbClr val="091339"/>
              </a:solidFill>
            </a:ln>
          </p:spPr>
          <p:txBody>
            <a:bodyPr wrap="square" lIns="0" tIns="0" rIns="0" bIns="0" rtlCol="0"/>
            <a:lstStyle/>
            <a:p>
              <a:endParaRPr/>
            </a:p>
          </p:txBody>
        </p:sp>
        <p:sp>
          <p:nvSpPr>
            <p:cNvPr id="79" name="object 79"/>
            <p:cNvSpPr/>
            <p:nvPr/>
          </p:nvSpPr>
          <p:spPr>
            <a:xfrm>
              <a:off x="3475608" y="496608"/>
              <a:ext cx="41275" cy="9525"/>
            </a:xfrm>
            <a:custGeom>
              <a:avLst/>
              <a:gdLst/>
              <a:ahLst/>
              <a:cxnLst/>
              <a:rect l="l" t="t" r="r" b="b"/>
              <a:pathLst>
                <a:path w="41275" h="9525">
                  <a:moveTo>
                    <a:pt x="0" y="9080"/>
                  </a:moveTo>
                  <a:lnTo>
                    <a:pt x="40932" y="9080"/>
                  </a:lnTo>
                  <a:lnTo>
                    <a:pt x="40932" y="0"/>
                  </a:lnTo>
                  <a:lnTo>
                    <a:pt x="0" y="0"/>
                  </a:lnTo>
                  <a:lnTo>
                    <a:pt x="0" y="9080"/>
                  </a:lnTo>
                  <a:close/>
                </a:path>
              </a:pathLst>
            </a:custGeom>
            <a:ln w="6350">
              <a:solidFill>
                <a:srgbClr val="091339"/>
              </a:solidFill>
            </a:ln>
          </p:spPr>
          <p:txBody>
            <a:bodyPr wrap="square" lIns="0" tIns="0" rIns="0" bIns="0" rtlCol="0"/>
            <a:lstStyle/>
            <a:p>
              <a:endParaRPr/>
            </a:p>
          </p:txBody>
        </p:sp>
        <p:sp>
          <p:nvSpPr>
            <p:cNvPr id="80" name="object 80"/>
            <p:cNvSpPr/>
            <p:nvPr/>
          </p:nvSpPr>
          <p:spPr>
            <a:xfrm>
              <a:off x="3534695" y="432832"/>
              <a:ext cx="92710" cy="109855"/>
            </a:xfrm>
            <a:custGeom>
              <a:avLst/>
              <a:gdLst/>
              <a:ahLst/>
              <a:cxnLst/>
              <a:rect l="l" t="t" r="r" b="b"/>
              <a:pathLst>
                <a:path w="92710" h="109854">
                  <a:moveTo>
                    <a:pt x="34823" y="109461"/>
                  </a:moveTo>
                  <a:lnTo>
                    <a:pt x="72047" y="100121"/>
                  </a:lnTo>
                  <a:lnTo>
                    <a:pt x="91756" y="64083"/>
                  </a:lnTo>
                  <a:lnTo>
                    <a:pt x="92202" y="56108"/>
                  </a:lnTo>
                  <a:lnTo>
                    <a:pt x="91640" y="46914"/>
                  </a:lnTo>
                  <a:lnTo>
                    <a:pt x="72528" y="11566"/>
                  </a:lnTo>
                  <a:lnTo>
                    <a:pt x="34131" y="245"/>
                  </a:lnTo>
                  <a:lnTo>
                    <a:pt x="22694" y="0"/>
                  </a:lnTo>
                  <a:lnTo>
                    <a:pt x="0" y="0"/>
                  </a:lnTo>
                  <a:lnTo>
                    <a:pt x="0" y="109461"/>
                  </a:lnTo>
                  <a:lnTo>
                    <a:pt x="34823" y="109461"/>
                  </a:lnTo>
                  <a:close/>
                </a:path>
                <a:path w="92710" h="109854">
                  <a:moveTo>
                    <a:pt x="10490" y="10718"/>
                  </a:moveTo>
                  <a:lnTo>
                    <a:pt x="18224" y="10718"/>
                  </a:lnTo>
                  <a:lnTo>
                    <a:pt x="29190" y="10914"/>
                  </a:lnTo>
                  <a:lnTo>
                    <a:pt x="69236" y="24058"/>
                  </a:lnTo>
                  <a:lnTo>
                    <a:pt x="81114" y="56286"/>
                  </a:lnTo>
                  <a:lnTo>
                    <a:pt x="80672" y="63541"/>
                  </a:lnTo>
                  <a:lnTo>
                    <a:pt x="54622" y="96291"/>
                  </a:lnTo>
                  <a:lnTo>
                    <a:pt x="23139" y="99123"/>
                  </a:lnTo>
                  <a:lnTo>
                    <a:pt x="10490" y="99123"/>
                  </a:lnTo>
                  <a:lnTo>
                    <a:pt x="10490" y="10718"/>
                  </a:lnTo>
                  <a:close/>
                </a:path>
              </a:pathLst>
            </a:custGeom>
            <a:ln w="6350">
              <a:solidFill>
                <a:srgbClr val="091339"/>
              </a:solidFill>
            </a:ln>
          </p:spPr>
          <p:txBody>
            <a:bodyPr wrap="square" lIns="0" tIns="0" rIns="0" bIns="0" rtlCol="0"/>
            <a:lstStyle/>
            <a:p>
              <a:endParaRPr/>
            </a:p>
          </p:txBody>
        </p:sp>
        <p:sp>
          <p:nvSpPr>
            <p:cNvPr id="81" name="object 81"/>
            <p:cNvSpPr/>
            <p:nvPr/>
          </p:nvSpPr>
          <p:spPr>
            <a:xfrm>
              <a:off x="3642450" y="459243"/>
              <a:ext cx="83820" cy="85725"/>
            </a:xfrm>
            <a:custGeom>
              <a:avLst/>
              <a:gdLst/>
              <a:ahLst/>
              <a:cxnLst/>
              <a:rect l="l" t="t" r="r" b="b"/>
              <a:pathLst>
                <a:path w="83820" h="85725">
                  <a:moveTo>
                    <a:pt x="63233" y="67678"/>
                  </a:moveTo>
                  <a:lnTo>
                    <a:pt x="45377" y="75539"/>
                  </a:lnTo>
                  <a:lnTo>
                    <a:pt x="41262" y="75539"/>
                  </a:lnTo>
                  <a:lnTo>
                    <a:pt x="32715" y="75539"/>
                  </a:lnTo>
                  <a:lnTo>
                    <a:pt x="25526" y="72529"/>
                  </a:lnTo>
                  <a:lnTo>
                    <a:pt x="19723" y="66509"/>
                  </a:lnTo>
                  <a:lnTo>
                    <a:pt x="13906" y="60502"/>
                  </a:lnTo>
                  <a:lnTo>
                    <a:pt x="10909" y="52793"/>
                  </a:lnTo>
                  <a:lnTo>
                    <a:pt x="10706" y="43383"/>
                  </a:lnTo>
                  <a:lnTo>
                    <a:pt x="83565" y="43383"/>
                  </a:lnTo>
                  <a:lnTo>
                    <a:pt x="82949" y="35432"/>
                  </a:lnTo>
                  <a:lnTo>
                    <a:pt x="60174" y="3925"/>
                  </a:lnTo>
                  <a:lnTo>
                    <a:pt x="41554" y="0"/>
                  </a:lnTo>
                  <a:lnTo>
                    <a:pt x="32005" y="959"/>
                  </a:lnTo>
                  <a:lnTo>
                    <a:pt x="2363" y="28225"/>
                  </a:lnTo>
                  <a:lnTo>
                    <a:pt x="0" y="42798"/>
                  </a:lnTo>
                  <a:lnTo>
                    <a:pt x="695" y="50769"/>
                  </a:lnTo>
                  <a:lnTo>
                    <a:pt x="24495" y="81892"/>
                  </a:lnTo>
                  <a:lnTo>
                    <a:pt x="42151" y="85140"/>
                  </a:lnTo>
                  <a:lnTo>
                    <a:pt x="48107" y="85140"/>
                  </a:lnTo>
                  <a:lnTo>
                    <a:pt x="80886" y="60794"/>
                  </a:lnTo>
                  <a:lnTo>
                    <a:pt x="68922" y="61480"/>
                  </a:lnTo>
                  <a:lnTo>
                    <a:pt x="65963" y="65303"/>
                  </a:lnTo>
                  <a:lnTo>
                    <a:pt x="63233" y="67678"/>
                  </a:lnTo>
                  <a:close/>
                </a:path>
                <a:path w="83820" h="85725">
                  <a:moveTo>
                    <a:pt x="11747" y="34378"/>
                  </a:moveTo>
                  <a:lnTo>
                    <a:pt x="13881" y="26936"/>
                  </a:lnTo>
                  <a:lnTo>
                    <a:pt x="17030" y="21361"/>
                  </a:lnTo>
                  <a:lnTo>
                    <a:pt x="21208" y="17640"/>
                  </a:lnTo>
                  <a:lnTo>
                    <a:pt x="26923" y="12534"/>
                  </a:lnTo>
                  <a:lnTo>
                    <a:pt x="33756" y="9982"/>
                  </a:lnTo>
                  <a:lnTo>
                    <a:pt x="41706" y="9982"/>
                  </a:lnTo>
                  <a:lnTo>
                    <a:pt x="46520" y="9982"/>
                  </a:lnTo>
                  <a:lnTo>
                    <a:pt x="51117" y="10998"/>
                  </a:lnTo>
                  <a:lnTo>
                    <a:pt x="55486" y="13030"/>
                  </a:lnTo>
                  <a:lnTo>
                    <a:pt x="59855" y="15062"/>
                  </a:lnTo>
                  <a:lnTo>
                    <a:pt x="63372" y="17741"/>
                  </a:lnTo>
                  <a:lnTo>
                    <a:pt x="66027" y="21069"/>
                  </a:lnTo>
                  <a:lnTo>
                    <a:pt x="68694" y="24383"/>
                  </a:lnTo>
                  <a:lnTo>
                    <a:pt x="70713" y="28828"/>
                  </a:lnTo>
                  <a:lnTo>
                    <a:pt x="72097" y="34378"/>
                  </a:lnTo>
                  <a:lnTo>
                    <a:pt x="11747" y="34378"/>
                  </a:lnTo>
                  <a:close/>
                </a:path>
              </a:pathLst>
            </a:custGeom>
            <a:ln w="6350">
              <a:solidFill>
                <a:srgbClr val="091339"/>
              </a:solidFill>
            </a:ln>
          </p:spPr>
          <p:txBody>
            <a:bodyPr wrap="square" lIns="0" tIns="0" rIns="0" bIns="0" rtlCol="0"/>
            <a:lstStyle/>
            <a:p>
              <a:endParaRPr/>
            </a:p>
          </p:txBody>
        </p:sp>
        <p:sp>
          <p:nvSpPr>
            <p:cNvPr id="82" name="object 82"/>
            <p:cNvSpPr/>
            <p:nvPr/>
          </p:nvSpPr>
          <p:spPr>
            <a:xfrm>
              <a:off x="3739704" y="427993"/>
              <a:ext cx="39370" cy="114300"/>
            </a:xfrm>
            <a:custGeom>
              <a:avLst/>
              <a:gdLst/>
              <a:ahLst/>
              <a:cxnLst/>
              <a:rect l="l" t="t" r="r" b="b"/>
              <a:pathLst>
                <a:path w="39370" h="114300">
                  <a:moveTo>
                    <a:pt x="26936" y="0"/>
                  </a:moveTo>
                  <a:lnTo>
                    <a:pt x="23317" y="0"/>
                  </a:lnTo>
                  <a:lnTo>
                    <a:pt x="20231" y="762"/>
                  </a:lnTo>
                  <a:lnTo>
                    <a:pt x="17678" y="2273"/>
                  </a:lnTo>
                  <a:lnTo>
                    <a:pt x="15112" y="3784"/>
                  </a:lnTo>
                  <a:lnTo>
                    <a:pt x="13309" y="5778"/>
                  </a:lnTo>
                  <a:lnTo>
                    <a:pt x="12242" y="8255"/>
                  </a:lnTo>
                  <a:lnTo>
                    <a:pt x="11175" y="10744"/>
                  </a:lnTo>
                  <a:lnTo>
                    <a:pt x="10642" y="14884"/>
                  </a:lnTo>
                  <a:lnTo>
                    <a:pt x="10642" y="20688"/>
                  </a:lnTo>
                  <a:lnTo>
                    <a:pt x="10642" y="33337"/>
                  </a:lnTo>
                  <a:lnTo>
                    <a:pt x="0" y="33337"/>
                  </a:lnTo>
                  <a:lnTo>
                    <a:pt x="0" y="42341"/>
                  </a:lnTo>
                  <a:lnTo>
                    <a:pt x="10642" y="42341"/>
                  </a:lnTo>
                  <a:lnTo>
                    <a:pt x="10642" y="114300"/>
                  </a:lnTo>
                  <a:lnTo>
                    <a:pt x="21056" y="114300"/>
                  </a:lnTo>
                  <a:lnTo>
                    <a:pt x="21120" y="42341"/>
                  </a:lnTo>
                  <a:lnTo>
                    <a:pt x="38023" y="42341"/>
                  </a:lnTo>
                  <a:lnTo>
                    <a:pt x="38023" y="33337"/>
                  </a:lnTo>
                  <a:lnTo>
                    <a:pt x="21120" y="33337"/>
                  </a:lnTo>
                  <a:lnTo>
                    <a:pt x="21132" y="22402"/>
                  </a:lnTo>
                  <a:lnTo>
                    <a:pt x="21132" y="17780"/>
                  </a:lnTo>
                  <a:lnTo>
                    <a:pt x="21310" y="14947"/>
                  </a:lnTo>
                  <a:lnTo>
                    <a:pt x="21653" y="13881"/>
                  </a:lnTo>
                  <a:lnTo>
                    <a:pt x="21996" y="12814"/>
                  </a:lnTo>
                  <a:lnTo>
                    <a:pt x="22847" y="11874"/>
                  </a:lnTo>
                  <a:lnTo>
                    <a:pt x="24180" y="11049"/>
                  </a:lnTo>
                  <a:lnTo>
                    <a:pt x="25526" y="10236"/>
                  </a:lnTo>
                  <a:lnTo>
                    <a:pt x="27203" y="9817"/>
                  </a:lnTo>
                  <a:lnTo>
                    <a:pt x="29248" y="9817"/>
                  </a:lnTo>
                  <a:lnTo>
                    <a:pt x="31965" y="9817"/>
                  </a:lnTo>
                  <a:lnTo>
                    <a:pt x="35242" y="10642"/>
                  </a:lnTo>
                  <a:lnTo>
                    <a:pt x="39065" y="12280"/>
                  </a:lnTo>
                  <a:lnTo>
                    <a:pt x="39065" y="2082"/>
                  </a:lnTo>
                  <a:lnTo>
                    <a:pt x="34353" y="698"/>
                  </a:lnTo>
                  <a:lnTo>
                    <a:pt x="30314" y="0"/>
                  </a:lnTo>
                  <a:lnTo>
                    <a:pt x="26936" y="0"/>
                  </a:lnTo>
                  <a:close/>
                </a:path>
              </a:pathLst>
            </a:custGeom>
            <a:ln w="6350">
              <a:solidFill>
                <a:srgbClr val="091339"/>
              </a:solidFill>
            </a:ln>
          </p:spPr>
          <p:txBody>
            <a:bodyPr wrap="square" lIns="0" tIns="0" rIns="0" bIns="0" rtlCol="0"/>
            <a:lstStyle/>
            <a:p>
              <a:endParaRPr/>
            </a:p>
          </p:txBody>
        </p:sp>
        <p:sp>
          <p:nvSpPr>
            <p:cNvPr id="83" name="object 83"/>
            <p:cNvSpPr/>
            <p:nvPr/>
          </p:nvSpPr>
          <p:spPr>
            <a:xfrm>
              <a:off x="3788373" y="427996"/>
              <a:ext cx="17145" cy="114300"/>
            </a:xfrm>
            <a:custGeom>
              <a:avLst/>
              <a:gdLst/>
              <a:ahLst/>
              <a:cxnLst/>
              <a:rect l="l" t="t" r="r" b="b"/>
              <a:pathLst>
                <a:path w="17145" h="114300">
                  <a:moveTo>
                    <a:pt x="2514" y="2527"/>
                  </a:moveTo>
                  <a:lnTo>
                    <a:pt x="838" y="4216"/>
                  </a:lnTo>
                  <a:lnTo>
                    <a:pt x="0" y="6248"/>
                  </a:lnTo>
                  <a:lnTo>
                    <a:pt x="0" y="8623"/>
                  </a:lnTo>
                  <a:lnTo>
                    <a:pt x="0" y="10960"/>
                  </a:lnTo>
                  <a:lnTo>
                    <a:pt x="838" y="12966"/>
                  </a:lnTo>
                  <a:lnTo>
                    <a:pt x="2514" y="14655"/>
                  </a:lnTo>
                  <a:lnTo>
                    <a:pt x="4190" y="16344"/>
                  </a:lnTo>
                  <a:lnTo>
                    <a:pt x="6197" y="17183"/>
                  </a:lnTo>
                  <a:lnTo>
                    <a:pt x="8521" y="17183"/>
                  </a:lnTo>
                  <a:lnTo>
                    <a:pt x="10883" y="17183"/>
                  </a:lnTo>
                  <a:lnTo>
                    <a:pt x="12903" y="16344"/>
                  </a:lnTo>
                  <a:lnTo>
                    <a:pt x="14592" y="14655"/>
                  </a:lnTo>
                  <a:lnTo>
                    <a:pt x="16268" y="12966"/>
                  </a:lnTo>
                  <a:lnTo>
                    <a:pt x="17106" y="10960"/>
                  </a:lnTo>
                  <a:lnTo>
                    <a:pt x="17106" y="8623"/>
                  </a:lnTo>
                  <a:lnTo>
                    <a:pt x="17106" y="6248"/>
                  </a:lnTo>
                  <a:lnTo>
                    <a:pt x="16268" y="4216"/>
                  </a:lnTo>
                  <a:lnTo>
                    <a:pt x="14592" y="2527"/>
                  </a:lnTo>
                  <a:lnTo>
                    <a:pt x="12903" y="838"/>
                  </a:lnTo>
                  <a:lnTo>
                    <a:pt x="10883" y="0"/>
                  </a:lnTo>
                  <a:lnTo>
                    <a:pt x="8521" y="0"/>
                  </a:lnTo>
                  <a:lnTo>
                    <a:pt x="6197" y="0"/>
                  </a:lnTo>
                  <a:lnTo>
                    <a:pt x="4190" y="838"/>
                  </a:lnTo>
                  <a:lnTo>
                    <a:pt x="2514" y="2527"/>
                  </a:lnTo>
                  <a:close/>
                </a:path>
                <a:path w="17145" h="114300">
                  <a:moveTo>
                    <a:pt x="3340" y="114299"/>
                  </a:moveTo>
                  <a:lnTo>
                    <a:pt x="13754" y="114299"/>
                  </a:lnTo>
                  <a:lnTo>
                    <a:pt x="13754" y="33337"/>
                  </a:lnTo>
                  <a:lnTo>
                    <a:pt x="3340" y="33337"/>
                  </a:lnTo>
                  <a:lnTo>
                    <a:pt x="3340" y="114299"/>
                  </a:lnTo>
                  <a:close/>
                </a:path>
              </a:pathLst>
            </a:custGeom>
            <a:ln w="6350">
              <a:solidFill>
                <a:srgbClr val="091339"/>
              </a:solidFill>
            </a:ln>
          </p:spPr>
          <p:txBody>
            <a:bodyPr wrap="square" lIns="0" tIns="0" rIns="0" bIns="0" rtlCol="0"/>
            <a:lstStyle/>
            <a:p>
              <a:endParaRPr/>
            </a:p>
          </p:txBody>
        </p:sp>
        <p:sp>
          <p:nvSpPr>
            <p:cNvPr id="84" name="object 84"/>
            <p:cNvSpPr/>
            <p:nvPr/>
          </p:nvSpPr>
          <p:spPr>
            <a:xfrm>
              <a:off x="3819997" y="459251"/>
              <a:ext cx="82550" cy="85725"/>
            </a:xfrm>
            <a:custGeom>
              <a:avLst/>
              <a:gdLst/>
              <a:ahLst/>
              <a:cxnLst/>
              <a:rect l="l" t="t" r="r" b="b"/>
              <a:pathLst>
                <a:path w="82550" h="85725">
                  <a:moveTo>
                    <a:pt x="73520" y="8851"/>
                  </a:moveTo>
                  <a:lnTo>
                    <a:pt x="70053" y="6223"/>
                  </a:lnTo>
                  <a:lnTo>
                    <a:pt x="65824" y="4089"/>
                  </a:lnTo>
                  <a:lnTo>
                    <a:pt x="60832" y="2451"/>
                  </a:lnTo>
                  <a:lnTo>
                    <a:pt x="55841" y="812"/>
                  </a:lnTo>
                  <a:lnTo>
                    <a:pt x="50672" y="0"/>
                  </a:lnTo>
                  <a:lnTo>
                    <a:pt x="45313" y="0"/>
                  </a:lnTo>
                  <a:lnTo>
                    <a:pt x="36779" y="0"/>
                  </a:lnTo>
                  <a:lnTo>
                    <a:pt x="29070" y="1879"/>
                  </a:lnTo>
                  <a:lnTo>
                    <a:pt x="22174" y="5651"/>
                  </a:lnTo>
                  <a:lnTo>
                    <a:pt x="15278" y="9423"/>
                  </a:lnTo>
                  <a:lnTo>
                    <a:pt x="9855" y="14668"/>
                  </a:lnTo>
                  <a:lnTo>
                    <a:pt x="5918" y="21386"/>
                  </a:lnTo>
                  <a:lnTo>
                    <a:pt x="1968" y="28117"/>
                  </a:lnTo>
                  <a:lnTo>
                    <a:pt x="0" y="35394"/>
                  </a:lnTo>
                  <a:lnTo>
                    <a:pt x="0" y="43230"/>
                  </a:lnTo>
                  <a:lnTo>
                    <a:pt x="19383" y="78264"/>
                  </a:lnTo>
                  <a:lnTo>
                    <a:pt x="44500" y="85128"/>
                  </a:lnTo>
                  <a:lnTo>
                    <a:pt x="52831" y="85128"/>
                  </a:lnTo>
                  <a:lnTo>
                    <a:pt x="60261" y="83515"/>
                  </a:lnTo>
                  <a:lnTo>
                    <a:pt x="66789" y="80302"/>
                  </a:lnTo>
                  <a:lnTo>
                    <a:pt x="73304" y="77101"/>
                  </a:lnTo>
                  <a:lnTo>
                    <a:pt x="78511" y="72580"/>
                  </a:lnTo>
                  <a:lnTo>
                    <a:pt x="82372" y="66751"/>
                  </a:lnTo>
                  <a:lnTo>
                    <a:pt x="74117" y="61315"/>
                  </a:lnTo>
                  <a:lnTo>
                    <a:pt x="68059" y="67533"/>
                  </a:lnTo>
                  <a:lnTo>
                    <a:pt x="61183" y="71974"/>
                  </a:lnTo>
                  <a:lnTo>
                    <a:pt x="53491" y="74638"/>
                  </a:lnTo>
                  <a:lnTo>
                    <a:pt x="44983" y="75526"/>
                  </a:lnTo>
                  <a:lnTo>
                    <a:pt x="38480" y="75526"/>
                  </a:lnTo>
                  <a:lnTo>
                    <a:pt x="10566" y="48348"/>
                  </a:lnTo>
                  <a:lnTo>
                    <a:pt x="10566" y="42456"/>
                  </a:lnTo>
                  <a:lnTo>
                    <a:pt x="10566" y="33388"/>
                  </a:lnTo>
                  <a:lnTo>
                    <a:pt x="44907" y="9817"/>
                  </a:lnTo>
                  <a:lnTo>
                    <a:pt x="53675" y="10705"/>
                  </a:lnTo>
                  <a:lnTo>
                    <a:pt x="61464" y="13369"/>
                  </a:lnTo>
                  <a:lnTo>
                    <a:pt x="68277" y="17810"/>
                  </a:lnTo>
                  <a:lnTo>
                    <a:pt x="74117" y="24028"/>
                  </a:lnTo>
                  <a:lnTo>
                    <a:pt x="82372" y="18897"/>
                  </a:lnTo>
                  <a:lnTo>
                    <a:pt x="79946" y="14833"/>
                  </a:lnTo>
                  <a:lnTo>
                    <a:pt x="76987" y="11480"/>
                  </a:lnTo>
                  <a:lnTo>
                    <a:pt x="73520" y="8851"/>
                  </a:lnTo>
                  <a:close/>
                </a:path>
              </a:pathLst>
            </a:custGeom>
            <a:ln w="6350">
              <a:solidFill>
                <a:srgbClr val="091339"/>
              </a:solidFill>
            </a:ln>
          </p:spPr>
          <p:txBody>
            <a:bodyPr wrap="square" lIns="0" tIns="0" rIns="0" bIns="0" rtlCol="0"/>
            <a:lstStyle/>
            <a:p>
              <a:endParaRPr/>
            </a:p>
          </p:txBody>
        </p:sp>
        <p:sp>
          <p:nvSpPr>
            <p:cNvPr id="85" name="object 85"/>
            <p:cNvSpPr/>
            <p:nvPr/>
          </p:nvSpPr>
          <p:spPr>
            <a:xfrm>
              <a:off x="3917481" y="427996"/>
              <a:ext cx="17145" cy="114300"/>
            </a:xfrm>
            <a:custGeom>
              <a:avLst/>
              <a:gdLst/>
              <a:ahLst/>
              <a:cxnLst/>
              <a:rect l="l" t="t" r="r" b="b"/>
              <a:pathLst>
                <a:path w="17145" h="114300">
                  <a:moveTo>
                    <a:pt x="2514" y="2527"/>
                  </a:moveTo>
                  <a:lnTo>
                    <a:pt x="838" y="4216"/>
                  </a:lnTo>
                  <a:lnTo>
                    <a:pt x="0" y="6248"/>
                  </a:lnTo>
                  <a:lnTo>
                    <a:pt x="0" y="8623"/>
                  </a:lnTo>
                  <a:lnTo>
                    <a:pt x="0" y="10960"/>
                  </a:lnTo>
                  <a:lnTo>
                    <a:pt x="838" y="12966"/>
                  </a:lnTo>
                  <a:lnTo>
                    <a:pt x="2514" y="14655"/>
                  </a:lnTo>
                  <a:lnTo>
                    <a:pt x="4190" y="16344"/>
                  </a:lnTo>
                  <a:lnTo>
                    <a:pt x="6197" y="17183"/>
                  </a:lnTo>
                  <a:lnTo>
                    <a:pt x="8521" y="17183"/>
                  </a:lnTo>
                  <a:lnTo>
                    <a:pt x="10883" y="17183"/>
                  </a:lnTo>
                  <a:lnTo>
                    <a:pt x="12903" y="16344"/>
                  </a:lnTo>
                  <a:lnTo>
                    <a:pt x="14592" y="14655"/>
                  </a:lnTo>
                  <a:lnTo>
                    <a:pt x="16268" y="12966"/>
                  </a:lnTo>
                  <a:lnTo>
                    <a:pt x="17106" y="10960"/>
                  </a:lnTo>
                  <a:lnTo>
                    <a:pt x="17106" y="8623"/>
                  </a:lnTo>
                  <a:lnTo>
                    <a:pt x="17106" y="6248"/>
                  </a:lnTo>
                  <a:lnTo>
                    <a:pt x="16268" y="4216"/>
                  </a:lnTo>
                  <a:lnTo>
                    <a:pt x="14592" y="2527"/>
                  </a:lnTo>
                  <a:lnTo>
                    <a:pt x="12903" y="838"/>
                  </a:lnTo>
                  <a:lnTo>
                    <a:pt x="10883" y="0"/>
                  </a:lnTo>
                  <a:lnTo>
                    <a:pt x="8521" y="0"/>
                  </a:lnTo>
                  <a:lnTo>
                    <a:pt x="6197" y="0"/>
                  </a:lnTo>
                  <a:lnTo>
                    <a:pt x="4190" y="838"/>
                  </a:lnTo>
                  <a:lnTo>
                    <a:pt x="2514" y="2527"/>
                  </a:lnTo>
                  <a:close/>
                </a:path>
                <a:path w="17145" h="114300">
                  <a:moveTo>
                    <a:pt x="3340" y="114299"/>
                  </a:moveTo>
                  <a:lnTo>
                    <a:pt x="13754" y="114299"/>
                  </a:lnTo>
                  <a:lnTo>
                    <a:pt x="13754" y="33337"/>
                  </a:lnTo>
                  <a:lnTo>
                    <a:pt x="3340" y="33337"/>
                  </a:lnTo>
                  <a:lnTo>
                    <a:pt x="3340" y="114299"/>
                  </a:lnTo>
                  <a:close/>
                </a:path>
              </a:pathLst>
            </a:custGeom>
            <a:ln w="6350">
              <a:solidFill>
                <a:srgbClr val="091339"/>
              </a:solidFill>
            </a:ln>
          </p:spPr>
          <p:txBody>
            <a:bodyPr wrap="square" lIns="0" tIns="0" rIns="0" bIns="0" rtlCol="0"/>
            <a:lstStyle/>
            <a:p>
              <a:endParaRPr/>
            </a:p>
          </p:txBody>
        </p:sp>
        <p:sp>
          <p:nvSpPr>
            <p:cNvPr id="86" name="object 86"/>
            <p:cNvSpPr/>
            <p:nvPr/>
          </p:nvSpPr>
          <p:spPr>
            <a:xfrm>
              <a:off x="3947766" y="431270"/>
              <a:ext cx="41275" cy="111125"/>
            </a:xfrm>
            <a:custGeom>
              <a:avLst/>
              <a:gdLst/>
              <a:ahLst/>
              <a:cxnLst/>
              <a:rect l="l" t="t" r="r" b="b"/>
              <a:pathLst>
                <a:path w="41275" h="111125">
                  <a:moveTo>
                    <a:pt x="14211" y="30060"/>
                  </a:moveTo>
                  <a:lnTo>
                    <a:pt x="0" y="30060"/>
                  </a:lnTo>
                  <a:lnTo>
                    <a:pt x="0" y="39065"/>
                  </a:lnTo>
                  <a:lnTo>
                    <a:pt x="14211" y="39065"/>
                  </a:lnTo>
                  <a:lnTo>
                    <a:pt x="14211" y="111023"/>
                  </a:lnTo>
                  <a:lnTo>
                    <a:pt x="24625" y="111023"/>
                  </a:lnTo>
                  <a:lnTo>
                    <a:pt x="24625" y="39065"/>
                  </a:lnTo>
                  <a:lnTo>
                    <a:pt x="41148" y="39065"/>
                  </a:lnTo>
                  <a:lnTo>
                    <a:pt x="41148" y="30060"/>
                  </a:lnTo>
                  <a:lnTo>
                    <a:pt x="24625" y="30060"/>
                  </a:lnTo>
                  <a:lnTo>
                    <a:pt x="24625" y="0"/>
                  </a:lnTo>
                  <a:lnTo>
                    <a:pt x="14211" y="0"/>
                  </a:lnTo>
                  <a:lnTo>
                    <a:pt x="14211" y="30060"/>
                  </a:lnTo>
                  <a:close/>
                </a:path>
              </a:pathLst>
            </a:custGeom>
            <a:ln w="6350">
              <a:solidFill>
                <a:srgbClr val="091339"/>
              </a:solidFill>
            </a:ln>
          </p:spPr>
          <p:txBody>
            <a:bodyPr wrap="square" lIns="0" tIns="0" rIns="0" bIns="0" rtlCol="0"/>
            <a:lstStyle/>
            <a:p>
              <a:endParaRPr/>
            </a:p>
          </p:txBody>
        </p:sp>
        <p:sp>
          <p:nvSpPr>
            <p:cNvPr id="87" name="object 87"/>
            <p:cNvSpPr/>
            <p:nvPr/>
          </p:nvSpPr>
          <p:spPr>
            <a:xfrm>
              <a:off x="3998295" y="430077"/>
              <a:ext cx="57150" cy="127635"/>
            </a:xfrm>
            <a:custGeom>
              <a:avLst/>
              <a:gdLst/>
              <a:ahLst/>
              <a:cxnLst/>
              <a:rect l="l" t="t" r="r" b="b"/>
              <a:pathLst>
                <a:path w="57150" h="127634">
                  <a:moveTo>
                    <a:pt x="45389" y="0"/>
                  </a:moveTo>
                  <a:lnTo>
                    <a:pt x="0" y="127101"/>
                  </a:lnTo>
                  <a:lnTo>
                    <a:pt x="11379" y="127101"/>
                  </a:lnTo>
                  <a:lnTo>
                    <a:pt x="56845" y="0"/>
                  </a:lnTo>
                  <a:lnTo>
                    <a:pt x="45389" y="0"/>
                  </a:lnTo>
                  <a:close/>
                </a:path>
              </a:pathLst>
            </a:custGeom>
            <a:ln w="6350">
              <a:solidFill>
                <a:srgbClr val="091339"/>
              </a:solidFill>
            </a:ln>
          </p:spPr>
          <p:txBody>
            <a:bodyPr wrap="square" lIns="0" tIns="0" rIns="0" bIns="0" rtlCol="0"/>
            <a:lstStyle/>
            <a:p>
              <a:endParaRPr/>
            </a:p>
          </p:txBody>
        </p:sp>
        <p:pic>
          <p:nvPicPr>
            <p:cNvPr id="88" name="object 88"/>
            <p:cNvPicPr/>
            <p:nvPr/>
          </p:nvPicPr>
          <p:blipFill>
            <a:blip r:embed="rId14" cstate="print"/>
            <a:stretch>
              <a:fillRect/>
            </a:stretch>
          </p:blipFill>
          <p:spPr>
            <a:xfrm>
              <a:off x="4069530" y="424821"/>
              <a:ext cx="1637584" cy="152353"/>
            </a:xfrm>
            <a:prstGeom prst="rect">
              <a:avLst/>
            </a:prstGeom>
          </p:spPr>
        </p:pic>
      </p:grpSp>
      <p:sp>
        <p:nvSpPr>
          <p:cNvPr id="89" name="object 89"/>
          <p:cNvSpPr txBox="1"/>
          <p:nvPr/>
        </p:nvSpPr>
        <p:spPr>
          <a:xfrm>
            <a:off x="1317482" y="318825"/>
            <a:ext cx="8125459" cy="508000"/>
          </a:xfrm>
          <a:prstGeom prst="rect">
            <a:avLst/>
          </a:prstGeom>
        </p:spPr>
        <p:txBody>
          <a:bodyPr vert="horz" wrap="square" lIns="0" tIns="71120" rIns="0" bIns="0" rtlCol="0">
            <a:spAutoFit/>
          </a:bodyPr>
          <a:lstStyle/>
          <a:p>
            <a:pPr algn="ctr">
              <a:lnSpc>
                <a:spcPct val="100000"/>
              </a:lnSpc>
              <a:spcBef>
                <a:spcPts val="560"/>
              </a:spcBef>
            </a:pPr>
            <a:r>
              <a:rPr sz="1200" dirty="0">
                <a:solidFill>
                  <a:srgbClr val="091339"/>
                </a:solidFill>
                <a:latin typeface="Century Gothic"/>
                <a:cs typeface="Century Gothic"/>
              </a:rPr>
              <a:t>The</a:t>
            </a:r>
            <a:r>
              <a:rPr sz="1200" spc="-10" dirty="0">
                <a:solidFill>
                  <a:srgbClr val="091339"/>
                </a:solidFill>
                <a:latin typeface="Century Gothic"/>
                <a:cs typeface="Century Gothic"/>
              </a:rPr>
              <a:t> </a:t>
            </a:r>
            <a:r>
              <a:rPr sz="1200" dirty="0">
                <a:solidFill>
                  <a:srgbClr val="091339"/>
                </a:solidFill>
                <a:latin typeface="Century Gothic"/>
                <a:cs typeface="Century Gothic"/>
              </a:rPr>
              <a:t>topic</a:t>
            </a:r>
            <a:r>
              <a:rPr sz="1200" spc="-10" dirty="0">
                <a:solidFill>
                  <a:srgbClr val="091339"/>
                </a:solidFill>
                <a:latin typeface="Century Gothic"/>
                <a:cs typeface="Century Gothic"/>
              </a:rPr>
              <a:t> </a:t>
            </a:r>
            <a:r>
              <a:rPr sz="1200" dirty="0">
                <a:solidFill>
                  <a:srgbClr val="091339"/>
                </a:solidFill>
                <a:latin typeface="Century Gothic"/>
                <a:cs typeface="Century Gothic"/>
              </a:rPr>
              <a:t>of</a:t>
            </a:r>
            <a:r>
              <a:rPr sz="1200" spc="-15" dirty="0">
                <a:solidFill>
                  <a:srgbClr val="091339"/>
                </a:solidFill>
                <a:latin typeface="Century Gothic"/>
                <a:cs typeface="Century Gothic"/>
              </a:rPr>
              <a:t> </a:t>
            </a:r>
            <a:r>
              <a:rPr lang="en-GB" sz="1200" dirty="0">
                <a:solidFill>
                  <a:srgbClr val="091339"/>
                </a:solidFill>
                <a:latin typeface="Century Gothic"/>
                <a:cs typeface="Century Gothic"/>
              </a:rPr>
              <a:t>ADHD</a:t>
            </a:r>
            <a:r>
              <a:rPr lang="en-GB" sz="1200" spc="-10" dirty="0">
                <a:solidFill>
                  <a:srgbClr val="091339"/>
                </a:solidFill>
                <a:latin typeface="Century Gothic"/>
                <a:cs typeface="Century Gothic"/>
              </a:rPr>
              <a:t> (Attention-Deficit/Hyperactivity </a:t>
            </a:r>
            <a:r>
              <a:rPr lang="en-GB" sz="1200" dirty="0">
                <a:solidFill>
                  <a:srgbClr val="091339"/>
                </a:solidFill>
                <a:latin typeface="Century Gothic"/>
                <a:cs typeface="Century Gothic"/>
              </a:rPr>
              <a:t>Disorder)</a:t>
            </a:r>
            <a:r>
              <a:rPr lang="en-GB" sz="1200" spc="-5" dirty="0">
                <a:solidFill>
                  <a:srgbClr val="091339"/>
                </a:solidFill>
                <a:latin typeface="Century Gothic"/>
                <a:cs typeface="Century Gothic"/>
              </a:rPr>
              <a:t> </a:t>
            </a:r>
            <a:r>
              <a:rPr sz="1200" dirty="0">
                <a:solidFill>
                  <a:srgbClr val="091339"/>
                </a:solidFill>
                <a:latin typeface="Century Gothic"/>
                <a:cs typeface="Century Gothic"/>
              </a:rPr>
              <a:t>and</a:t>
            </a:r>
            <a:r>
              <a:rPr sz="1200" spc="-10" dirty="0">
                <a:solidFill>
                  <a:srgbClr val="091339"/>
                </a:solidFill>
                <a:latin typeface="Century Gothic"/>
                <a:cs typeface="Century Gothic"/>
              </a:rPr>
              <a:t> </a:t>
            </a:r>
            <a:r>
              <a:rPr sz="1200" dirty="0">
                <a:solidFill>
                  <a:srgbClr val="091339"/>
                </a:solidFill>
                <a:latin typeface="Century Gothic"/>
                <a:cs typeface="Century Gothic"/>
              </a:rPr>
              <a:t>related</a:t>
            </a:r>
            <a:r>
              <a:rPr sz="1200" spc="-10" dirty="0">
                <a:solidFill>
                  <a:srgbClr val="091339"/>
                </a:solidFill>
                <a:latin typeface="Century Gothic"/>
                <a:cs typeface="Century Gothic"/>
              </a:rPr>
              <a:t> </a:t>
            </a:r>
            <a:r>
              <a:rPr sz="1200" dirty="0">
                <a:solidFill>
                  <a:srgbClr val="091339"/>
                </a:solidFill>
                <a:latin typeface="Century Gothic"/>
                <a:cs typeface="Century Gothic"/>
              </a:rPr>
              <a:t>work</a:t>
            </a:r>
            <a:r>
              <a:rPr sz="1200" spc="-10" dirty="0">
                <a:solidFill>
                  <a:srgbClr val="091339"/>
                </a:solidFill>
                <a:latin typeface="Century Gothic"/>
                <a:cs typeface="Century Gothic"/>
              </a:rPr>
              <a:t> </a:t>
            </a:r>
            <a:r>
              <a:rPr sz="1200" dirty="0">
                <a:solidFill>
                  <a:srgbClr val="091339"/>
                </a:solidFill>
                <a:latin typeface="Century Gothic"/>
                <a:cs typeface="Century Gothic"/>
              </a:rPr>
              <a:t>falls</a:t>
            </a:r>
            <a:r>
              <a:rPr sz="1200" spc="-10" dirty="0">
                <a:solidFill>
                  <a:srgbClr val="091339"/>
                </a:solidFill>
                <a:latin typeface="Century Gothic"/>
                <a:cs typeface="Century Gothic"/>
              </a:rPr>
              <a:t> </a:t>
            </a:r>
            <a:r>
              <a:rPr sz="1200" dirty="0">
                <a:solidFill>
                  <a:srgbClr val="091339"/>
                </a:solidFill>
                <a:latin typeface="Century Gothic"/>
                <a:cs typeface="Century Gothic"/>
              </a:rPr>
              <a:t>into</a:t>
            </a:r>
            <a:r>
              <a:rPr sz="1200" spc="-10" dirty="0">
                <a:solidFill>
                  <a:srgbClr val="091339"/>
                </a:solidFill>
                <a:latin typeface="Century Gothic"/>
                <a:cs typeface="Century Gothic"/>
              </a:rPr>
              <a:t> </a:t>
            </a:r>
            <a:r>
              <a:rPr sz="1200" dirty="0">
                <a:solidFill>
                  <a:srgbClr val="091339"/>
                </a:solidFill>
                <a:latin typeface="Century Gothic"/>
                <a:cs typeface="Century Gothic"/>
              </a:rPr>
              <a:t>several</a:t>
            </a:r>
            <a:r>
              <a:rPr sz="1200" spc="-15" dirty="0">
                <a:solidFill>
                  <a:srgbClr val="091339"/>
                </a:solidFill>
                <a:latin typeface="Century Gothic"/>
                <a:cs typeface="Century Gothic"/>
              </a:rPr>
              <a:t> </a:t>
            </a:r>
            <a:r>
              <a:rPr sz="1200" spc="-10" dirty="0">
                <a:solidFill>
                  <a:srgbClr val="091339"/>
                </a:solidFill>
                <a:latin typeface="Century Gothic"/>
                <a:cs typeface="Century Gothic"/>
              </a:rPr>
              <a:t>interconnected</a:t>
            </a:r>
            <a:endParaRPr sz="1200" dirty="0">
              <a:latin typeface="Century Gothic"/>
              <a:cs typeface="Century Gothic"/>
            </a:endParaRPr>
          </a:p>
          <a:p>
            <a:pPr marL="1270" algn="ctr">
              <a:lnSpc>
                <a:spcPct val="100000"/>
              </a:lnSpc>
              <a:spcBef>
                <a:spcPts val="459"/>
              </a:spcBef>
            </a:pPr>
            <a:r>
              <a:rPr sz="1200" dirty="0">
                <a:solidFill>
                  <a:srgbClr val="091339"/>
                </a:solidFill>
                <a:latin typeface="Century Gothic"/>
                <a:cs typeface="Century Gothic"/>
              </a:rPr>
              <a:t>subject</a:t>
            </a:r>
            <a:r>
              <a:rPr sz="1200" spc="-20" dirty="0">
                <a:solidFill>
                  <a:srgbClr val="091339"/>
                </a:solidFill>
                <a:latin typeface="Century Gothic"/>
                <a:cs typeface="Century Gothic"/>
              </a:rPr>
              <a:t> </a:t>
            </a:r>
            <a:r>
              <a:rPr sz="1200" dirty="0">
                <a:solidFill>
                  <a:srgbClr val="091339"/>
                </a:solidFill>
                <a:latin typeface="Century Gothic"/>
                <a:cs typeface="Century Gothic"/>
              </a:rPr>
              <a:t>areas,</a:t>
            </a:r>
            <a:r>
              <a:rPr sz="1200" spc="-20" dirty="0">
                <a:solidFill>
                  <a:srgbClr val="091339"/>
                </a:solidFill>
                <a:latin typeface="Century Gothic"/>
                <a:cs typeface="Century Gothic"/>
              </a:rPr>
              <a:t> </a:t>
            </a:r>
            <a:r>
              <a:rPr sz="1200" dirty="0">
                <a:solidFill>
                  <a:srgbClr val="091339"/>
                </a:solidFill>
                <a:latin typeface="Century Gothic"/>
                <a:cs typeface="Century Gothic"/>
              </a:rPr>
              <a:t>depending</a:t>
            </a:r>
            <a:r>
              <a:rPr sz="1200" spc="-20" dirty="0">
                <a:solidFill>
                  <a:srgbClr val="091339"/>
                </a:solidFill>
                <a:latin typeface="Century Gothic"/>
                <a:cs typeface="Century Gothic"/>
              </a:rPr>
              <a:t> </a:t>
            </a:r>
            <a:r>
              <a:rPr sz="1200" dirty="0">
                <a:solidFill>
                  <a:srgbClr val="091339"/>
                </a:solidFill>
                <a:latin typeface="Century Gothic"/>
                <a:cs typeface="Century Gothic"/>
              </a:rPr>
              <a:t>on</a:t>
            </a:r>
            <a:r>
              <a:rPr sz="1200" spc="-15" dirty="0">
                <a:solidFill>
                  <a:srgbClr val="091339"/>
                </a:solidFill>
                <a:latin typeface="Century Gothic"/>
                <a:cs typeface="Century Gothic"/>
              </a:rPr>
              <a:t> </a:t>
            </a:r>
            <a:r>
              <a:rPr sz="1200" dirty="0">
                <a:solidFill>
                  <a:srgbClr val="091339"/>
                </a:solidFill>
                <a:latin typeface="Century Gothic"/>
                <a:cs typeface="Century Gothic"/>
              </a:rPr>
              <a:t>the</a:t>
            </a:r>
            <a:r>
              <a:rPr sz="1200" spc="-20" dirty="0">
                <a:solidFill>
                  <a:srgbClr val="091339"/>
                </a:solidFill>
                <a:latin typeface="Century Gothic"/>
                <a:cs typeface="Century Gothic"/>
              </a:rPr>
              <a:t> </a:t>
            </a:r>
            <a:r>
              <a:rPr sz="1200" dirty="0">
                <a:solidFill>
                  <a:srgbClr val="091339"/>
                </a:solidFill>
                <a:latin typeface="Century Gothic"/>
                <a:cs typeface="Century Gothic"/>
              </a:rPr>
              <a:t>specific</a:t>
            </a:r>
            <a:r>
              <a:rPr sz="1200" spc="-20" dirty="0">
                <a:solidFill>
                  <a:srgbClr val="091339"/>
                </a:solidFill>
                <a:latin typeface="Century Gothic"/>
                <a:cs typeface="Century Gothic"/>
              </a:rPr>
              <a:t> </a:t>
            </a:r>
            <a:r>
              <a:rPr sz="1200" dirty="0">
                <a:solidFill>
                  <a:srgbClr val="091339"/>
                </a:solidFill>
                <a:latin typeface="Century Gothic"/>
                <a:cs typeface="Century Gothic"/>
              </a:rPr>
              <a:t>perspective</a:t>
            </a:r>
            <a:r>
              <a:rPr sz="1200" spc="-15" dirty="0">
                <a:solidFill>
                  <a:srgbClr val="091339"/>
                </a:solidFill>
                <a:latin typeface="Century Gothic"/>
                <a:cs typeface="Century Gothic"/>
              </a:rPr>
              <a:t> </a:t>
            </a:r>
            <a:r>
              <a:rPr sz="1200" dirty="0">
                <a:solidFill>
                  <a:srgbClr val="091339"/>
                </a:solidFill>
                <a:latin typeface="Century Gothic"/>
                <a:cs typeface="Century Gothic"/>
              </a:rPr>
              <a:t>or</a:t>
            </a:r>
            <a:r>
              <a:rPr sz="1200" spc="-20" dirty="0">
                <a:solidFill>
                  <a:srgbClr val="091339"/>
                </a:solidFill>
                <a:latin typeface="Century Gothic"/>
                <a:cs typeface="Century Gothic"/>
              </a:rPr>
              <a:t> </a:t>
            </a:r>
            <a:r>
              <a:rPr sz="1200" spc="-10" dirty="0">
                <a:solidFill>
                  <a:srgbClr val="091339"/>
                </a:solidFill>
                <a:latin typeface="Century Gothic"/>
                <a:cs typeface="Century Gothic"/>
              </a:rPr>
              <a:t>focus:</a:t>
            </a:r>
            <a:endParaRPr sz="1200" dirty="0">
              <a:latin typeface="Century Gothic"/>
              <a:cs typeface="Century Gothic"/>
            </a:endParaRPr>
          </a:p>
        </p:txBody>
      </p:sp>
      <p:grpSp>
        <p:nvGrpSpPr>
          <p:cNvPr id="106" name="object 2">
            <a:extLst>
              <a:ext uri="{FF2B5EF4-FFF2-40B4-BE49-F238E27FC236}">
                <a16:creationId xmlns:a16="http://schemas.microsoft.com/office/drawing/2014/main" id="{DA3F31D9-FD06-2394-4782-DB54AAA6E84B}"/>
              </a:ext>
            </a:extLst>
          </p:cNvPr>
          <p:cNvGrpSpPr/>
          <p:nvPr/>
        </p:nvGrpSpPr>
        <p:grpSpPr>
          <a:xfrm>
            <a:off x="2517355" y="4957978"/>
            <a:ext cx="418465" cy="1337310"/>
            <a:chOff x="2495367" y="2574988"/>
            <a:chExt cx="418465" cy="1337310"/>
          </a:xfrm>
        </p:grpSpPr>
        <p:sp>
          <p:nvSpPr>
            <p:cNvPr id="107" name="object 3">
              <a:extLst>
                <a:ext uri="{FF2B5EF4-FFF2-40B4-BE49-F238E27FC236}">
                  <a16:creationId xmlns:a16="http://schemas.microsoft.com/office/drawing/2014/main" id="{9C14F0E5-217F-F547-6586-9CA57E482082}"/>
                </a:ext>
              </a:extLst>
            </p:cNvPr>
            <p:cNvSpPr/>
            <p:nvPr/>
          </p:nvSpPr>
          <p:spPr>
            <a:xfrm>
              <a:off x="2734419" y="2594038"/>
              <a:ext cx="160655" cy="1299210"/>
            </a:xfrm>
            <a:custGeom>
              <a:avLst/>
              <a:gdLst/>
              <a:ahLst/>
              <a:cxnLst/>
              <a:rect l="l" t="t" r="r" b="b"/>
              <a:pathLst>
                <a:path w="160655" h="1299210">
                  <a:moveTo>
                    <a:pt x="160032" y="1299083"/>
                  </a:moveTo>
                  <a:lnTo>
                    <a:pt x="0" y="1299083"/>
                  </a:lnTo>
                  <a:lnTo>
                    <a:pt x="0" y="0"/>
                  </a:lnTo>
                  <a:lnTo>
                    <a:pt x="138049" y="0"/>
                  </a:lnTo>
                </a:path>
              </a:pathLst>
            </a:custGeom>
            <a:ln w="38100">
              <a:solidFill>
                <a:srgbClr val="B8D2DD"/>
              </a:solidFill>
            </a:ln>
          </p:spPr>
          <p:txBody>
            <a:bodyPr wrap="square" lIns="0" tIns="0" rIns="0" bIns="0" rtlCol="0"/>
            <a:lstStyle/>
            <a:p>
              <a:endParaRPr/>
            </a:p>
          </p:txBody>
        </p:sp>
        <p:sp>
          <p:nvSpPr>
            <p:cNvPr id="108" name="object 4">
              <a:extLst>
                <a:ext uri="{FF2B5EF4-FFF2-40B4-BE49-F238E27FC236}">
                  <a16:creationId xmlns:a16="http://schemas.microsoft.com/office/drawing/2014/main" id="{9ACA3DC3-D8D2-28D4-D1A9-15CEF2460E45}"/>
                </a:ext>
              </a:extLst>
            </p:cNvPr>
            <p:cNvSpPr/>
            <p:nvPr/>
          </p:nvSpPr>
          <p:spPr>
            <a:xfrm>
              <a:off x="2734415" y="3026919"/>
              <a:ext cx="138430" cy="0"/>
            </a:xfrm>
            <a:custGeom>
              <a:avLst/>
              <a:gdLst/>
              <a:ahLst/>
              <a:cxnLst/>
              <a:rect l="l" t="t" r="r" b="b"/>
              <a:pathLst>
                <a:path w="138430">
                  <a:moveTo>
                    <a:pt x="138049" y="0"/>
                  </a:moveTo>
                  <a:lnTo>
                    <a:pt x="0" y="0"/>
                  </a:lnTo>
                </a:path>
              </a:pathLst>
            </a:custGeom>
            <a:ln w="38100">
              <a:solidFill>
                <a:srgbClr val="B8D2DD"/>
              </a:solidFill>
            </a:ln>
          </p:spPr>
          <p:txBody>
            <a:bodyPr wrap="square" lIns="0" tIns="0" rIns="0" bIns="0" rtlCol="0"/>
            <a:lstStyle/>
            <a:p>
              <a:endParaRPr/>
            </a:p>
          </p:txBody>
        </p:sp>
        <p:sp>
          <p:nvSpPr>
            <p:cNvPr id="109" name="object 5">
              <a:extLst>
                <a:ext uri="{FF2B5EF4-FFF2-40B4-BE49-F238E27FC236}">
                  <a16:creationId xmlns:a16="http://schemas.microsoft.com/office/drawing/2014/main" id="{74605DB6-BFF8-E6E3-6504-00069BFB6C91}"/>
                </a:ext>
              </a:extLst>
            </p:cNvPr>
            <p:cNvSpPr/>
            <p:nvPr/>
          </p:nvSpPr>
          <p:spPr>
            <a:xfrm>
              <a:off x="2495367" y="3243362"/>
              <a:ext cx="239395" cy="0"/>
            </a:xfrm>
            <a:custGeom>
              <a:avLst/>
              <a:gdLst/>
              <a:ahLst/>
              <a:cxnLst/>
              <a:rect l="l" t="t" r="r" b="b"/>
              <a:pathLst>
                <a:path w="239394">
                  <a:moveTo>
                    <a:pt x="239052" y="0"/>
                  </a:moveTo>
                  <a:lnTo>
                    <a:pt x="0" y="0"/>
                  </a:lnTo>
                </a:path>
              </a:pathLst>
            </a:custGeom>
            <a:ln w="38100">
              <a:solidFill>
                <a:srgbClr val="B8D2DD"/>
              </a:solidFill>
            </a:ln>
          </p:spPr>
          <p:txBody>
            <a:bodyPr wrap="square" lIns="0" tIns="0" rIns="0" bIns="0" rtlCol="0"/>
            <a:lstStyle/>
            <a:p>
              <a:endParaRPr/>
            </a:p>
          </p:txBody>
        </p:sp>
        <p:sp>
          <p:nvSpPr>
            <p:cNvPr id="110" name="object 6">
              <a:extLst>
                <a:ext uri="{FF2B5EF4-FFF2-40B4-BE49-F238E27FC236}">
                  <a16:creationId xmlns:a16="http://schemas.microsoft.com/office/drawing/2014/main" id="{4D71B7CF-7498-23C6-C42A-B565BE43A1E2}"/>
                </a:ext>
              </a:extLst>
            </p:cNvPr>
            <p:cNvSpPr/>
            <p:nvPr/>
          </p:nvSpPr>
          <p:spPr>
            <a:xfrm>
              <a:off x="2734415" y="3459806"/>
              <a:ext cx="138430" cy="0"/>
            </a:xfrm>
            <a:custGeom>
              <a:avLst/>
              <a:gdLst/>
              <a:ahLst/>
              <a:cxnLst/>
              <a:rect l="l" t="t" r="r" b="b"/>
              <a:pathLst>
                <a:path w="138430">
                  <a:moveTo>
                    <a:pt x="138049" y="0"/>
                  </a:moveTo>
                  <a:lnTo>
                    <a:pt x="0" y="0"/>
                  </a:lnTo>
                </a:path>
              </a:pathLst>
            </a:custGeom>
            <a:ln w="38100">
              <a:solidFill>
                <a:srgbClr val="B8D2DD"/>
              </a:solidFill>
            </a:ln>
          </p:spPr>
          <p:txBody>
            <a:bodyPr wrap="square" lIns="0" tIns="0" rIns="0" bIns="0" rtlCol="0"/>
            <a:lstStyle/>
            <a:p>
              <a:endParaRPr/>
            </a:p>
          </p:txBody>
        </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9510" y="2427282"/>
            <a:ext cx="4735195" cy="662940"/>
          </a:xfrm>
          <a:prstGeom prst="rect">
            <a:avLst/>
          </a:prstGeom>
        </p:spPr>
        <p:txBody>
          <a:bodyPr vert="horz" wrap="square" lIns="0" tIns="25400" rIns="0" bIns="0" rtlCol="0">
            <a:spAutoFit/>
          </a:bodyPr>
          <a:lstStyle/>
          <a:p>
            <a:pPr marL="12700" marR="5080" indent="389255">
              <a:lnSpc>
                <a:spcPts val="2500"/>
              </a:lnSpc>
              <a:spcBef>
                <a:spcPts val="200"/>
              </a:spcBef>
            </a:pPr>
            <a:r>
              <a:rPr dirty="0"/>
              <a:t>WHY</a:t>
            </a:r>
            <a:r>
              <a:rPr spc="-5" dirty="0"/>
              <a:t> </a:t>
            </a:r>
            <a:r>
              <a:rPr dirty="0"/>
              <a:t>MACHINE</a:t>
            </a:r>
            <a:r>
              <a:rPr spc="-5" dirty="0"/>
              <a:t> </a:t>
            </a:r>
            <a:r>
              <a:rPr dirty="0"/>
              <a:t>LEARNING </a:t>
            </a:r>
            <a:r>
              <a:rPr spc="-25" dirty="0"/>
              <a:t>AND </a:t>
            </a:r>
            <a:r>
              <a:rPr dirty="0"/>
              <a:t>ARTIFICIAL</a:t>
            </a:r>
            <a:r>
              <a:rPr spc="-5" dirty="0"/>
              <a:t> </a:t>
            </a:r>
            <a:r>
              <a:rPr dirty="0"/>
              <a:t>INTELLIGENCE</a:t>
            </a:r>
            <a:r>
              <a:rPr spc="-5" dirty="0"/>
              <a:t> </a:t>
            </a:r>
            <a:r>
              <a:rPr dirty="0"/>
              <a:t>FOR </a:t>
            </a:r>
            <a:r>
              <a:rPr spc="-10" dirty="0"/>
              <a:t>ADHD?</a:t>
            </a:r>
          </a:p>
        </p:txBody>
      </p:sp>
      <p:sp>
        <p:nvSpPr>
          <p:cNvPr id="3" name="object 3"/>
          <p:cNvSpPr txBox="1"/>
          <p:nvPr/>
        </p:nvSpPr>
        <p:spPr>
          <a:xfrm>
            <a:off x="2768810" y="3356342"/>
            <a:ext cx="5257165" cy="1778000"/>
          </a:xfrm>
          <a:prstGeom prst="rect">
            <a:avLst/>
          </a:prstGeom>
        </p:spPr>
        <p:txBody>
          <a:bodyPr vert="horz" wrap="square" lIns="0" tIns="12700" rIns="0" bIns="0" rtlCol="0">
            <a:spAutoFit/>
          </a:bodyPr>
          <a:lstStyle/>
          <a:p>
            <a:pPr marL="12700" marR="5080" indent="-635" algn="ctr">
              <a:lnSpc>
                <a:spcPct val="119800"/>
              </a:lnSpc>
              <a:spcBef>
                <a:spcPts val="100"/>
              </a:spcBef>
              <a:tabLst>
                <a:tab pos="800100" algn="l"/>
                <a:tab pos="919480" algn="l"/>
                <a:tab pos="1449705" algn="l"/>
                <a:tab pos="1588135" algn="l"/>
                <a:tab pos="1948180" algn="l"/>
                <a:tab pos="2084070" algn="l"/>
                <a:tab pos="2148205" algn="l"/>
                <a:tab pos="2614930" algn="l"/>
                <a:tab pos="3071495" algn="l"/>
                <a:tab pos="3546475" algn="l"/>
                <a:tab pos="3773170" algn="l"/>
                <a:tab pos="4104640" algn="l"/>
                <a:tab pos="4258945" algn="l"/>
                <a:tab pos="4450080" algn="l"/>
                <a:tab pos="5123180" algn="l"/>
              </a:tabLst>
            </a:pPr>
            <a:r>
              <a:rPr sz="1600" spc="-10" dirty="0">
                <a:solidFill>
                  <a:srgbClr val="FFFFFF"/>
                </a:solidFill>
                <a:latin typeface="Century Gothic"/>
                <a:cs typeface="Century Gothic"/>
              </a:rPr>
              <a:t>Using</a:t>
            </a:r>
            <a:r>
              <a:rPr sz="1600" dirty="0">
                <a:solidFill>
                  <a:srgbClr val="FFFFFF"/>
                </a:solidFill>
                <a:latin typeface="Century Gothic"/>
                <a:cs typeface="Century Gothic"/>
              </a:rPr>
              <a:t>	</a:t>
            </a:r>
            <a:r>
              <a:rPr sz="1600" b="1" spc="-10" dirty="0">
                <a:solidFill>
                  <a:srgbClr val="FFFFFF"/>
                </a:solidFill>
                <a:latin typeface="Century Gothic"/>
                <a:cs typeface="Century Gothic"/>
              </a:rPr>
              <a:t>Machine</a:t>
            </a:r>
            <a:r>
              <a:rPr sz="1600" b="1" dirty="0">
                <a:solidFill>
                  <a:srgbClr val="FFFFFF"/>
                </a:solidFill>
                <a:latin typeface="Century Gothic"/>
                <a:cs typeface="Century Gothic"/>
              </a:rPr>
              <a:t>	</a:t>
            </a:r>
            <a:r>
              <a:rPr sz="1600" b="1" spc="-10" dirty="0">
                <a:solidFill>
                  <a:srgbClr val="FFFFFF"/>
                </a:solidFill>
                <a:latin typeface="Century Gothic"/>
                <a:cs typeface="Century Gothic"/>
              </a:rPr>
              <a:t>Learning</a:t>
            </a:r>
            <a:r>
              <a:rPr sz="1600" b="1" dirty="0">
                <a:solidFill>
                  <a:srgbClr val="FFFFFF"/>
                </a:solidFill>
                <a:latin typeface="Century Gothic"/>
                <a:cs typeface="Century Gothic"/>
              </a:rPr>
              <a:t>	</a:t>
            </a:r>
            <a:r>
              <a:rPr sz="1600" b="1" spc="-20" dirty="0">
                <a:solidFill>
                  <a:srgbClr val="FFFFFF"/>
                </a:solidFill>
                <a:latin typeface="Century Gothic"/>
                <a:cs typeface="Century Gothic"/>
              </a:rPr>
              <a:t>(ML)</a:t>
            </a:r>
            <a:r>
              <a:rPr sz="1600" b="1" dirty="0">
                <a:solidFill>
                  <a:srgbClr val="FFFFFF"/>
                </a:solidFill>
                <a:latin typeface="Century Gothic"/>
                <a:cs typeface="Century Gothic"/>
              </a:rPr>
              <a:t>		</a:t>
            </a:r>
            <a:r>
              <a:rPr sz="1600" spc="-25" dirty="0">
                <a:solidFill>
                  <a:srgbClr val="FFFFFF"/>
                </a:solidFill>
                <a:latin typeface="Century Gothic"/>
                <a:cs typeface="Century Gothic"/>
              </a:rPr>
              <a:t>and</a:t>
            </a:r>
            <a:r>
              <a:rPr sz="1600" dirty="0">
                <a:solidFill>
                  <a:srgbClr val="FFFFFF"/>
                </a:solidFill>
                <a:latin typeface="Century Gothic"/>
                <a:cs typeface="Century Gothic"/>
              </a:rPr>
              <a:t>		</a:t>
            </a:r>
            <a:r>
              <a:rPr sz="1600" b="1" spc="-10" dirty="0">
                <a:solidFill>
                  <a:srgbClr val="FFFFFF"/>
                </a:solidFill>
                <a:latin typeface="Century Gothic"/>
                <a:cs typeface="Century Gothic"/>
              </a:rPr>
              <a:t>Artificial Intelligence</a:t>
            </a:r>
            <a:r>
              <a:rPr sz="1600" b="1" dirty="0">
                <a:solidFill>
                  <a:srgbClr val="FFFFFF"/>
                </a:solidFill>
                <a:latin typeface="Century Gothic"/>
                <a:cs typeface="Century Gothic"/>
              </a:rPr>
              <a:t>	</a:t>
            </a:r>
            <a:r>
              <a:rPr sz="1600" b="1" spc="-20" dirty="0">
                <a:solidFill>
                  <a:srgbClr val="FFFFFF"/>
                </a:solidFill>
                <a:latin typeface="Century Gothic"/>
                <a:cs typeface="Century Gothic"/>
              </a:rPr>
              <a:t>(AI)</a:t>
            </a:r>
            <a:r>
              <a:rPr sz="1600" b="1" dirty="0">
                <a:solidFill>
                  <a:srgbClr val="FFFFFF"/>
                </a:solidFill>
                <a:latin typeface="Century Gothic"/>
                <a:cs typeface="Century Gothic"/>
              </a:rPr>
              <a:t>		</a:t>
            </a:r>
            <a:r>
              <a:rPr sz="1600" spc="-25" dirty="0">
                <a:solidFill>
                  <a:srgbClr val="FFFFFF"/>
                </a:solidFill>
                <a:latin typeface="Century Gothic"/>
                <a:cs typeface="Century Gothic"/>
              </a:rPr>
              <a:t>for</a:t>
            </a:r>
            <a:r>
              <a:rPr sz="1600" dirty="0">
                <a:solidFill>
                  <a:srgbClr val="FFFFFF"/>
                </a:solidFill>
                <a:latin typeface="Century Gothic"/>
                <a:cs typeface="Century Gothic"/>
              </a:rPr>
              <a:t>	</a:t>
            </a:r>
            <a:r>
              <a:rPr sz="1600" spc="-10" dirty="0">
                <a:solidFill>
                  <a:srgbClr val="FFFFFF"/>
                </a:solidFill>
                <a:latin typeface="Century Gothic"/>
                <a:cs typeface="Century Gothic"/>
              </a:rPr>
              <a:t>ADHD-related</a:t>
            </a:r>
            <a:r>
              <a:rPr sz="1600" dirty="0">
                <a:solidFill>
                  <a:srgbClr val="FFFFFF"/>
                </a:solidFill>
                <a:latin typeface="Century Gothic"/>
                <a:cs typeface="Century Gothic"/>
              </a:rPr>
              <a:t>		</a:t>
            </a:r>
            <a:r>
              <a:rPr sz="1600" spc="-10" dirty="0">
                <a:solidFill>
                  <a:srgbClr val="FFFFFF"/>
                </a:solidFill>
                <a:latin typeface="Century Gothic"/>
                <a:cs typeface="Century Gothic"/>
              </a:rPr>
              <a:t>topics</a:t>
            </a:r>
            <a:r>
              <a:rPr sz="1600" dirty="0">
                <a:solidFill>
                  <a:srgbClr val="FFFFFF"/>
                </a:solidFill>
                <a:latin typeface="Century Gothic"/>
                <a:cs typeface="Century Gothic"/>
              </a:rPr>
              <a:t>	</a:t>
            </a:r>
            <a:r>
              <a:rPr sz="1600" spc="-25" dirty="0">
                <a:solidFill>
                  <a:srgbClr val="FFFFFF"/>
                </a:solidFill>
                <a:latin typeface="Century Gothic"/>
                <a:cs typeface="Century Gothic"/>
              </a:rPr>
              <a:t>is </a:t>
            </a:r>
            <a:r>
              <a:rPr sz="1600" dirty="0">
                <a:solidFill>
                  <a:srgbClr val="FFFFFF"/>
                </a:solidFill>
                <a:latin typeface="Century Gothic"/>
                <a:cs typeface="Century Gothic"/>
              </a:rPr>
              <a:t>compelling</a:t>
            </a:r>
            <a:r>
              <a:rPr sz="1600" spc="-25" dirty="0">
                <a:solidFill>
                  <a:srgbClr val="FFFFFF"/>
                </a:solidFill>
                <a:latin typeface="Century Gothic"/>
                <a:cs typeface="Century Gothic"/>
              </a:rPr>
              <a:t> </a:t>
            </a:r>
            <a:r>
              <a:rPr sz="1600" dirty="0">
                <a:solidFill>
                  <a:srgbClr val="FFFFFF"/>
                </a:solidFill>
                <a:latin typeface="Century Gothic"/>
                <a:cs typeface="Century Gothic"/>
              </a:rPr>
              <a:t>because</a:t>
            </a:r>
            <a:r>
              <a:rPr sz="1600" spc="-25" dirty="0">
                <a:solidFill>
                  <a:srgbClr val="FFFFFF"/>
                </a:solidFill>
                <a:latin typeface="Century Gothic"/>
                <a:cs typeface="Century Gothic"/>
              </a:rPr>
              <a:t> </a:t>
            </a:r>
            <a:r>
              <a:rPr sz="1600" dirty="0">
                <a:solidFill>
                  <a:srgbClr val="FFFFFF"/>
                </a:solidFill>
                <a:latin typeface="Century Gothic"/>
                <a:cs typeface="Century Gothic"/>
              </a:rPr>
              <a:t>these</a:t>
            </a:r>
            <a:r>
              <a:rPr sz="1600" spc="-25" dirty="0">
                <a:solidFill>
                  <a:srgbClr val="FFFFFF"/>
                </a:solidFill>
                <a:latin typeface="Century Gothic"/>
                <a:cs typeface="Century Gothic"/>
              </a:rPr>
              <a:t> </a:t>
            </a:r>
            <a:r>
              <a:rPr sz="1600" spc="-10" dirty="0">
                <a:solidFill>
                  <a:srgbClr val="FFFFFF"/>
                </a:solidFill>
                <a:latin typeface="Century Gothic"/>
                <a:cs typeface="Century Gothic"/>
              </a:rPr>
              <a:t>technologies</a:t>
            </a:r>
            <a:r>
              <a:rPr sz="1600" spc="-25" dirty="0">
                <a:solidFill>
                  <a:srgbClr val="FFFFFF"/>
                </a:solidFill>
                <a:latin typeface="Century Gothic"/>
                <a:cs typeface="Century Gothic"/>
              </a:rPr>
              <a:t> </a:t>
            </a:r>
            <a:r>
              <a:rPr sz="1600" dirty="0">
                <a:solidFill>
                  <a:srgbClr val="FFFFFF"/>
                </a:solidFill>
                <a:latin typeface="Century Gothic"/>
                <a:cs typeface="Century Gothic"/>
              </a:rPr>
              <a:t>can</a:t>
            </a:r>
            <a:r>
              <a:rPr sz="1600" spc="-25" dirty="0">
                <a:solidFill>
                  <a:srgbClr val="FFFFFF"/>
                </a:solidFill>
                <a:latin typeface="Century Gothic"/>
                <a:cs typeface="Century Gothic"/>
              </a:rPr>
              <a:t> </a:t>
            </a:r>
            <a:r>
              <a:rPr sz="1600" spc="-10" dirty="0">
                <a:solidFill>
                  <a:srgbClr val="FFFFFF"/>
                </a:solidFill>
                <a:latin typeface="Century Gothic"/>
                <a:cs typeface="Century Gothic"/>
              </a:rPr>
              <a:t>provide insights,</a:t>
            </a:r>
            <a:r>
              <a:rPr sz="1600" dirty="0">
                <a:solidFill>
                  <a:srgbClr val="FFFFFF"/>
                </a:solidFill>
                <a:latin typeface="Century Gothic"/>
                <a:cs typeface="Century Gothic"/>
              </a:rPr>
              <a:t>		</a:t>
            </a:r>
            <a:r>
              <a:rPr sz="1600" spc="-10" dirty="0">
                <a:solidFill>
                  <a:srgbClr val="FFFFFF"/>
                </a:solidFill>
                <a:latin typeface="Century Gothic"/>
                <a:cs typeface="Century Gothic"/>
              </a:rPr>
              <a:t>tools,</a:t>
            </a:r>
            <a:r>
              <a:rPr sz="1600" dirty="0">
                <a:solidFill>
                  <a:srgbClr val="FFFFFF"/>
                </a:solidFill>
                <a:latin typeface="Century Gothic"/>
                <a:cs typeface="Century Gothic"/>
              </a:rPr>
              <a:t>		</a:t>
            </a:r>
            <a:r>
              <a:rPr sz="1600" spc="-25" dirty="0">
                <a:solidFill>
                  <a:srgbClr val="FFFFFF"/>
                </a:solidFill>
                <a:latin typeface="Century Gothic"/>
                <a:cs typeface="Century Gothic"/>
              </a:rPr>
              <a:t>and</a:t>
            </a:r>
            <a:r>
              <a:rPr sz="1600" dirty="0">
                <a:solidFill>
                  <a:srgbClr val="FFFFFF"/>
                </a:solidFill>
                <a:latin typeface="Century Gothic"/>
                <a:cs typeface="Century Gothic"/>
              </a:rPr>
              <a:t>		</a:t>
            </a:r>
            <a:r>
              <a:rPr sz="1600" spc="-10" dirty="0">
                <a:solidFill>
                  <a:srgbClr val="FFFFFF"/>
                </a:solidFill>
                <a:latin typeface="Century Gothic"/>
                <a:cs typeface="Century Gothic"/>
              </a:rPr>
              <a:t>interventions</a:t>
            </a:r>
            <a:r>
              <a:rPr sz="1600" dirty="0">
                <a:solidFill>
                  <a:srgbClr val="FFFFFF"/>
                </a:solidFill>
                <a:latin typeface="Century Gothic"/>
                <a:cs typeface="Century Gothic"/>
              </a:rPr>
              <a:t>	</a:t>
            </a:r>
            <a:r>
              <a:rPr sz="1600" spc="-20" dirty="0">
                <a:solidFill>
                  <a:srgbClr val="FFFFFF"/>
                </a:solidFill>
                <a:latin typeface="Century Gothic"/>
                <a:cs typeface="Century Gothic"/>
              </a:rPr>
              <a:t>that</a:t>
            </a:r>
            <a:r>
              <a:rPr sz="1600" dirty="0">
                <a:solidFill>
                  <a:srgbClr val="FFFFFF"/>
                </a:solidFill>
                <a:latin typeface="Century Gothic"/>
                <a:cs typeface="Century Gothic"/>
              </a:rPr>
              <a:t>	</a:t>
            </a:r>
            <a:r>
              <a:rPr sz="1600" spc="-10" dirty="0">
                <a:solidFill>
                  <a:srgbClr val="FFFFFF"/>
                </a:solidFill>
                <a:latin typeface="Century Gothic"/>
                <a:cs typeface="Century Gothic"/>
              </a:rPr>
              <a:t>significantly </a:t>
            </a:r>
            <a:r>
              <a:rPr sz="1600" dirty="0">
                <a:solidFill>
                  <a:srgbClr val="FFFFFF"/>
                </a:solidFill>
                <a:latin typeface="Century Gothic"/>
                <a:cs typeface="Century Gothic"/>
              </a:rPr>
              <a:t>enhance</a:t>
            </a:r>
            <a:r>
              <a:rPr sz="1600" spc="335" dirty="0">
                <a:solidFill>
                  <a:srgbClr val="FFFFFF"/>
                </a:solidFill>
                <a:latin typeface="Century Gothic"/>
                <a:cs typeface="Century Gothic"/>
              </a:rPr>
              <a:t> </a:t>
            </a:r>
            <a:r>
              <a:rPr sz="1600" dirty="0">
                <a:solidFill>
                  <a:srgbClr val="FFFFFF"/>
                </a:solidFill>
                <a:latin typeface="Century Gothic"/>
                <a:cs typeface="Century Gothic"/>
              </a:rPr>
              <a:t>understanding,</a:t>
            </a:r>
            <a:r>
              <a:rPr sz="1600" spc="335" dirty="0">
                <a:solidFill>
                  <a:srgbClr val="FFFFFF"/>
                </a:solidFill>
                <a:latin typeface="Century Gothic"/>
                <a:cs typeface="Century Gothic"/>
              </a:rPr>
              <a:t> </a:t>
            </a:r>
            <a:r>
              <a:rPr sz="1600" dirty="0">
                <a:solidFill>
                  <a:srgbClr val="FFFFFF"/>
                </a:solidFill>
                <a:latin typeface="Century Gothic"/>
                <a:cs typeface="Century Gothic"/>
              </a:rPr>
              <a:t>diagnosis,</a:t>
            </a:r>
            <a:r>
              <a:rPr sz="1600" spc="340" dirty="0">
                <a:solidFill>
                  <a:srgbClr val="FFFFFF"/>
                </a:solidFill>
                <a:latin typeface="Century Gothic"/>
                <a:cs typeface="Century Gothic"/>
              </a:rPr>
              <a:t> </a:t>
            </a:r>
            <a:r>
              <a:rPr sz="1600" dirty="0">
                <a:solidFill>
                  <a:srgbClr val="FFFFFF"/>
                </a:solidFill>
                <a:latin typeface="Century Gothic"/>
                <a:cs typeface="Century Gothic"/>
              </a:rPr>
              <a:t>treatment,</a:t>
            </a:r>
            <a:r>
              <a:rPr sz="1600" spc="335" dirty="0">
                <a:solidFill>
                  <a:srgbClr val="FFFFFF"/>
                </a:solidFill>
                <a:latin typeface="Century Gothic"/>
                <a:cs typeface="Century Gothic"/>
              </a:rPr>
              <a:t> </a:t>
            </a:r>
            <a:r>
              <a:rPr sz="1600" spc="-25" dirty="0">
                <a:solidFill>
                  <a:srgbClr val="FFFFFF"/>
                </a:solidFill>
                <a:latin typeface="Century Gothic"/>
                <a:cs typeface="Century Gothic"/>
              </a:rPr>
              <a:t>and </a:t>
            </a:r>
            <a:r>
              <a:rPr sz="1600" spc="-10" dirty="0">
                <a:solidFill>
                  <a:srgbClr val="FFFFFF"/>
                </a:solidFill>
                <a:latin typeface="Century Gothic"/>
                <a:cs typeface="Century Gothic"/>
              </a:rPr>
              <a:t>support.</a:t>
            </a:r>
            <a:endParaRPr sz="16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88536" y="2012071"/>
            <a:ext cx="5159375" cy="635000"/>
          </a:xfrm>
          <a:prstGeom prst="rect">
            <a:avLst/>
          </a:prstGeom>
        </p:spPr>
        <p:txBody>
          <a:bodyPr vert="horz" wrap="square" lIns="0" tIns="12700" rIns="0" bIns="0" rtlCol="0">
            <a:spAutoFit/>
          </a:bodyPr>
          <a:lstStyle/>
          <a:p>
            <a:pPr marL="1147445" marR="5080" indent="-1135380">
              <a:lnSpc>
                <a:spcPct val="111100"/>
              </a:lnSpc>
              <a:spcBef>
                <a:spcPts val="100"/>
              </a:spcBef>
            </a:pPr>
            <a:r>
              <a:rPr sz="1800" dirty="0">
                <a:solidFill>
                  <a:srgbClr val="091339"/>
                </a:solidFill>
                <a:latin typeface="Century Gothic"/>
                <a:cs typeface="Century Gothic"/>
              </a:rPr>
              <a:t>HERE</a:t>
            </a:r>
            <a:r>
              <a:rPr sz="1800" spc="-35" dirty="0">
                <a:solidFill>
                  <a:srgbClr val="091339"/>
                </a:solidFill>
                <a:latin typeface="Century Gothic"/>
                <a:cs typeface="Century Gothic"/>
              </a:rPr>
              <a:t> </a:t>
            </a:r>
            <a:r>
              <a:rPr sz="1800" dirty="0">
                <a:solidFill>
                  <a:srgbClr val="091339"/>
                </a:solidFill>
                <a:latin typeface="Century Gothic"/>
                <a:cs typeface="Century Gothic"/>
              </a:rPr>
              <a:t>ARE</a:t>
            </a:r>
            <a:r>
              <a:rPr sz="1800" spc="-30" dirty="0">
                <a:solidFill>
                  <a:srgbClr val="091339"/>
                </a:solidFill>
                <a:latin typeface="Century Gothic"/>
                <a:cs typeface="Century Gothic"/>
              </a:rPr>
              <a:t> </a:t>
            </a:r>
            <a:r>
              <a:rPr sz="1800" dirty="0">
                <a:solidFill>
                  <a:srgbClr val="091339"/>
                </a:solidFill>
                <a:latin typeface="Century Gothic"/>
                <a:cs typeface="Century Gothic"/>
              </a:rPr>
              <a:t>SOME</a:t>
            </a:r>
            <a:r>
              <a:rPr sz="1800" spc="-30" dirty="0">
                <a:solidFill>
                  <a:srgbClr val="091339"/>
                </a:solidFill>
                <a:latin typeface="Century Gothic"/>
                <a:cs typeface="Century Gothic"/>
              </a:rPr>
              <a:t> </a:t>
            </a:r>
            <a:r>
              <a:rPr sz="1800" dirty="0">
                <a:solidFill>
                  <a:srgbClr val="091339"/>
                </a:solidFill>
                <a:latin typeface="Century Gothic"/>
                <a:cs typeface="Century Gothic"/>
              </a:rPr>
              <a:t>REASONS</a:t>
            </a:r>
            <a:r>
              <a:rPr sz="1800" spc="-30" dirty="0">
                <a:solidFill>
                  <a:srgbClr val="091339"/>
                </a:solidFill>
                <a:latin typeface="Century Gothic"/>
                <a:cs typeface="Century Gothic"/>
              </a:rPr>
              <a:t> </a:t>
            </a:r>
            <a:r>
              <a:rPr sz="1800" dirty="0">
                <a:solidFill>
                  <a:srgbClr val="091339"/>
                </a:solidFill>
                <a:latin typeface="Century Gothic"/>
                <a:cs typeface="Century Gothic"/>
              </a:rPr>
              <a:t>WHY</a:t>
            </a:r>
            <a:r>
              <a:rPr sz="1800" spc="-35" dirty="0">
                <a:solidFill>
                  <a:srgbClr val="091339"/>
                </a:solidFill>
                <a:latin typeface="Century Gothic"/>
                <a:cs typeface="Century Gothic"/>
              </a:rPr>
              <a:t> </a:t>
            </a:r>
            <a:r>
              <a:rPr sz="1800" dirty="0">
                <a:solidFill>
                  <a:srgbClr val="091339"/>
                </a:solidFill>
                <a:latin typeface="Century Gothic"/>
                <a:cs typeface="Century Gothic"/>
              </a:rPr>
              <a:t>ML</a:t>
            </a:r>
            <a:r>
              <a:rPr sz="1800" spc="-30" dirty="0">
                <a:solidFill>
                  <a:srgbClr val="091339"/>
                </a:solidFill>
                <a:latin typeface="Century Gothic"/>
                <a:cs typeface="Century Gothic"/>
              </a:rPr>
              <a:t> </a:t>
            </a:r>
            <a:r>
              <a:rPr sz="1800" dirty="0">
                <a:solidFill>
                  <a:srgbClr val="091339"/>
                </a:solidFill>
                <a:latin typeface="Century Gothic"/>
                <a:cs typeface="Century Gothic"/>
              </a:rPr>
              <a:t>AND</a:t>
            </a:r>
            <a:r>
              <a:rPr sz="1800" spc="-30" dirty="0">
                <a:solidFill>
                  <a:srgbClr val="091339"/>
                </a:solidFill>
                <a:latin typeface="Century Gothic"/>
                <a:cs typeface="Century Gothic"/>
              </a:rPr>
              <a:t> </a:t>
            </a:r>
            <a:r>
              <a:rPr sz="1800" dirty="0">
                <a:solidFill>
                  <a:srgbClr val="091339"/>
                </a:solidFill>
                <a:latin typeface="Century Gothic"/>
                <a:cs typeface="Century Gothic"/>
              </a:rPr>
              <a:t>AI</a:t>
            </a:r>
            <a:r>
              <a:rPr sz="1800" spc="-30" dirty="0">
                <a:solidFill>
                  <a:srgbClr val="091339"/>
                </a:solidFill>
                <a:latin typeface="Century Gothic"/>
                <a:cs typeface="Century Gothic"/>
              </a:rPr>
              <a:t> </a:t>
            </a:r>
            <a:r>
              <a:rPr sz="1800" spc="-25" dirty="0">
                <a:solidFill>
                  <a:srgbClr val="091339"/>
                </a:solidFill>
                <a:latin typeface="Century Gothic"/>
                <a:cs typeface="Century Gothic"/>
              </a:rPr>
              <a:t>ARE </a:t>
            </a:r>
            <a:r>
              <a:rPr sz="1800" spc="-20" dirty="0">
                <a:solidFill>
                  <a:srgbClr val="091339"/>
                </a:solidFill>
                <a:latin typeface="Century Gothic"/>
                <a:cs typeface="Century Gothic"/>
              </a:rPr>
              <a:t>WELL-</a:t>
            </a:r>
            <a:r>
              <a:rPr sz="1800" dirty="0">
                <a:solidFill>
                  <a:srgbClr val="091339"/>
                </a:solidFill>
                <a:latin typeface="Century Gothic"/>
                <a:cs typeface="Century Gothic"/>
              </a:rPr>
              <a:t>SUITED</a:t>
            </a:r>
            <a:r>
              <a:rPr sz="1800" spc="-40" dirty="0">
                <a:solidFill>
                  <a:srgbClr val="091339"/>
                </a:solidFill>
                <a:latin typeface="Century Gothic"/>
                <a:cs typeface="Century Gothic"/>
              </a:rPr>
              <a:t> </a:t>
            </a:r>
            <a:r>
              <a:rPr sz="1800" dirty="0">
                <a:solidFill>
                  <a:srgbClr val="091339"/>
                </a:solidFill>
                <a:latin typeface="Century Gothic"/>
                <a:cs typeface="Century Gothic"/>
              </a:rPr>
              <a:t>TO</a:t>
            </a:r>
            <a:r>
              <a:rPr sz="1800" spc="-35" dirty="0">
                <a:solidFill>
                  <a:srgbClr val="091339"/>
                </a:solidFill>
                <a:latin typeface="Century Gothic"/>
                <a:cs typeface="Century Gothic"/>
              </a:rPr>
              <a:t> </a:t>
            </a:r>
            <a:r>
              <a:rPr sz="1800" dirty="0">
                <a:solidFill>
                  <a:srgbClr val="091339"/>
                </a:solidFill>
                <a:latin typeface="Century Gothic"/>
                <a:cs typeface="Century Gothic"/>
              </a:rPr>
              <a:t>THIS</a:t>
            </a:r>
            <a:r>
              <a:rPr sz="1800" spc="-35" dirty="0">
                <a:solidFill>
                  <a:srgbClr val="091339"/>
                </a:solidFill>
                <a:latin typeface="Century Gothic"/>
                <a:cs typeface="Century Gothic"/>
              </a:rPr>
              <a:t> </a:t>
            </a:r>
            <a:r>
              <a:rPr sz="1800" spc="-10" dirty="0">
                <a:solidFill>
                  <a:srgbClr val="091339"/>
                </a:solidFill>
                <a:latin typeface="Century Gothic"/>
                <a:cs typeface="Century Gothic"/>
              </a:rPr>
              <a:t>FIELD:</a:t>
            </a:r>
            <a:endParaRPr sz="1800">
              <a:latin typeface="Century Gothic"/>
              <a:cs typeface="Century Gothic"/>
            </a:endParaRPr>
          </a:p>
        </p:txBody>
      </p:sp>
      <p:sp>
        <p:nvSpPr>
          <p:cNvPr id="3" name="object 3"/>
          <p:cNvSpPr txBox="1"/>
          <p:nvPr/>
        </p:nvSpPr>
        <p:spPr>
          <a:xfrm>
            <a:off x="2630068" y="2750553"/>
            <a:ext cx="5374640" cy="2785745"/>
          </a:xfrm>
          <a:prstGeom prst="rect">
            <a:avLst/>
          </a:prstGeom>
          <a:solidFill>
            <a:srgbClr val="1B75BC">
              <a:alpha val="9999"/>
            </a:srgbClr>
          </a:solidFill>
        </p:spPr>
        <p:txBody>
          <a:bodyPr vert="horz" wrap="square" lIns="0" tIns="219710" rIns="0" bIns="0" rtlCol="0">
            <a:spAutoFit/>
          </a:bodyPr>
          <a:lstStyle/>
          <a:p>
            <a:pPr>
              <a:lnSpc>
                <a:spcPct val="100000"/>
              </a:lnSpc>
              <a:spcBef>
                <a:spcPts val="1730"/>
              </a:spcBef>
            </a:pPr>
            <a:endParaRPr sz="1600">
              <a:latin typeface="Times New Roman"/>
              <a:cs typeface="Times New Roman"/>
            </a:endParaRPr>
          </a:p>
          <a:p>
            <a:pPr marL="684530" indent="-227329">
              <a:lnSpc>
                <a:spcPct val="100000"/>
              </a:lnSpc>
              <a:buAutoNum type="arabicPeriod"/>
              <a:tabLst>
                <a:tab pos="684530" algn="l"/>
              </a:tabLst>
            </a:pPr>
            <a:r>
              <a:rPr sz="1600" spc="-10" dirty="0">
                <a:solidFill>
                  <a:srgbClr val="091339"/>
                </a:solidFill>
                <a:latin typeface="Century Gothic"/>
                <a:cs typeface="Century Gothic"/>
              </a:rPr>
              <a:t>Improved</a:t>
            </a:r>
            <a:r>
              <a:rPr sz="1600" spc="-30" dirty="0">
                <a:solidFill>
                  <a:srgbClr val="091339"/>
                </a:solidFill>
                <a:latin typeface="Century Gothic"/>
                <a:cs typeface="Century Gothic"/>
              </a:rPr>
              <a:t> </a:t>
            </a:r>
            <a:r>
              <a:rPr sz="1600" spc="-10" dirty="0">
                <a:solidFill>
                  <a:srgbClr val="091339"/>
                </a:solidFill>
                <a:latin typeface="Century Gothic"/>
                <a:cs typeface="Century Gothic"/>
              </a:rPr>
              <a:t>Diagnosis</a:t>
            </a:r>
            <a:r>
              <a:rPr sz="1600" spc="-35" dirty="0">
                <a:solidFill>
                  <a:srgbClr val="091339"/>
                </a:solidFill>
                <a:latin typeface="Century Gothic"/>
                <a:cs typeface="Century Gothic"/>
              </a:rPr>
              <a:t> </a:t>
            </a:r>
            <a:r>
              <a:rPr sz="1600" dirty="0">
                <a:solidFill>
                  <a:srgbClr val="091339"/>
                </a:solidFill>
                <a:latin typeface="Century Gothic"/>
                <a:cs typeface="Century Gothic"/>
              </a:rPr>
              <a:t>and</a:t>
            </a:r>
            <a:r>
              <a:rPr sz="1600" spc="-30" dirty="0">
                <a:solidFill>
                  <a:srgbClr val="091339"/>
                </a:solidFill>
                <a:latin typeface="Century Gothic"/>
                <a:cs typeface="Century Gothic"/>
              </a:rPr>
              <a:t> </a:t>
            </a:r>
            <a:r>
              <a:rPr sz="1600" dirty="0">
                <a:solidFill>
                  <a:srgbClr val="091339"/>
                </a:solidFill>
                <a:latin typeface="Century Gothic"/>
                <a:cs typeface="Century Gothic"/>
              </a:rPr>
              <a:t>Early</a:t>
            </a:r>
            <a:r>
              <a:rPr sz="1600" spc="-30" dirty="0">
                <a:solidFill>
                  <a:srgbClr val="091339"/>
                </a:solidFill>
                <a:latin typeface="Century Gothic"/>
                <a:cs typeface="Century Gothic"/>
              </a:rPr>
              <a:t> </a:t>
            </a:r>
            <a:r>
              <a:rPr sz="1600" spc="-10" dirty="0">
                <a:solidFill>
                  <a:srgbClr val="091339"/>
                </a:solidFill>
                <a:latin typeface="Century Gothic"/>
                <a:cs typeface="Century Gothic"/>
              </a:rPr>
              <a:t>Detection</a:t>
            </a:r>
            <a:endParaRPr sz="1600">
              <a:latin typeface="Century Gothic"/>
              <a:cs typeface="Century Gothic"/>
            </a:endParaRPr>
          </a:p>
          <a:p>
            <a:pPr marL="684530" indent="-227329">
              <a:lnSpc>
                <a:spcPct val="100000"/>
              </a:lnSpc>
              <a:spcBef>
                <a:spcPts val="980"/>
              </a:spcBef>
              <a:buAutoNum type="arabicPeriod"/>
              <a:tabLst>
                <a:tab pos="684530" algn="l"/>
              </a:tabLst>
            </a:pPr>
            <a:r>
              <a:rPr sz="1600" spc="-10" dirty="0">
                <a:solidFill>
                  <a:srgbClr val="091339"/>
                </a:solidFill>
                <a:latin typeface="Century Gothic"/>
                <a:cs typeface="Century Gothic"/>
              </a:rPr>
              <a:t>Personalized</a:t>
            </a:r>
            <a:r>
              <a:rPr sz="1600" spc="-20" dirty="0">
                <a:solidFill>
                  <a:srgbClr val="091339"/>
                </a:solidFill>
                <a:latin typeface="Century Gothic"/>
                <a:cs typeface="Century Gothic"/>
              </a:rPr>
              <a:t> </a:t>
            </a:r>
            <a:r>
              <a:rPr sz="1600" dirty="0">
                <a:solidFill>
                  <a:srgbClr val="091339"/>
                </a:solidFill>
                <a:latin typeface="Century Gothic"/>
                <a:cs typeface="Century Gothic"/>
              </a:rPr>
              <a:t>Treatment</a:t>
            </a:r>
            <a:r>
              <a:rPr sz="1600" spc="-15" dirty="0">
                <a:solidFill>
                  <a:srgbClr val="091339"/>
                </a:solidFill>
                <a:latin typeface="Century Gothic"/>
                <a:cs typeface="Century Gothic"/>
              </a:rPr>
              <a:t> </a:t>
            </a:r>
            <a:r>
              <a:rPr sz="1600" spc="-10" dirty="0">
                <a:solidFill>
                  <a:srgbClr val="091339"/>
                </a:solidFill>
                <a:latin typeface="Century Gothic"/>
                <a:cs typeface="Century Gothic"/>
              </a:rPr>
              <a:t>Plans</a:t>
            </a:r>
            <a:endParaRPr sz="1600">
              <a:latin typeface="Century Gothic"/>
              <a:cs typeface="Century Gothic"/>
            </a:endParaRPr>
          </a:p>
          <a:p>
            <a:pPr marL="684530" indent="-227329">
              <a:lnSpc>
                <a:spcPct val="100000"/>
              </a:lnSpc>
              <a:spcBef>
                <a:spcPts val="975"/>
              </a:spcBef>
              <a:buAutoNum type="arabicPeriod"/>
              <a:tabLst>
                <a:tab pos="684530" algn="l"/>
              </a:tabLst>
            </a:pPr>
            <a:r>
              <a:rPr sz="1600" dirty="0">
                <a:solidFill>
                  <a:srgbClr val="091339"/>
                </a:solidFill>
                <a:latin typeface="Century Gothic"/>
                <a:cs typeface="Century Gothic"/>
              </a:rPr>
              <a:t>Identifying</a:t>
            </a:r>
            <a:r>
              <a:rPr sz="1600" spc="-55" dirty="0">
                <a:solidFill>
                  <a:srgbClr val="091339"/>
                </a:solidFill>
                <a:latin typeface="Century Gothic"/>
                <a:cs typeface="Century Gothic"/>
              </a:rPr>
              <a:t> </a:t>
            </a:r>
            <a:r>
              <a:rPr sz="1600" dirty="0">
                <a:solidFill>
                  <a:srgbClr val="091339"/>
                </a:solidFill>
                <a:latin typeface="Century Gothic"/>
                <a:cs typeface="Century Gothic"/>
              </a:rPr>
              <a:t>Risk</a:t>
            </a:r>
            <a:r>
              <a:rPr sz="1600" spc="-55" dirty="0">
                <a:solidFill>
                  <a:srgbClr val="091339"/>
                </a:solidFill>
                <a:latin typeface="Century Gothic"/>
                <a:cs typeface="Century Gothic"/>
              </a:rPr>
              <a:t> </a:t>
            </a:r>
            <a:r>
              <a:rPr sz="1600" spc="-10" dirty="0">
                <a:solidFill>
                  <a:srgbClr val="091339"/>
                </a:solidFill>
                <a:latin typeface="Century Gothic"/>
                <a:cs typeface="Century Gothic"/>
              </a:rPr>
              <a:t>Factors</a:t>
            </a:r>
            <a:endParaRPr sz="1600">
              <a:latin typeface="Century Gothic"/>
              <a:cs typeface="Century Gothic"/>
            </a:endParaRPr>
          </a:p>
          <a:p>
            <a:pPr marL="684530" marR="827405" indent="-227329">
              <a:lnSpc>
                <a:spcPct val="151000"/>
              </a:lnSpc>
              <a:buAutoNum type="arabicPeriod"/>
              <a:tabLst>
                <a:tab pos="685800" algn="l"/>
              </a:tabLst>
            </a:pPr>
            <a:r>
              <a:rPr sz="1600" dirty="0">
                <a:solidFill>
                  <a:srgbClr val="091339"/>
                </a:solidFill>
                <a:latin typeface="Century Gothic"/>
                <a:cs typeface="Century Gothic"/>
              </a:rPr>
              <a:t>Enhanced</a:t>
            </a:r>
            <a:r>
              <a:rPr sz="1600" spc="-30" dirty="0">
                <a:solidFill>
                  <a:srgbClr val="091339"/>
                </a:solidFill>
                <a:latin typeface="Century Gothic"/>
                <a:cs typeface="Century Gothic"/>
              </a:rPr>
              <a:t> </a:t>
            </a:r>
            <a:r>
              <a:rPr sz="1600" spc="-10" dirty="0">
                <a:solidFill>
                  <a:srgbClr val="091339"/>
                </a:solidFill>
                <a:latin typeface="Century Gothic"/>
                <a:cs typeface="Century Gothic"/>
              </a:rPr>
              <a:t>Educational</a:t>
            </a:r>
            <a:r>
              <a:rPr sz="1600" spc="-30" dirty="0">
                <a:solidFill>
                  <a:srgbClr val="091339"/>
                </a:solidFill>
                <a:latin typeface="Century Gothic"/>
                <a:cs typeface="Century Gothic"/>
              </a:rPr>
              <a:t> </a:t>
            </a:r>
            <a:r>
              <a:rPr sz="1600" dirty="0">
                <a:solidFill>
                  <a:srgbClr val="091339"/>
                </a:solidFill>
                <a:latin typeface="Century Gothic"/>
                <a:cs typeface="Century Gothic"/>
              </a:rPr>
              <a:t>and</a:t>
            </a:r>
            <a:r>
              <a:rPr sz="1600" spc="-25" dirty="0">
                <a:solidFill>
                  <a:srgbClr val="091339"/>
                </a:solidFill>
                <a:latin typeface="Century Gothic"/>
                <a:cs typeface="Century Gothic"/>
              </a:rPr>
              <a:t> </a:t>
            </a:r>
            <a:r>
              <a:rPr sz="1600" spc="-10" dirty="0">
                <a:solidFill>
                  <a:srgbClr val="091339"/>
                </a:solidFill>
                <a:latin typeface="Century Gothic"/>
                <a:cs typeface="Century Gothic"/>
              </a:rPr>
              <a:t>Workplace 	Support</a:t>
            </a:r>
            <a:endParaRPr sz="1600">
              <a:latin typeface="Century Gothic"/>
              <a:cs typeface="Century Gothic"/>
            </a:endParaRPr>
          </a:p>
          <a:p>
            <a:pPr marL="684530" indent="-227329">
              <a:lnSpc>
                <a:spcPct val="100000"/>
              </a:lnSpc>
              <a:spcBef>
                <a:spcPts val="980"/>
              </a:spcBef>
              <a:buAutoNum type="arabicPeriod"/>
              <a:tabLst>
                <a:tab pos="684530" algn="l"/>
              </a:tabLst>
            </a:pPr>
            <a:r>
              <a:rPr sz="1600" spc="-10" dirty="0">
                <a:solidFill>
                  <a:srgbClr val="091339"/>
                </a:solidFill>
                <a:latin typeface="Century Gothic"/>
                <a:cs typeface="Century Gothic"/>
              </a:rPr>
              <a:t>Large-</a:t>
            </a:r>
            <a:r>
              <a:rPr sz="1600" dirty="0">
                <a:solidFill>
                  <a:srgbClr val="091339"/>
                </a:solidFill>
                <a:latin typeface="Century Gothic"/>
                <a:cs typeface="Century Gothic"/>
              </a:rPr>
              <a:t>Scale</a:t>
            </a:r>
            <a:r>
              <a:rPr sz="1600" spc="-30" dirty="0">
                <a:solidFill>
                  <a:srgbClr val="091339"/>
                </a:solidFill>
                <a:latin typeface="Century Gothic"/>
                <a:cs typeface="Century Gothic"/>
              </a:rPr>
              <a:t> </a:t>
            </a:r>
            <a:r>
              <a:rPr sz="1600" dirty="0">
                <a:solidFill>
                  <a:srgbClr val="091339"/>
                </a:solidFill>
                <a:latin typeface="Century Gothic"/>
                <a:cs typeface="Century Gothic"/>
              </a:rPr>
              <a:t>Public</a:t>
            </a:r>
            <a:r>
              <a:rPr sz="1600" spc="-25" dirty="0">
                <a:solidFill>
                  <a:srgbClr val="091339"/>
                </a:solidFill>
                <a:latin typeface="Century Gothic"/>
                <a:cs typeface="Century Gothic"/>
              </a:rPr>
              <a:t> </a:t>
            </a:r>
            <a:r>
              <a:rPr sz="1600" dirty="0">
                <a:solidFill>
                  <a:srgbClr val="091339"/>
                </a:solidFill>
                <a:latin typeface="Century Gothic"/>
                <a:cs typeface="Century Gothic"/>
              </a:rPr>
              <a:t>Health</a:t>
            </a:r>
            <a:r>
              <a:rPr sz="1600" spc="-25" dirty="0">
                <a:solidFill>
                  <a:srgbClr val="091339"/>
                </a:solidFill>
                <a:latin typeface="Century Gothic"/>
                <a:cs typeface="Century Gothic"/>
              </a:rPr>
              <a:t> </a:t>
            </a:r>
            <a:r>
              <a:rPr sz="1600" spc="-10" dirty="0">
                <a:solidFill>
                  <a:srgbClr val="091339"/>
                </a:solidFill>
                <a:latin typeface="Century Gothic"/>
                <a:cs typeface="Century Gothic"/>
              </a:rPr>
              <a:t>Insights</a:t>
            </a:r>
            <a:endParaRPr sz="16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86623" y="1328204"/>
            <a:ext cx="7150100" cy="629920"/>
          </a:xfrm>
          <a:prstGeom prst="rect">
            <a:avLst/>
          </a:prstGeom>
          <a:solidFill>
            <a:srgbClr val="1B75BC">
              <a:alpha val="9999"/>
            </a:srgbClr>
          </a:solidFill>
        </p:spPr>
        <p:txBody>
          <a:bodyPr vert="horz" wrap="square" lIns="0" tIns="193040" rIns="0" bIns="0" rtlCol="0">
            <a:spAutoFit/>
          </a:bodyPr>
          <a:lstStyle/>
          <a:p>
            <a:pPr marL="130175">
              <a:lnSpc>
                <a:spcPct val="100000"/>
              </a:lnSpc>
              <a:spcBef>
                <a:spcPts val="1520"/>
              </a:spcBef>
            </a:pPr>
            <a:r>
              <a:rPr sz="1400" dirty="0">
                <a:solidFill>
                  <a:srgbClr val="091339"/>
                </a:solidFill>
                <a:latin typeface="Century Gothic"/>
                <a:cs typeface="Century Gothic"/>
              </a:rPr>
              <a:t>1.</a:t>
            </a:r>
            <a:r>
              <a:rPr sz="1400" spc="204" dirty="0">
                <a:solidFill>
                  <a:srgbClr val="091339"/>
                </a:solidFill>
                <a:latin typeface="Century Gothic"/>
                <a:cs typeface="Century Gothic"/>
              </a:rPr>
              <a:t> </a:t>
            </a:r>
            <a:r>
              <a:rPr sz="1400" dirty="0">
                <a:solidFill>
                  <a:srgbClr val="091339"/>
                </a:solidFill>
                <a:latin typeface="Century Gothic"/>
                <a:cs typeface="Century Gothic"/>
              </a:rPr>
              <a:t>IMPROVED</a:t>
            </a:r>
            <a:r>
              <a:rPr sz="1400" spc="-20" dirty="0">
                <a:solidFill>
                  <a:srgbClr val="091339"/>
                </a:solidFill>
                <a:latin typeface="Century Gothic"/>
                <a:cs typeface="Century Gothic"/>
              </a:rPr>
              <a:t> </a:t>
            </a:r>
            <a:r>
              <a:rPr sz="1400" dirty="0">
                <a:solidFill>
                  <a:srgbClr val="091339"/>
                </a:solidFill>
                <a:latin typeface="Century Gothic"/>
                <a:cs typeface="Century Gothic"/>
              </a:rPr>
              <a:t>DIAGNOSIS</a:t>
            </a:r>
            <a:r>
              <a:rPr sz="1400" spc="-20" dirty="0">
                <a:solidFill>
                  <a:srgbClr val="091339"/>
                </a:solidFill>
                <a:latin typeface="Century Gothic"/>
                <a:cs typeface="Century Gothic"/>
              </a:rPr>
              <a:t> </a:t>
            </a:r>
            <a:r>
              <a:rPr sz="1400" dirty="0">
                <a:solidFill>
                  <a:srgbClr val="091339"/>
                </a:solidFill>
                <a:latin typeface="Century Gothic"/>
                <a:cs typeface="Century Gothic"/>
              </a:rPr>
              <a:t>AND</a:t>
            </a:r>
            <a:r>
              <a:rPr sz="1400" spc="-25" dirty="0">
                <a:solidFill>
                  <a:srgbClr val="091339"/>
                </a:solidFill>
                <a:latin typeface="Century Gothic"/>
                <a:cs typeface="Century Gothic"/>
              </a:rPr>
              <a:t> </a:t>
            </a:r>
            <a:r>
              <a:rPr sz="1400" dirty="0">
                <a:solidFill>
                  <a:srgbClr val="091339"/>
                </a:solidFill>
                <a:latin typeface="Century Gothic"/>
                <a:cs typeface="Century Gothic"/>
              </a:rPr>
              <a:t>EARLY</a:t>
            </a:r>
            <a:r>
              <a:rPr sz="1400" spc="-20" dirty="0">
                <a:solidFill>
                  <a:srgbClr val="091339"/>
                </a:solidFill>
                <a:latin typeface="Century Gothic"/>
                <a:cs typeface="Century Gothic"/>
              </a:rPr>
              <a:t> </a:t>
            </a:r>
            <a:r>
              <a:rPr sz="1400" spc="-10" dirty="0">
                <a:solidFill>
                  <a:srgbClr val="091339"/>
                </a:solidFill>
                <a:latin typeface="Century Gothic"/>
                <a:cs typeface="Century Gothic"/>
              </a:rPr>
              <a:t>DETECTION</a:t>
            </a:r>
            <a:endParaRPr sz="1400">
              <a:latin typeface="Century Gothic"/>
              <a:cs typeface="Century Gothic"/>
            </a:endParaRPr>
          </a:p>
        </p:txBody>
      </p:sp>
      <p:sp>
        <p:nvSpPr>
          <p:cNvPr id="3" name="object 3"/>
          <p:cNvSpPr txBox="1"/>
          <p:nvPr/>
        </p:nvSpPr>
        <p:spPr>
          <a:xfrm>
            <a:off x="1753706" y="2226217"/>
            <a:ext cx="6996430" cy="902335"/>
          </a:xfrm>
          <a:prstGeom prst="rect">
            <a:avLst/>
          </a:prstGeom>
        </p:spPr>
        <p:txBody>
          <a:bodyPr vert="horz" wrap="square" lIns="0" tIns="91440" rIns="0" bIns="0" rtlCol="0">
            <a:spAutoFit/>
          </a:bodyPr>
          <a:lstStyle/>
          <a:p>
            <a:pPr marL="240029" indent="-227329">
              <a:lnSpc>
                <a:spcPct val="100000"/>
              </a:lnSpc>
              <a:spcBef>
                <a:spcPts val="720"/>
              </a:spcBef>
              <a:buChar char="•"/>
              <a:tabLst>
                <a:tab pos="240029" algn="l"/>
              </a:tabLst>
            </a:pPr>
            <a:r>
              <a:rPr sz="1400" b="1" dirty="0">
                <a:solidFill>
                  <a:srgbClr val="273A95"/>
                </a:solidFill>
                <a:latin typeface="Century Gothic"/>
                <a:cs typeface="Century Gothic"/>
              </a:rPr>
              <a:t>Challenges</a:t>
            </a:r>
            <a:r>
              <a:rPr sz="1400" b="1" spc="-5" dirty="0">
                <a:solidFill>
                  <a:srgbClr val="273A95"/>
                </a:solidFill>
                <a:latin typeface="Century Gothic"/>
                <a:cs typeface="Century Gothic"/>
              </a:rPr>
              <a:t> </a:t>
            </a:r>
            <a:r>
              <a:rPr sz="1400" b="1" dirty="0">
                <a:solidFill>
                  <a:srgbClr val="273A95"/>
                </a:solidFill>
                <a:latin typeface="Century Gothic"/>
                <a:cs typeface="Century Gothic"/>
              </a:rPr>
              <a:t>in</a:t>
            </a:r>
            <a:r>
              <a:rPr sz="1400" b="1" spc="-5" dirty="0">
                <a:solidFill>
                  <a:srgbClr val="273A95"/>
                </a:solidFill>
                <a:latin typeface="Century Gothic"/>
                <a:cs typeface="Century Gothic"/>
              </a:rPr>
              <a:t> </a:t>
            </a:r>
            <a:r>
              <a:rPr sz="1400" b="1" dirty="0">
                <a:solidFill>
                  <a:srgbClr val="273A95"/>
                </a:solidFill>
                <a:latin typeface="Century Gothic"/>
                <a:cs typeface="Century Gothic"/>
              </a:rPr>
              <a:t>ADHD</a:t>
            </a:r>
            <a:r>
              <a:rPr sz="1400" b="1" spc="-5" dirty="0">
                <a:solidFill>
                  <a:srgbClr val="273A95"/>
                </a:solidFill>
                <a:latin typeface="Century Gothic"/>
                <a:cs typeface="Century Gothic"/>
              </a:rPr>
              <a:t> </a:t>
            </a:r>
            <a:r>
              <a:rPr sz="1400" b="1" dirty="0">
                <a:solidFill>
                  <a:srgbClr val="273A95"/>
                </a:solidFill>
                <a:latin typeface="Century Gothic"/>
                <a:cs typeface="Century Gothic"/>
              </a:rPr>
              <a:t>Diagnosis</a:t>
            </a:r>
            <a:r>
              <a:rPr sz="1400" b="1" spc="-5" dirty="0">
                <a:solidFill>
                  <a:srgbClr val="273A95"/>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a:p>
            <a:pPr marL="12700" marR="5080">
              <a:lnSpc>
                <a:spcPct val="136900"/>
              </a:lnSpc>
            </a:pPr>
            <a:r>
              <a:rPr sz="1400" dirty="0">
                <a:solidFill>
                  <a:srgbClr val="273A95"/>
                </a:solidFill>
                <a:latin typeface="Century Gothic"/>
                <a:cs typeface="Century Gothic"/>
              </a:rPr>
              <a:t>ADHD</a:t>
            </a:r>
            <a:r>
              <a:rPr sz="1400" spc="-20" dirty="0">
                <a:solidFill>
                  <a:srgbClr val="273A95"/>
                </a:solidFill>
                <a:latin typeface="Century Gothic"/>
                <a:cs typeface="Century Gothic"/>
              </a:rPr>
              <a:t> </a:t>
            </a:r>
            <a:r>
              <a:rPr sz="1400" dirty="0">
                <a:solidFill>
                  <a:srgbClr val="273A95"/>
                </a:solidFill>
                <a:latin typeface="Century Gothic"/>
                <a:cs typeface="Century Gothic"/>
              </a:rPr>
              <a:t>symptoms</a:t>
            </a:r>
            <a:r>
              <a:rPr sz="1400" spc="-25" dirty="0">
                <a:solidFill>
                  <a:srgbClr val="273A95"/>
                </a:solidFill>
                <a:latin typeface="Century Gothic"/>
                <a:cs typeface="Century Gothic"/>
              </a:rPr>
              <a:t> </a:t>
            </a:r>
            <a:r>
              <a:rPr sz="1400" dirty="0">
                <a:solidFill>
                  <a:srgbClr val="273A95"/>
                </a:solidFill>
                <a:latin typeface="Century Gothic"/>
                <a:cs typeface="Century Gothic"/>
              </a:rPr>
              <a:t>overlap</a:t>
            </a:r>
            <a:r>
              <a:rPr sz="1400" spc="-20" dirty="0">
                <a:solidFill>
                  <a:srgbClr val="273A95"/>
                </a:solidFill>
                <a:latin typeface="Century Gothic"/>
                <a:cs typeface="Century Gothic"/>
              </a:rPr>
              <a:t> </a:t>
            </a:r>
            <a:r>
              <a:rPr sz="1400" dirty="0">
                <a:solidFill>
                  <a:srgbClr val="273A95"/>
                </a:solidFill>
                <a:latin typeface="Century Gothic"/>
                <a:cs typeface="Century Gothic"/>
              </a:rPr>
              <a:t>with</a:t>
            </a:r>
            <a:r>
              <a:rPr sz="1400" spc="-20" dirty="0">
                <a:solidFill>
                  <a:srgbClr val="273A95"/>
                </a:solidFill>
                <a:latin typeface="Century Gothic"/>
                <a:cs typeface="Century Gothic"/>
              </a:rPr>
              <a:t> </a:t>
            </a:r>
            <a:r>
              <a:rPr sz="1400" dirty="0">
                <a:solidFill>
                  <a:srgbClr val="273A95"/>
                </a:solidFill>
                <a:latin typeface="Century Gothic"/>
                <a:cs typeface="Century Gothic"/>
              </a:rPr>
              <a:t>other</a:t>
            </a:r>
            <a:r>
              <a:rPr sz="1400" spc="-20" dirty="0">
                <a:solidFill>
                  <a:srgbClr val="273A95"/>
                </a:solidFill>
                <a:latin typeface="Century Gothic"/>
                <a:cs typeface="Century Gothic"/>
              </a:rPr>
              <a:t> </a:t>
            </a:r>
            <a:r>
              <a:rPr sz="1400" dirty="0">
                <a:solidFill>
                  <a:srgbClr val="273A95"/>
                </a:solidFill>
                <a:latin typeface="Century Gothic"/>
                <a:cs typeface="Century Gothic"/>
              </a:rPr>
              <a:t>conditions</a:t>
            </a:r>
            <a:r>
              <a:rPr sz="1400" spc="-25" dirty="0">
                <a:solidFill>
                  <a:srgbClr val="273A95"/>
                </a:solidFill>
                <a:latin typeface="Century Gothic"/>
                <a:cs typeface="Century Gothic"/>
              </a:rPr>
              <a:t> </a:t>
            </a:r>
            <a:r>
              <a:rPr sz="1400" dirty="0">
                <a:solidFill>
                  <a:srgbClr val="273A95"/>
                </a:solidFill>
                <a:latin typeface="Century Gothic"/>
                <a:cs typeface="Century Gothic"/>
              </a:rPr>
              <a:t>(e.g.,</a:t>
            </a:r>
            <a:r>
              <a:rPr sz="1400" spc="-20" dirty="0">
                <a:solidFill>
                  <a:srgbClr val="273A95"/>
                </a:solidFill>
                <a:latin typeface="Century Gothic"/>
                <a:cs typeface="Century Gothic"/>
              </a:rPr>
              <a:t> </a:t>
            </a:r>
            <a:r>
              <a:rPr sz="1400" dirty="0">
                <a:solidFill>
                  <a:srgbClr val="273A95"/>
                </a:solidFill>
                <a:latin typeface="Century Gothic"/>
                <a:cs typeface="Century Gothic"/>
              </a:rPr>
              <a:t>anxiety,</a:t>
            </a:r>
            <a:r>
              <a:rPr sz="1400" spc="-20" dirty="0">
                <a:solidFill>
                  <a:srgbClr val="273A95"/>
                </a:solidFill>
                <a:latin typeface="Century Gothic"/>
                <a:cs typeface="Century Gothic"/>
              </a:rPr>
              <a:t> </a:t>
            </a:r>
            <a:r>
              <a:rPr sz="1400" dirty="0">
                <a:solidFill>
                  <a:srgbClr val="273A95"/>
                </a:solidFill>
                <a:latin typeface="Century Gothic"/>
                <a:cs typeface="Century Gothic"/>
              </a:rPr>
              <a:t>learning</a:t>
            </a:r>
            <a:r>
              <a:rPr sz="1400" spc="-20" dirty="0">
                <a:solidFill>
                  <a:srgbClr val="273A95"/>
                </a:solidFill>
                <a:latin typeface="Century Gothic"/>
                <a:cs typeface="Century Gothic"/>
              </a:rPr>
              <a:t> </a:t>
            </a:r>
            <a:r>
              <a:rPr sz="1400" spc="-10" dirty="0">
                <a:solidFill>
                  <a:srgbClr val="273A95"/>
                </a:solidFill>
                <a:latin typeface="Century Gothic"/>
                <a:cs typeface="Century Gothic"/>
              </a:rPr>
              <a:t>disabilities), </a:t>
            </a:r>
            <a:r>
              <a:rPr sz="1400" dirty="0">
                <a:solidFill>
                  <a:srgbClr val="273A95"/>
                </a:solidFill>
                <a:latin typeface="Century Gothic"/>
                <a:cs typeface="Century Gothic"/>
              </a:rPr>
              <a:t>making</a:t>
            </a:r>
            <a:r>
              <a:rPr sz="1400" spc="-25" dirty="0">
                <a:solidFill>
                  <a:srgbClr val="273A95"/>
                </a:solidFill>
                <a:latin typeface="Century Gothic"/>
                <a:cs typeface="Century Gothic"/>
              </a:rPr>
              <a:t> </a:t>
            </a:r>
            <a:r>
              <a:rPr sz="1400" dirty="0">
                <a:solidFill>
                  <a:srgbClr val="273A95"/>
                </a:solidFill>
                <a:latin typeface="Century Gothic"/>
                <a:cs typeface="Century Gothic"/>
              </a:rPr>
              <a:t>diagnosis</a:t>
            </a:r>
            <a:r>
              <a:rPr sz="1400" spc="-30" dirty="0">
                <a:solidFill>
                  <a:srgbClr val="273A95"/>
                </a:solidFill>
                <a:latin typeface="Century Gothic"/>
                <a:cs typeface="Century Gothic"/>
              </a:rPr>
              <a:t> </a:t>
            </a:r>
            <a:r>
              <a:rPr sz="1400" dirty="0">
                <a:solidFill>
                  <a:srgbClr val="273A95"/>
                </a:solidFill>
                <a:latin typeface="Century Gothic"/>
                <a:cs typeface="Century Gothic"/>
              </a:rPr>
              <a:t>complex</a:t>
            </a:r>
            <a:r>
              <a:rPr sz="1400" spc="-25" dirty="0">
                <a:solidFill>
                  <a:srgbClr val="273A95"/>
                </a:solidFill>
                <a:latin typeface="Century Gothic"/>
                <a:cs typeface="Century Gothic"/>
              </a:rPr>
              <a:t> </a:t>
            </a:r>
            <a:r>
              <a:rPr sz="1400" dirty="0">
                <a:solidFill>
                  <a:srgbClr val="273A95"/>
                </a:solidFill>
                <a:latin typeface="Century Gothic"/>
                <a:cs typeface="Century Gothic"/>
              </a:rPr>
              <a:t>and</a:t>
            </a:r>
            <a:r>
              <a:rPr sz="1400" spc="-20" dirty="0">
                <a:solidFill>
                  <a:srgbClr val="273A95"/>
                </a:solidFill>
                <a:latin typeface="Century Gothic"/>
                <a:cs typeface="Century Gothic"/>
              </a:rPr>
              <a:t> </a:t>
            </a:r>
            <a:r>
              <a:rPr sz="1400" dirty="0">
                <a:solidFill>
                  <a:srgbClr val="273A95"/>
                </a:solidFill>
                <a:latin typeface="Century Gothic"/>
                <a:cs typeface="Century Gothic"/>
              </a:rPr>
              <a:t>sometimes</a:t>
            </a:r>
            <a:r>
              <a:rPr sz="1400" spc="-30" dirty="0">
                <a:solidFill>
                  <a:srgbClr val="273A95"/>
                </a:solidFill>
                <a:latin typeface="Century Gothic"/>
                <a:cs typeface="Century Gothic"/>
              </a:rPr>
              <a:t> </a:t>
            </a:r>
            <a:r>
              <a:rPr sz="1400" spc="-10" dirty="0">
                <a:solidFill>
                  <a:srgbClr val="273A95"/>
                </a:solidFill>
                <a:latin typeface="Century Gothic"/>
                <a:cs typeface="Century Gothic"/>
              </a:rPr>
              <a:t>subjective.</a:t>
            </a:r>
            <a:endParaRPr sz="1400">
              <a:latin typeface="Century Gothic"/>
              <a:cs typeface="Century Gothic"/>
            </a:endParaRPr>
          </a:p>
        </p:txBody>
      </p:sp>
      <p:sp>
        <p:nvSpPr>
          <p:cNvPr id="4" name="object 4"/>
          <p:cNvSpPr txBox="1"/>
          <p:nvPr/>
        </p:nvSpPr>
        <p:spPr>
          <a:xfrm>
            <a:off x="1715477" y="3497834"/>
            <a:ext cx="7120890" cy="2029460"/>
          </a:xfrm>
          <a:prstGeom prst="rect">
            <a:avLst/>
          </a:prstGeom>
          <a:solidFill>
            <a:srgbClr val="1B75BC">
              <a:alpha val="5000"/>
            </a:srgbClr>
          </a:solidFill>
        </p:spPr>
        <p:txBody>
          <a:bodyPr vert="horz" wrap="square" lIns="0" tIns="99060" rIns="0" bIns="0" rtlCol="0">
            <a:spAutoFit/>
          </a:bodyPr>
          <a:lstStyle/>
          <a:p>
            <a:pPr marL="278130" indent="-227329">
              <a:lnSpc>
                <a:spcPct val="100000"/>
              </a:lnSpc>
              <a:spcBef>
                <a:spcPts val="780"/>
              </a:spcBef>
              <a:buChar char="•"/>
              <a:tabLst>
                <a:tab pos="278130" algn="l"/>
              </a:tabLst>
            </a:pPr>
            <a:r>
              <a:rPr sz="1400" b="1" dirty="0">
                <a:solidFill>
                  <a:srgbClr val="273A95"/>
                </a:solidFill>
                <a:latin typeface="Century Gothic"/>
                <a:cs typeface="Century Gothic"/>
              </a:rPr>
              <a:t>AI</a:t>
            </a:r>
            <a:r>
              <a:rPr sz="1400" b="1" spc="-15" dirty="0">
                <a:solidFill>
                  <a:srgbClr val="273A95"/>
                </a:solidFill>
                <a:latin typeface="Century Gothic"/>
                <a:cs typeface="Century Gothic"/>
              </a:rPr>
              <a:t> </a:t>
            </a:r>
            <a:r>
              <a:rPr sz="1400" b="1" spc="-10" dirty="0">
                <a:solidFill>
                  <a:srgbClr val="273A95"/>
                </a:solidFill>
                <a:latin typeface="Century Gothic"/>
                <a:cs typeface="Century Gothic"/>
              </a:rPr>
              <a:t>Advantage</a:t>
            </a:r>
            <a:r>
              <a:rPr sz="1400" b="1" spc="-15" dirty="0">
                <a:solidFill>
                  <a:srgbClr val="273A95"/>
                </a:solidFill>
                <a:latin typeface="Century Gothic"/>
                <a:cs typeface="Century Gothic"/>
              </a:rPr>
              <a:t> </a:t>
            </a:r>
            <a:r>
              <a:rPr sz="1400" b="1" spc="-50" dirty="0">
                <a:solidFill>
                  <a:srgbClr val="273A95"/>
                </a:solidFill>
                <a:latin typeface="Century Gothic"/>
                <a:cs typeface="Century Gothic"/>
              </a:rPr>
              <a:t>:</a:t>
            </a:r>
            <a:endParaRPr sz="1400">
              <a:latin typeface="Century Gothic"/>
              <a:cs typeface="Century Gothic"/>
            </a:endParaRPr>
          </a:p>
          <a:p>
            <a:pPr marL="279400" marR="33655" indent="-229235">
              <a:lnSpc>
                <a:spcPct val="136900"/>
              </a:lnSpc>
              <a:buChar char="-"/>
              <a:tabLst>
                <a:tab pos="279400" algn="l"/>
              </a:tabLst>
            </a:pPr>
            <a:r>
              <a:rPr sz="1400" dirty="0">
                <a:solidFill>
                  <a:srgbClr val="273A95"/>
                </a:solidFill>
                <a:latin typeface="Century Gothic"/>
                <a:cs typeface="Century Gothic"/>
              </a:rPr>
              <a:t>Algorithms</a:t>
            </a:r>
            <a:r>
              <a:rPr sz="1400" spc="-30" dirty="0">
                <a:solidFill>
                  <a:srgbClr val="273A95"/>
                </a:solidFill>
                <a:latin typeface="Century Gothic"/>
                <a:cs typeface="Century Gothic"/>
              </a:rPr>
              <a:t> </a:t>
            </a:r>
            <a:r>
              <a:rPr sz="1400" dirty="0">
                <a:solidFill>
                  <a:srgbClr val="273A95"/>
                </a:solidFill>
                <a:latin typeface="Century Gothic"/>
                <a:cs typeface="Century Gothic"/>
              </a:rPr>
              <a:t>can</a:t>
            </a:r>
            <a:r>
              <a:rPr sz="1400" spc="-20" dirty="0">
                <a:solidFill>
                  <a:srgbClr val="273A95"/>
                </a:solidFill>
                <a:latin typeface="Century Gothic"/>
                <a:cs typeface="Century Gothic"/>
              </a:rPr>
              <a:t> </a:t>
            </a:r>
            <a:r>
              <a:rPr sz="1400" dirty="0">
                <a:solidFill>
                  <a:srgbClr val="273A95"/>
                </a:solidFill>
                <a:latin typeface="Century Gothic"/>
                <a:cs typeface="Century Gothic"/>
              </a:rPr>
              <a:t>analyse</a:t>
            </a:r>
            <a:r>
              <a:rPr sz="1400" spc="-20" dirty="0">
                <a:solidFill>
                  <a:srgbClr val="273A95"/>
                </a:solidFill>
                <a:latin typeface="Century Gothic"/>
                <a:cs typeface="Century Gothic"/>
              </a:rPr>
              <a:t> </a:t>
            </a:r>
            <a:r>
              <a:rPr sz="1400" dirty="0">
                <a:solidFill>
                  <a:srgbClr val="273A95"/>
                </a:solidFill>
                <a:latin typeface="Century Gothic"/>
                <a:cs typeface="Century Gothic"/>
              </a:rPr>
              <a:t>patterns</a:t>
            </a:r>
            <a:r>
              <a:rPr sz="1400" spc="-25" dirty="0">
                <a:solidFill>
                  <a:srgbClr val="273A95"/>
                </a:solidFill>
                <a:latin typeface="Century Gothic"/>
                <a:cs typeface="Century Gothic"/>
              </a:rPr>
              <a:t> </a:t>
            </a:r>
            <a:r>
              <a:rPr sz="1400" dirty="0">
                <a:solidFill>
                  <a:srgbClr val="273A95"/>
                </a:solidFill>
                <a:latin typeface="Century Gothic"/>
                <a:cs typeface="Century Gothic"/>
              </a:rPr>
              <a:t>in</a:t>
            </a:r>
            <a:r>
              <a:rPr sz="1400" spc="-20" dirty="0">
                <a:solidFill>
                  <a:srgbClr val="273A95"/>
                </a:solidFill>
                <a:latin typeface="Century Gothic"/>
                <a:cs typeface="Century Gothic"/>
              </a:rPr>
              <a:t> </a:t>
            </a:r>
            <a:r>
              <a:rPr sz="1400" dirty="0">
                <a:solidFill>
                  <a:srgbClr val="273A95"/>
                </a:solidFill>
                <a:latin typeface="Century Gothic"/>
                <a:cs typeface="Century Gothic"/>
              </a:rPr>
              <a:t>data,</a:t>
            </a:r>
            <a:r>
              <a:rPr sz="1400" spc="-25" dirty="0">
                <a:solidFill>
                  <a:srgbClr val="273A95"/>
                </a:solidFill>
                <a:latin typeface="Century Gothic"/>
                <a:cs typeface="Century Gothic"/>
              </a:rPr>
              <a:t> </a:t>
            </a:r>
            <a:r>
              <a:rPr sz="1400" dirty="0">
                <a:solidFill>
                  <a:srgbClr val="273A95"/>
                </a:solidFill>
                <a:latin typeface="Century Gothic"/>
                <a:cs typeface="Century Gothic"/>
              </a:rPr>
              <a:t>such</a:t>
            </a:r>
            <a:r>
              <a:rPr sz="1400" spc="-20" dirty="0">
                <a:solidFill>
                  <a:srgbClr val="273A95"/>
                </a:solidFill>
                <a:latin typeface="Century Gothic"/>
                <a:cs typeface="Century Gothic"/>
              </a:rPr>
              <a:t> </a:t>
            </a:r>
            <a:r>
              <a:rPr sz="1400" dirty="0">
                <a:solidFill>
                  <a:srgbClr val="273A95"/>
                </a:solidFill>
                <a:latin typeface="Century Gothic"/>
                <a:cs typeface="Century Gothic"/>
              </a:rPr>
              <a:t>as</a:t>
            </a:r>
            <a:r>
              <a:rPr sz="1400" spc="-25" dirty="0">
                <a:solidFill>
                  <a:srgbClr val="273A95"/>
                </a:solidFill>
                <a:latin typeface="Century Gothic"/>
                <a:cs typeface="Century Gothic"/>
              </a:rPr>
              <a:t> </a:t>
            </a:r>
            <a:r>
              <a:rPr sz="1400" dirty="0">
                <a:solidFill>
                  <a:srgbClr val="273A95"/>
                </a:solidFill>
                <a:latin typeface="Century Gothic"/>
                <a:cs typeface="Century Gothic"/>
              </a:rPr>
              <a:t>behavioural</a:t>
            </a:r>
            <a:r>
              <a:rPr sz="1400" spc="-25" dirty="0">
                <a:solidFill>
                  <a:srgbClr val="273A95"/>
                </a:solidFill>
                <a:latin typeface="Century Gothic"/>
                <a:cs typeface="Century Gothic"/>
              </a:rPr>
              <a:t> </a:t>
            </a:r>
            <a:r>
              <a:rPr sz="1400" spc="-10" dirty="0">
                <a:solidFill>
                  <a:srgbClr val="273A95"/>
                </a:solidFill>
                <a:latin typeface="Century Gothic"/>
                <a:cs typeface="Century Gothic"/>
              </a:rPr>
              <a:t>assessments, </a:t>
            </a:r>
            <a:r>
              <a:rPr sz="1400" dirty="0">
                <a:solidFill>
                  <a:srgbClr val="273A95"/>
                </a:solidFill>
                <a:latin typeface="Century Gothic"/>
                <a:cs typeface="Century Gothic"/>
              </a:rPr>
              <a:t>cognitive</a:t>
            </a:r>
            <a:r>
              <a:rPr sz="1400" spc="-10" dirty="0">
                <a:solidFill>
                  <a:srgbClr val="273A95"/>
                </a:solidFill>
                <a:latin typeface="Century Gothic"/>
                <a:cs typeface="Century Gothic"/>
              </a:rPr>
              <a:t> </a:t>
            </a:r>
            <a:r>
              <a:rPr sz="1400" dirty="0">
                <a:solidFill>
                  <a:srgbClr val="273A95"/>
                </a:solidFill>
                <a:latin typeface="Century Gothic"/>
                <a:cs typeface="Century Gothic"/>
              </a:rPr>
              <a:t>tests,</a:t>
            </a:r>
            <a:r>
              <a:rPr sz="1400" spc="-10" dirty="0">
                <a:solidFill>
                  <a:srgbClr val="273A95"/>
                </a:solidFill>
                <a:latin typeface="Century Gothic"/>
                <a:cs typeface="Century Gothic"/>
              </a:rPr>
              <a:t> </a:t>
            </a:r>
            <a:r>
              <a:rPr sz="1400" dirty="0">
                <a:solidFill>
                  <a:srgbClr val="273A95"/>
                </a:solidFill>
                <a:latin typeface="Century Gothic"/>
                <a:cs typeface="Century Gothic"/>
              </a:rPr>
              <a:t>or</a:t>
            </a:r>
            <a:r>
              <a:rPr sz="1400" spc="-10" dirty="0">
                <a:solidFill>
                  <a:srgbClr val="273A95"/>
                </a:solidFill>
                <a:latin typeface="Century Gothic"/>
                <a:cs typeface="Century Gothic"/>
              </a:rPr>
              <a:t> </a:t>
            </a:r>
            <a:r>
              <a:rPr sz="1400" dirty="0">
                <a:solidFill>
                  <a:srgbClr val="273A95"/>
                </a:solidFill>
                <a:latin typeface="Century Gothic"/>
                <a:cs typeface="Century Gothic"/>
              </a:rPr>
              <a:t>even</a:t>
            </a:r>
            <a:r>
              <a:rPr sz="1400" spc="-10" dirty="0">
                <a:solidFill>
                  <a:srgbClr val="273A95"/>
                </a:solidFill>
                <a:latin typeface="Century Gothic"/>
                <a:cs typeface="Century Gothic"/>
              </a:rPr>
              <a:t> </a:t>
            </a:r>
            <a:r>
              <a:rPr sz="1400" dirty="0">
                <a:solidFill>
                  <a:srgbClr val="273A95"/>
                </a:solidFill>
                <a:latin typeface="Century Gothic"/>
                <a:cs typeface="Century Gothic"/>
              </a:rPr>
              <a:t>speech</a:t>
            </a:r>
            <a:r>
              <a:rPr sz="1400" spc="-10" dirty="0">
                <a:solidFill>
                  <a:srgbClr val="273A95"/>
                </a:solidFill>
                <a:latin typeface="Century Gothic"/>
                <a:cs typeface="Century Gothic"/>
              </a:rPr>
              <a:t> </a:t>
            </a:r>
            <a:r>
              <a:rPr sz="1400" dirty="0">
                <a:solidFill>
                  <a:srgbClr val="273A95"/>
                </a:solidFill>
                <a:latin typeface="Century Gothic"/>
                <a:cs typeface="Century Gothic"/>
              </a:rPr>
              <a:t>and</a:t>
            </a:r>
            <a:r>
              <a:rPr sz="1400" spc="-10" dirty="0">
                <a:solidFill>
                  <a:srgbClr val="273A95"/>
                </a:solidFill>
                <a:latin typeface="Century Gothic"/>
                <a:cs typeface="Century Gothic"/>
              </a:rPr>
              <a:t> </a:t>
            </a:r>
            <a:r>
              <a:rPr sz="1400" dirty="0">
                <a:solidFill>
                  <a:srgbClr val="273A95"/>
                </a:solidFill>
                <a:latin typeface="Century Gothic"/>
                <a:cs typeface="Century Gothic"/>
              </a:rPr>
              <a:t>movement,</a:t>
            </a:r>
            <a:r>
              <a:rPr sz="1400" spc="-10" dirty="0">
                <a:solidFill>
                  <a:srgbClr val="273A95"/>
                </a:solidFill>
                <a:latin typeface="Century Gothic"/>
                <a:cs typeface="Century Gothic"/>
              </a:rPr>
              <a:t> </a:t>
            </a:r>
            <a:r>
              <a:rPr sz="1400" dirty="0">
                <a:solidFill>
                  <a:srgbClr val="273A95"/>
                </a:solidFill>
                <a:latin typeface="Century Gothic"/>
                <a:cs typeface="Century Gothic"/>
              </a:rPr>
              <a:t>to</a:t>
            </a:r>
            <a:r>
              <a:rPr sz="1400" spc="-10" dirty="0">
                <a:solidFill>
                  <a:srgbClr val="273A95"/>
                </a:solidFill>
                <a:latin typeface="Century Gothic"/>
                <a:cs typeface="Century Gothic"/>
              </a:rPr>
              <a:t> </a:t>
            </a:r>
            <a:r>
              <a:rPr sz="1400" dirty="0">
                <a:solidFill>
                  <a:srgbClr val="273A95"/>
                </a:solidFill>
                <a:latin typeface="Century Gothic"/>
                <a:cs typeface="Century Gothic"/>
              </a:rPr>
              <a:t>provide</a:t>
            </a:r>
            <a:r>
              <a:rPr sz="1400" spc="-10" dirty="0">
                <a:solidFill>
                  <a:srgbClr val="273A95"/>
                </a:solidFill>
                <a:latin typeface="Century Gothic"/>
                <a:cs typeface="Century Gothic"/>
              </a:rPr>
              <a:t> </a:t>
            </a:r>
            <a:r>
              <a:rPr sz="1400" dirty="0">
                <a:solidFill>
                  <a:srgbClr val="273A95"/>
                </a:solidFill>
                <a:latin typeface="Century Gothic"/>
                <a:cs typeface="Century Gothic"/>
              </a:rPr>
              <a:t>objective</a:t>
            </a:r>
            <a:r>
              <a:rPr sz="1400" spc="-10" dirty="0">
                <a:solidFill>
                  <a:srgbClr val="273A95"/>
                </a:solidFill>
                <a:latin typeface="Century Gothic"/>
                <a:cs typeface="Century Gothic"/>
              </a:rPr>
              <a:t> </a:t>
            </a:r>
            <a:r>
              <a:rPr sz="1400" dirty="0">
                <a:solidFill>
                  <a:srgbClr val="273A95"/>
                </a:solidFill>
                <a:latin typeface="Century Gothic"/>
                <a:cs typeface="Century Gothic"/>
              </a:rPr>
              <a:t>and</a:t>
            </a:r>
            <a:r>
              <a:rPr sz="1400" spc="-10" dirty="0">
                <a:solidFill>
                  <a:srgbClr val="273A95"/>
                </a:solidFill>
                <a:latin typeface="Century Gothic"/>
                <a:cs typeface="Century Gothic"/>
              </a:rPr>
              <a:t> early diagnoses.</a:t>
            </a:r>
            <a:endParaRPr sz="1400">
              <a:latin typeface="Century Gothic"/>
              <a:cs typeface="Century Gothic"/>
            </a:endParaRPr>
          </a:p>
          <a:p>
            <a:pPr marL="279400" indent="-228600">
              <a:lnSpc>
                <a:spcPct val="100000"/>
              </a:lnSpc>
              <a:spcBef>
                <a:spcPts val="620"/>
              </a:spcBef>
              <a:buChar char="-"/>
              <a:tabLst>
                <a:tab pos="279400" algn="l"/>
              </a:tabLst>
            </a:pPr>
            <a:r>
              <a:rPr sz="1400" spc="-10" dirty="0">
                <a:solidFill>
                  <a:srgbClr val="273A95"/>
                </a:solidFill>
                <a:latin typeface="Century Gothic"/>
                <a:cs typeface="Century Gothic"/>
              </a:rPr>
              <a:t>AI-</a:t>
            </a:r>
            <a:r>
              <a:rPr sz="1400" dirty="0">
                <a:solidFill>
                  <a:srgbClr val="273A95"/>
                </a:solidFill>
                <a:latin typeface="Century Gothic"/>
                <a:cs typeface="Century Gothic"/>
              </a:rPr>
              <a:t>powered</a:t>
            </a:r>
            <a:r>
              <a:rPr sz="1400" spc="-25" dirty="0">
                <a:solidFill>
                  <a:srgbClr val="273A95"/>
                </a:solidFill>
                <a:latin typeface="Century Gothic"/>
                <a:cs typeface="Century Gothic"/>
              </a:rPr>
              <a:t> </a:t>
            </a:r>
            <a:r>
              <a:rPr sz="1400" dirty="0">
                <a:solidFill>
                  <a:srgbClr val="273A95"/>
                </a:solidFill>
                <a:latin typeface="Century Gothic"/>
                <a:cs typeface="Century Gothic"/>
              </a:rPr>
              <a:t>tools</a:t>
            </a:r>
            <a:r>
              <a:rPr sz="1400" spc="-25" dirty="0">
                <a:solidFill>
                  <a:srgbClr val="273A95"/>
                </a:solidFill>
                <a:latin typeface="Century Gothic"/>
                <a:cs typeface="Century Gothic"/>
              </a:rPr>
              <a:t> </a:t>
            </a:r>
            <a:r>
              <a:rPr sz="1400" dirty="0">
                <a:solidFill>
                  <a:srgbClr val="273A95"/>
                </a:solidFill>
                <a:latin typeface="Century Gothic"/>
                <a:cs typeface="Century Gothic"/>
              </a:rPr>
              <a:t>can</a:t>
            </a:r>
            <a:r>
              <a:rPr sz="1400" spc="-25" dirty="0">
                <a:solidFill>
                  <a:srgbClr val="273A95"/>
                </a:solidFill>
                <a:latin typeface="Century Gothic"/>
                <a:cs typeface="Century Gothic"/>
              </a:rPr>
              <a:t> </a:t>
            </a:r>
            <a:r>
              <a:rPr sz="1400" dirty="0">
                <a:solidFill>
                  <a:srgbClr val="273A95"/>
                </a:solidFill>
                <a:latin typeface="Century Gothic"/>
                <a:cs typeface="Century Gothic"/>
              </a:rPr>
              <a:t>process</a:t>
            </a:r>
            <a:r>
              <a:rPr sz="1400" spc="-25" dirty="0">
                <a:solidFill>
                  <a:srgbClr val="273A95"/>
                </a:solidFill>
                <a:latin typeface="Century Gothic"/>
                <a:cs typeface="Century Gothic"/>
              </a:rPr>
              <a:t> </a:t>
            </a:r>
            <a:r>
              <a:rPr sz="1400" dirty="0">
                <a:solidFill>
                  <a:srgbClr val="273A95"/>
                </a:solidFill>
                <a:latin typeface="Century Gothic"/>
                <a:cs typeface="Century Gothic"/>
              </a:rPr>
              <a:t>data</a:t>
            </a:r>
            <a:r>
              <a:rPr sz="1400" spc="-25" dirty="0">
                <a:solidFill>
                  <a:srgbClr val="273A95"/>
                </a:solidFill>
                <a:latin typeface="Century Gothic"/>
                <a:cs typeface="Century Gothic"/>
              </a:rPr>
              <a:t> </a:t>
            </a:r>
            <a:r>
              <a:rPr sz="1400" dirty="0">
                <a:solidFill>
                  <a:srgbClr val="273A95"/>
                </a:solidFill>
                <a:latin typeface="Century Gothic"/>
                <a:cs typeface="Century Gothic"/>
              </a:rPr>
              <a:t>from</a:t>
            </a:r>
            <a:r>
              <a:rPr sz="1400" spc="-20" dirty="0">
                <a:solidFill>
                  <a:srgbClr val="273A95"/>
                </a:solidFill>
                <a:latin typeface="Century Gothic"/>
                <a:cs typeface="Century Gothic"/>
              </a:rPr>
              <a:t> </a:t>
            </a:r>
            <a:r>
              <a:rPr sz="1400" dirty="0">
                <a:solidFill>
                  <a:srgbClr val="273A95"/>
                </a:solidFill>
                <a:latin typeface="Century Gothic"/>
                <a:cs typeface="Century Gothic"/>
              </a:rPr>
              <a:t>wearable</a:t>
            </a:r>
            <a:r>
              <a:rPr sz="1400" spc="-25" dirty="0">
                <a:solidFill>
                  <a:srgbClr val="273A95"/>
                </a:solidFill>
                <a:latin typeface="Century Gothic"/>
                <a:cs typeface="Century Gothic"/>
              </a:rPr>
              <a:t> </a:t>
            </a:r>
            <a:r>
              <a:rPr sz="1400" dirty="0">
                <a:solidFill>
                  <a:srgbClr val="273A95"/>
                </a:solidFill>
                <a:latin typeface="Century Gothic"/>
                <a:cs typeface="Century Gothic"/>
              </a:rPr>
              <a:t>devices</a:t>
            </a:r>
            <a:r>
              <a:rPr sz="1400" spc="-25" dirty="0">
                <a:solidFill>
                  <a:srgbClr val="273A95"/>
                </a:solidFill>
                <a:latin typeface="Century Gothic"/>
                <a:cs typeface="Century Gothic"/>
              </a:rPr>
              <a:t> </a:t>
            </a:r>
            <a:r>
              <a:rPr sz="1400" dirty="0">
                <a:solidFill>
                  <a:srgbClr val="273A95"/>
                </a:solidFill>
                <a:latin typeface="Century Gothic"/>
                <a:cs typeface="Century Gothic"/>
              </a:rPr>
              <a:t>or</a:t>
            </a:r>
            <a:r>
              <a:rPr sz="1400" spc="-25" dirty="0">
                <a:solidFill>
                  <a:srgbClr val="273A95"/>
                </a:solidFill>
                <a:latin typeface="Century Gothic"/>
                <a:cs typeface="Century Gothic"/>
              </a:rPr>
              <a:t> </a:t>
            </a:r>
            <a:r>
              <a:rPr sz="1400" dirty="0">
                <a:solidFill>
                  <a:srgbClr val="273A95"/>
                </a:solidFill>
                <a:latin typeface="Century Gothic"/>
                <a:cs typeface="Century Gothic"/>
              </a:rPr>
              <a:t>apps</a:t>
            </a:r>
            <a:r>
              <a:rPr sz="1400" spc="-25" dirty="0">
                <a:solidFill>
                  <a:srgbClr val="273A95"/>
                </a:solidFill>
                <a:latin typeface="Century Gothic"/>
                <a:cs typeface="Century Gothic"/>
              </a:rPr>
              <a:t> </a:t>
            </a:r>
            <a:r>
              <a:rPr sz="1400" spc="-20" dirty="0">
                <a:solidFill>
                  <a:srgbClr val="273A95"/>
                </a:solidFill>
                <a:latin typeface="Century Gothic"/>
                <a:cs typeface="Century Gothic"/>
              </a:rPr>
              <a:t>that</a:t>
            </a:r>
            <a:endParaRPr sz="1400">
              <a:latin typeface="Century Gothic"/>
              <a:cs typeface="Century Gothic"/>
            </a:endParaRPr>
          </a:p>
          <a:p>
            <a:pPr marL="279400">
              <a:lnSpc>
                <a:spcPct val="100000"/>
              </a:lnSpc>
              <a:spcBef>
                <a:spcPts val="620"/>
              </a:spcBef>
            </a:pPr>
            <a:r>
              <a:rPr sz="1400" dirty="0">
                <a:solidFill>
                  <a:srgbClr val="273A95"/>
                </a:solidFill>
                <a:latin typeface="Century Gothic"/>
                <a:cs typeface="Century Gothic"/>
              </a:rPr>
              <a:t>monitor</a:t>
            </a:r>
            <a:r>
              <a:rPr sz="1400" spc="-15" dirty="0">
                <a:solidFill>
                  <a:srgbClr val="273A95"/>
                </a:solidFill>
                <a:latin typeface="Century Gothic"/>
                <a:cs typeface="Century Gothic"/>
              </a:rPr>
              <a:t> </a:t>
            </a:r>
            <a:r>
              <a:rPr sz="1400" dirty="0">
                <a:solidFill>
                  <a:srgbClr val="273A95"/>
                </a:solidFill>
                <a:latin typeface="Century Gothic"/>
                <a:cs typeface="Century Gothic"/>
              </a:rPr>
              <a:t>activity</a:t>
            </a:r>
            <a:r>
              <a:rPr sz="1400" spc="-15" dirty="0">
                <a:solidFill>
                  <a:srgbClr val="273A95"/>
                </a:solidFill>
                <a:latin typeface="Century Gothic"/>
                <a:cs typeface="Century Gothic"/>
              </a:rPr>
              <a:t> </a:t>
            </a:r>
            <a:r>
              <a:rPr sz="1400" dirty="0">
                <a:solidFill>
                  <a:srgbClr val="273A95"/>
                </a:solidFill>
                <a:latin typeface="Century Gothic"/>
                <a:cs typeface="Century Gothic"/>
              </a:rPr>
              <a:t>levels,</a:t>
            </a:r>
            <a:r>
              <a:rPr sz="1400" spc="-10" dirty="0">
                <a:solidFill>
                  <a:srgbClr val="273A95"/>
                </a:solidFill>
                <a:latin typeface="Century Gothic"/>
                <a:cs typeface="Century Gothic"/>
              </a:rPr>
              <a:t> </a:t>
            </a:r>
            <a:r>
              <a:rPr sz="1400" dirty="0">
                <a:solidFill>
                  <a:srgbClr val="273A95"/>
                </a:solidFill>
                <a:latin typeface="Century Gothic"/>
                <a:cs typeface="Century Gothic"/>
              </a:rPr>
              <a:t>attention</a:t>
            </a:r>
            <a:r>
              <a:rPr sz="1400" spc="-15" dirty="0">
                <a:solidFill>
                  <a:srgbClr val="273A95"/>
                </a:solidFill>
                <a:latin typeface="Century Gothic"/>
                <a:cs typeface="Century Gothic"/>
              </a:rPr>
              <a:t> </a:t>
            </a:r>
            <a:r>
              <a:rPr sz="1400" dirty="0">
                <a:solidFill>
                  <a:srgbClr val="273A95"/>
                </a:solidFill>
                <a:latin typeface="Century Gothic"/>
                <a:cs typeface="Century Gothic"/>
              </a:rPr>
              <a:t>spans,</a:t>
            </a:r>
            <a:r>
              <a:rPr sz="1400" spc="-10" dirty="0">
                <a:solidFill>
                  <a:srgbClr val="273A95"/>
                </a:solidFill>
                <a:latin typeface="Century Gothic"/>
                <a:cs typeface="Century Gothic"/>
              </a:rPr>
              <a:t> </a:t>
            </a:r>
            <a:r>
              <a:rPr sz="1400" dirty="0">
                <a:solidFill>
                  <a:srgbClr val="273A95"/>
                </a:solidFill>
                <a:latin typeface="Century Gothic"/>
                <a:cs typeface="Century Gothic"/>
              </a:rPr>
              <a:t>and</a:t>
            </a:r>
            <a:r>
              <a:rPr sz="1400" spc="-15" dirty="0">
                <a:solidFill>
                  <a:srgbClr val="273A95"/>
                </a:solidFill>
                <a:latin typeface="Century Gothic"/>
                <a:cs typeface="Century Gothic"/>
              </a:rPr>
              <a:t> </a:t>
            </a:r>
            <a:r>
              <a:rPr sz="1400" dirty="0">
                <a:solidFill>
                  <a:srgbClr val="273A95"/>
                </a:solidFill>
                <a:latin typeface="Century Gothic"/>
                <a:cs typeface="Century Gothic"/>
              </a:rPr>
              <a:t>impulsivity</a:t>
            </a:r>
            <a:r>
              <a:rPr sz="1400" spc="-15" dirty="0">
                <a:solidFill>
                  <a:srgbClr val="273A95"/>
                </a:solidFill>
                <a:latin typeface="Century Gothic"/>
                <a:cs typeface="Century Gothic"/>
              </a:rPr>
              <a:t> </a:t>
            </a:r>
            <a:r>
              <a:rPr sz="1400" dirty="0">
                <a:solidFill>
                  <a:srgbClr val="273A95"/>
                </a:solidFill>
                <a:latin typeface="Century Gothic"/>
                <a:cs typeface="Century Gothic"/>
              </a:rPr>
              <a:t>in</a:t>
            </a:r>
            <a:r>
              <a:rPr sz="1400" spc="-10" dirty="0">
                <a:solidFill>
                  <a:srgbClr val="273A95"/>
                </a:solidFill>
                <a:latin typeface="Century Gothic"/>
                <a:cs typeface="Century Gothic"/>
              </a:rPr>
              <a:t> real-time.</a:t>
            </a:r>
            <a:endParaRPr sz="1400">
              <a:latin typeface="Century Gothic"/>
              <a:cs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TotalTime>
  <Words>2546</Words>
  <Application>Microsoft Office PowerPoint</Application>
  <PresentationFormat>Custom</PresentationFormat>
  <Paragraphs>276</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Times New Roman</vt:lpstr>
      <vt:lpstr>Office Theme</vt:lpstr>
      <vt:lpstr>PREDICTING ADHD IN CHILDREN USING EEG SIGNAL FEATURES AND MACHINE LEARNING</vt:lpstr>
      <vt:lpstr>What is ADHD?</vt:lpstr>
      <vt:lpstr>ADHD in Children</vt:lpstr>
      <vt:lpstr>ADHD in Adults</vt:lpstr>
      <vt:lpstr>SUBJECT AREA</vt:lpstr>
      <vt:lpstr>PowerPoint Presentation</vt:lpstr>
      <vt:lpstr>WHY MACHINE LEARNING AND ARTIFICIAL INTELLIGENCE FOR ADHD?</vt:lpstr>
      <vt:lpstr>PowerPoint Presentation</vt:lpstr>
      <vt:lpstr>PowerPoint Presentation</vt:lpstr>
      <vt:lpstr>PowerPoint Presentation</vt:lpstr>
      <vt:lpstr>PowerPoint Presentation</vt:lpstr>
      <vt:lpstr>DATESET INFORMATION</vt:lpstr>
      <vt:lpstr>PowerPoint Presentation</vt:lpstr>
      <vt:lpstr>DATESET OVERVIEW</vt:lpstr>
      <vt:lpstr>PowerPoint Presentation</vt:lpstr>
      <vt:lpstr>EEG PREPROCESSING</vt:lpstr>
      <vt:lpstr>WORKING</vt:lpstr>
      <vt:lpstr>PowerPoint Presentation</vt:lpstr>
      <vt:lpstr>Data Segmentation</vt:lpstr>
      <vt:lpstr>Feature Extraction </vt:lpstr>
      <vt:lpstr>Features</vt:lpstr>
      <vt:lpstr>Machine learning and Neural Network Techniques </vt:lpstr>
      <vt:lpstr>ML and Neural Network Models</vt:lpstr>
      <vt:lpstr>Results</vt:lpstr>
      <vt:lpstr>PowerPoint Presentation</vt:lpstr>
      <vt:lpstr>PowerPoint Presentation</vt:lpstr>
      <vt:lpstr>PowerPoint Presentation</vt:lpstr>
      <vt:lpstr>Conclusion</vt:lpstr>
      <vt:lpstr>PowerPoint Presentation</vt:lpstr>
      <vt:lpstr>Future Work </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TTushya ppt presentation 1</dc:title>
  <dc:creator>pc</dc:creator>
  <cp:lastModifiedBy>tushya rastogi</cp:lastModifiedBy>
  <cp:revision>7</cp:revision>
  <dcterms:created xsi:type="dcterms:W3CDTF">2024-11-28T01:00:04Z</dcterms:created>
  <dcterms:modified xsi:type="dcterms:W3CDTF">2024-12-05T09:00:24Z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2024-11-28T00:00:00Z</vt:filetime>
  </property>
  <property fmtid="{D5CDD505-2E9C-101B-9397-08002B2CF9AE}" pid="3" name="Creator">
    <vt:lpwstr>Adobe Illustrator 28.7 (Windows)</vt:lpwstr>
  </property>
  <property fmtid="{D5CDD505-2E9C-101B-9397-08002B2CF9AE}" pid="4" name="LastSaved">
    <vt:filetime>2024-11-28T00:00:00Z</vt:filetime>
  </property>
  <property fmtid="{D5CDD505-2E9C-101B-9397-08002B2CF9AE}" pid="5" name="Producer">
    <vt:lpwstr>Adobe PDF library 17.00</vt:lpwstr>
  </property>
</Properties>
</file>