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2C29E-0881-4454-A6E6-761D829D7D2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1880D-08B1-4BAE-BA64-6D86CA591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1880D-08B1-4BAE-BA64-6D86CA591C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8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D15DCE-F88E-42AF-BA30-2C3F91A69CC1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E354ED7-1B0F-4BD9-B755-808D540E1F6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Getting Started With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1412776"/>
            <a:ext cx="3467824" cy="3467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876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React.Js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619666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By- Tushyap Bari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9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What is React.js ?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React is a free and open-source front-end JavaScript library for building user interfaces based on UI components.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maintained by Meta and a community of individual developers and companies.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used as a base in the development of single-page or mobile applications.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Why React.js ?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objective of ReactJS is to develop User Interfaces (UI) that improves the speed of the apps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uses virtual DOM (JavaScript object), which improves the performance of the app.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virtual DOM is faster than the regular DOM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Simplicity-ReactJS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JSX file which makes the application simple and to code as well as understand.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Performance-ReactJS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known to be a great performer.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Components-ReactJS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all about components. ReactJS application is made up of multiple components, and each component has its own logic and controls. These components can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reusable.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"/>
            <a:ext cx="7467600" cy="940966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How to install ReactJS ?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23312" cy="5688632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Prerequisites</a:t>
            </a:r>
          </a:p>
          <a:p>
            <a:pPr marL="36576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Install Node.js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:You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need a recent version of NodeJS to run create-react-app, as well as a recent version of Node Package Manager (npm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6576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Create your React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React-We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install React using npm package manager by using the following command. There is no need to worry about the complexity of React installation. The create-react-app npm package manager will manage everything, which needed for React project.</a:t>
            </a:r>
          </a:p>
          <a:p>
            <a:pPr marL="36576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:\Users\javatpoint&gt; npm install -g create-react-app 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a new React project</a:t>
            </a:r>
          </a:p>
          <a:p>
            <a:pPr marL="36576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Once the React installation is successful, we can create a new React project using create-react-app command. Here, I choose "reactproject" name for my project.</a:t>
            </a:r>
          </a:p>
          <a:p>
            <a:pPr marL="36576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C:\Users\javatpoint&gt; create-react-app reactproject </a:t>
            </a:r>
          </a:p>
          <a:p>
            <a:pPr marL="36576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8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" y="116632"/>
            <a:ext cx="8856663" cy="2937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92153"/>
            <a:ext cx="2799399" cy="33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591908"/>
            <a:ext cx="8928100" cy="5674184"/>
          </a:xfrm>
        </p:spPr>
      </p:pic>
    </p:spTree>
    <p:extLst>
      <p:ext uri="{BB962C8B-B14F-4D97-AF65-F5344CB8AC3E}">
        <p14:creationId xmlns:p14="http://schemas.microsoft.com/office/powerpoint/2010/main" val="42492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7" y="1130778"/>
            <a:ext cx="8773749" cy="4525006"/>
          </a:xfrm>
        </p:spPr>
      </p:pic>
    </p:spTree>
    <p:extLst>
      <p:ext uri="{BB962C8B-B14F-4D97-AF65-F5344CB8AC3E}">
        <p14:creationId xmlns:p14="http://schemas.microsoft.com/office/powerpoint/2010/main" val="336100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134</TotalTime>
  <Words>255</Words>
  <Application>Microsoft Office PowerPoint</Application>
  <PresentationFormat>On-screen Show (4:3)</PresentationFormat>
  <Paragraphs>24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Getting Started With </vt:lpstr>
      <vt:lpstr>What is React.js ?</vt:lpstr>
      <vt:lpstr>Why React.js ?</vt:lpstr>
      <vt:lpstr>How to install ReactJS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</dc:title>
  <dc:creator>Tushyap</dc:creator>
  <cp:lastModifiedBy>Tushyap</cp:lastModifiedBy>
  <cp:revision>9</cp:revision>
  <dcterms:created xsi:type="dcterms:W3CDTF">2021-12-14T11:09:34Z</dcterms:created>
  <dcterms:modified xsi:type="dcterms:W3CDTF">2021-12-14T13:24:09Z</dcterms:modified>
</cp:coreProperties>
</file>