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88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810000"/>
            <a:ext cx="1449628" cy="13335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1421" y="4747259"/>
            <a:ext cx="443037" cy="39624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67284" y="3776471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7" y="0"/>
                </a:moveTo>
                <a:lnTo>
                  <a:pt x="11171" y="1494"/>
                </a:lnTo>
                <a:lnTo>
                  <a:pt x="5357" y="5572"/>
                </a:lnTo>
                <a:lnTo>
                  <a:pt x="1437" y="11626"/>
                </a:lnTo>
                <a:lnTo>
                  <a:pt x="0" y="19049"/>
                </a:lnTo>
                <a:lnTo>
                  <a:pt x="1437" y="26473"/>
                </a:lnTo>
                <a:lnTo>
                  <a:pt x="5357" y="32527"/>
                </a:lnTo>
                <a:lnTo>
                  <a:pt x="11171" y="36605"/>
                </a:lnTo>
                <a:lnTo>
                  <a:pt x="18287" y="38099"/>
                </a:lnTo>
                <a:lnTo>
                  <a:pt x="25404" y="36605"/>
                </a:lnTo>
                <a:lnTo>
                  <a:pt x="31218" y="32527"/>
                </a:lnTo>
                <a:lnTo>
                  <a:pt x="35138" y="26473"/>
                </a:lnTo>
                <a:lnTo>
                  <a:pt x="36575" y="19049"/>
                </a:lnTo>
                <a:lnTo>
                  <a:pt x="35138" y="11626"/>
                </a:lnTo>
                <a:lnTo>
                  <a:pt x="31218" y="5572"/>
                </a:lnTo>
                <a:lnTo>
                  <a:pt x="25404" y="1494"/>
                </a:lnTo>
                <a:lnTo>
                  <a:pt x="18287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3712" y="4866132"/>
            <a:ext cx="7620" cy="277367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28472" y="4834128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19050" y="0"/>
                </a:moveTo>
                <a:lnTo>
                  <a:pt x="11637" y="1437"/>
                </a:lnTo>
                <a:lnTo>
                  <a:pt x="5581" y="5357"/>
                </a:lnTo>
                <a:lnTo>
                  <a:pt x="1497" y="11171"/>
                </a:lnTo>
                <a:lnTo>
                  <a:pt x="0" y="18288"/>
                </a:lnTo>
                <a:lnTo>
                  <a:pt x="1497" y="25404"/>
                </a:lnTo>
                <a:lnTo>
                  <a:pt x="5581" y="31218"/>
                </a:lnTo>
                <a:lnTo>
                  <a:pt x="11637" y="35138"/>
                </a:lnTo>
                <a:lnTo>
                  <a:pt x="19050" y="36576"/>
                </a:lnTo>
                <a:lnTo>
                  <a:pt x="26462" y="35138"/>
                </a:lnTo>
                <a:lnTo>
                  <a:pt x="32518" y="31218"/>
                </a:lnTo>
                <a:lnTo>
                  <a:pt x="36602" y="25404"/>
                </a:lnTo>
                <a:lnTo>
                  <a:pt x="38100" y="18288"/>
                </a:lnTo>
                <a:lnTo>
                  <a:pt x="36602" y="11171"/>
                </a:lnTo>
                <a:lnTo>
                  <a:pt x="32518" y="5357"/>
                </a:lnTo>
                <a:lnTo>
                  <a:pt x="26462" y="1437"/>
                </a:lnTo>
                <a:lnTo>
                  <a:pt x="19050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93848" y="4785359"/>
            <a:ext cx="7620" cy="35814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2580132" y="4753355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18287" y="0"/>
                </a:moveTo>
                <a:lnTo>
                  <a:pt x="11144" y="1497"/>
                </a:lnTo>
                <a:lnTo>
                  <a:pt x="5334" y="5581"/>
                </a:lnTo>
                <a:lnTo>
                  <a:pt x="1428" y="11637"/>
                </a:lnTo>
                <a:lnTo>
                  <a:pt x="0" y="19050"/>
                </a:lnTo>
                <a:lnTo>
                  <a:pt x="1428" y="26462"/>
                </a:lnTo>
                <a:lnTo>
                  <a:pt x="5333" y="32518"/>
                </a:lnTo>
                <a:lnTo>
                  <a:pt x="11144" y="36602"/>
                </a:lnTo>
                <a:lnTo>
                  <a:pt x="18287" y="38100"/>
                </a:lnTo>
                <a:lnTo>
                  <a:pt x="25431" y="36602"/>
                </a:lnTo>
                <a:lnTo>
                  <a:pt x="31241" y="32518"/>
                </a:lnTo>
                <a:lnTo>
                  <a:pt x="35147" y="26462"/>
                </a:lnTo>
                <a:lnTo>
                  <a:pt x="36575" y="19050"/>
                </a:lnTo>
                <a:lnTo>
                  <a:pt x="35147" y="11637"/>
                </a:lnTo>
                <a:lnTo>
                  <a:pt x="31242" y="5581"/>
                </a:lnTo>
                <a:lnTo>
                  <a:pt x="25431" y="1497"/>
                </a:lnTo>
                <a:lnTo>
                  <a:pt x="18287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8428" y="4879848"/>
            <a:ext cx="7619" cy="263652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1123188" y="4847844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19050" y="0"/>
                </a:moveTo>
                <a:lnTo>
                  <a:pt x="11637" y="1437"/>
                </a:lnTo>
                <a:lnTo>
                  <a:pt x="5581" y="5357"/>
                </a:lnTo>
                <a:lnTo>
                  <a:pt x="1497" y="11171"/>
                </a:lnTo>
                <a:lnTo>
                  <a:pt x="0" y="18287"/>
                </a:lnTo>
                <a:lnTo>
                  <a:pt x="1497" y="25404"/>
                </a:lnTo>
                <a:lnTo>
                  <a:pt x="5581" y="31218"/>
                </a:lnTo>
                <a:lnTo>
                  <a:pt x="11637" y="35138"/>
                </a:lnTo>
                <a:lnTo>
                  <a:pt x="19050" y="36575"/>
                </a:lnTo>
                <a:lnTo>
                  <a:pt x="26462" y="35138"/>
                </a:lnTo>
                <a:lnTo>
                  <a:pt x="32518" y="31218"/>
                </a:lnTo>
                <a:lnTo>
                  <a:pt x="36602" y="25404"/>
                </a:lnTo>
                <a:lnTo>
                  <a:pt x="38100" y="18287"/>
                </a:lnTo>
                <a:lnTo>
                  <a:pt x="36602" y="11171"/>
                </a:lnTo>
                <a:lnTo>
                  <a:pt x="32518" y="5357"/>
                </a:lnTo>
                <a:lnTo>
                  <a:pt x="26462" y="1437"/>
                </a:lnTo>
                <a:lnTo>
                  <a:pt x="19050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79180" y="3636263"/>
            <a:ext cx="7619" cy="1507236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8663940" y="3602735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7" y="0"/>
                </a:moveTo>
                <a:lnTo>
                  <a:pt x="11144" y="1494"/>
                </a:lnTo>
                <a:lnTo>
                  <a:pt x="5333" y="5572"/>
                </a:lnTo>
                <a:lnTo>
                  <a:pt x="1428" y="11626"/>
                </a:lnTo>
                <a:lnTo>
                  <a:pt x="0" y="19050"/>
                </a:lnTo>
                <a:lnTo>
                  <a:pt x="1428" y="26473"/>
                </a:lnTo>
                <a:lnTo>
                  <a:pt x="5333" y="32527"/>
                </a:lnTo>
                <a:lnTo>
                  <a:pt x="11144" y="36605"/>
                </a:lnTo>
                <a:lnTo>
                  <a:pt x="18287" y="38100"/>
                </a:lnTo>
                <a:lnTo>
                  <a:pt x="25431" y="36605"/>
                </a:lnTo>
                <a:lnTo>
                  <a:pt x="31242" y="32527"/>
                </a:lnTo>
                <a:lnTo>
                  <a:pt x="35147" y="26473"/>
                </a:lnTo>
                <a:lnTo>
                  <a:pt x="36575" y="19050"/>
                </a:lnTo>
                <a:lnTo>
                  <a:pt x="35147" y="11626"/>
                </a:lnTo>
                <a:lnTo>
                  <a:pt x="31241" y="5572"/>
                </a:lnTo>
                <a:lnTo>
                  <a:pt x="25431" y="1494"/>
                </a:lnTo>
                <a:lnTo>
                  <a:pt x="18287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1208" y="4456175"/>
            <a:ext cx="7620" cy="687324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505968" y="4424171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8287" y="0"/>
                </a:moveTo>
                <a:lnTo>
                  <a:pt x="11171" y="1437"/>
                </a:lnTo>
                <a:lnTo>
                  <a:pt x="5357" y="5357"/>
                </a:lnTo>
                <a:lnTo>
                  <a:pt x="1437" y="11171"/>
                </a:lnTo>
                <a:lnTo>
                  <a:pt x="0" y="18287"/>
                </a:lnTo>
                <a:lnTo>
                  <a:pt x="1437" y="25404"/>
                </a:lnTo>
                <a:lnTo>
                  <a:pt x="5357" y="31218"/>
                </a:lnTo>
                <a:lnTo>
                  <a:pt x="11171" y="35138"/>
                </a:lnTo>
                <a:lnTo>
                  <a:pt x="18287" y="36575"/>
                </a:lnTo>
                <a:lnTo>
                  <a:pt x="25404" y="35138"/>
                </a:lnTo>
                <a:lnTo>
                  <a:pt x="31218" y="31218"/>
                </a:lnTo>
                <a:lnTo>
                  <a:pt x="35138" y="25404"/>
                </a:lnTo>
                <a:lnTo>
                  <a:pt x="36575" y="18287"/>
                </a:lnTo>
                <a:lnTo>
                  <a:pt x="35138" y="11171"/>
                </a:lnTo>
                <a:lnTo>
                  <a:pt x="31218" y="5357"/>
                </a:lnTo>
                <a:lnTo>
                  <a:pt x="25404" y="1437"/>
                </a:lnTo>
                <a:lnTo>
                  <a:pt x="18287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bg 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467099" y="4727448"/>
            <a:ext cx="6096" cy="416052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3451859" y="469544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8287" y="0"/>
                </a:moveTo>
                <a:lnTo>
                  <a:pt x="11144" y="1437"/>
                </a:lnTo>
                <a:lnTo>
                  <a:pt x="5334" y="5357"/>
                </a:lnTo>
                <a:lnTo>
                  <a:pt x="1428" y="11171"/>
                </a:lnTo>
                <a:lnTo>
                  <a:pt x="0" y="18287"/>
                </a:lnTo>
                <a:lnTo>
                  <a:pt x="1428" y="25404"/>
                </a:lnTo>
                <a:lnTo>
                  <a:pt x="5334" y="31218"/>
                </a:lnTo>
                <a:lnTo>
                  <a:pt x="11144" y="35138"/>
                </a:lnTo>
                <a:lnTo>
                  <a:pt x="18287" y="36575"/>
                </a:lnTo>
                <a:lnTo>
                  <a:pt x="25431" y="35138"/>
                </a:lnTo>
                <a:lnTo>
                  <a:pt x="31241" y="31218"/>
                </a:lnTo>
                <a:lnTo>
                  <a:pt x="35147" y="25404"/>
                </a:lnTo>
                <a:lnTo>
                  <a:pt x="36575" y="18287"/>
                </a:lnTo>
                <a:lnTo>
                  <a:pt x="35147" y="11171"/>
                </a:lnTo>
                <a:lnTo>
                  <a:pt x="31241" y="5357"/>
                </a:lnTo>
                <a:lnTo>
                  <a:pt x="25431" y="1437"/>
                </a:lnTo>
                <a:lnTo>
                  <a:pt x="18287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4418076" y="471373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626" y="1497"/>
                </a:lnTo>
                <a:lnTo>
                  <a:pt x="5572" y="5581"/>
                </a:lnTo>
                <a:lnTo>
                  <a:pt x="1494" y="11637"/>
                </a:lnTo>
                <a:lnTo>
                  <a:pt x="0" y="19050"/>
                </a:lnTo>
                <a:lnTo>
                  <a:pt x="1494" y="26462"/>
                </a:lnTo>
                <a:lnTo>
                  <a:pt x="5572" y="32518"/>
                </a:lnTo>
                <a:lnTo>
                  <a:pt x="11626" y="36602"/>
                </a:lnTo>
                <a:lnTo>
                  <a:pt x="19050" y="38100"/>
                </a:lnTo>
                <a:lnTo>
                  <a:pt x="26473" y="36602"/>
                </a:lnTo>
                <a:lnTo>
                  <a:pt x="32527" y="32518"/>
                </a:lnTo>
                <a:lnTo>
                  <a:pt x="36605" y="26462"/>
                </a:lnTo>
                <a:lnTo>
                  <a:pt x="38100" y="19050"/>
                </a:lnTo>
                <a:lnTo>
                  <a:pt x="36605" y="11637"/>
                </a:lnTo>
                <a:lnTo>
                  <a:pt x="32527" y="5581"/>
                </a:lnTo>
                <a:lnTo>
                  <a:pt x="26473" y="1497"/>
                </a:lnTo>
                <a:lnTo>
                  <a:pt x="19050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bg object 3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981199" y="4792980"/>
            <a:ext cx="7620" cy="350520"/>
          </a:xfrm>
          <a:prstGeom prst="rect">
            <a:avLst/>
          </a:prstGeom>
        </p:spPr>
      </p:pic>
      <p:sp>
        <p:nvSpPr>
          <p:cNvPr id="34" name="bg object 34"/>
          <p:cNvSpPr/>
          <p:nvPr/>
        </p:nvSpPr>
        <p:spPr>
          <a:xfrm>
            <a:off x="1967483" y="4759452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18288" y="0"/>
                </a:moveTo>
                <a:lnTo>
                  <a:pt x="11144" y="1497"/>
                </a:lnTo>
                <a:lnTo>
                  <a:pt x="5334" y="5581"/>
                </a:lnTo>
                <a:lnTo>
                  <a:pt x="1428" y="11637"/>
                </a:lnTo>
                <a:lnTo>
                  <a:pt x="0" y="19050"/>
                </a:lnTo>
                <a:lnTo>
                  <a:pt x="1428" y="26462"/>
                </a:lnTo>
                <a:lnTo>
                  <a:pt x="5334" y="32518"/>
                </a:lnTo>
                <a:lnTo>
                  <a:pt x="11144" y="36602"/>
                </a:lnTo>
                <a:lnTo>
                  <a:pt x="18288" y="38100"/>
                </a:lnTo>
                <a:lnTo>
                  <a:pt x="25431" y="36602"/>
                </a:lnTo>
                <a:lnTo>
                  <a:pt x="31242" y="32518"/>
                </a:lnTo>
                <a:lnTo>
                  <a:pt x="35147" y="26462"/>
                </a:lnTo>
                <a:lnTo>
                  <a:pt x="36576" y="19050"/>
                </a:lnTo>
                <a:lnTo>
                  <a:pt x="35147" y="11637"/>
                </a:lnTo>
                <a:lnTo>
                  <a:pt x="31242" y="5581"/>
                </a:lnTo>
                <a:lnTo>
                  <a:pt x="25431" y="1497"/>
                </a:lnTo>
                <a:lnTo>
                  <a:pt x="18288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bg object 3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804404" y="4899660"/>
            <a:ext cx="7619" cy="243840"/>
          </a:xfrm>
          <a:prstGeom prst="rect">
            <a:avLst/>
          </a:prstGeom>
        </p:spPr>
      </p:pic>
      <p:sp>
        <p:nvSpPr>
          <p:cNvPr id="36" name="bg object 36"/>
          <p:cNvSpPr/>
          <p:nvPr/>
        </p:nvSpPr>
        <p:spPr>
          <a:xfrm>
            <a:off x="7789164" y="486613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626" y="1497"/>
                </a:lnTo>
                <a:lnTo>
                  <a:pt x="5572" y="5581"/>
                </a:lnTo>
                <a:lnTo>
                  <a:pt x="1494" y="11637"/>
                </a:lnTo>
                <a:lnTo>
                  <a:pt x="0" y="19049"/>
                </a:lnTo>
                <a:lnTo>
                  <a:pt x="1494" y="26462"/>
                </a:lnTo>
                <a:lnTo>
                  <a:pt x="5572" y="32518"/>
                </a:lnTo>
                <a:lnTo>
                  <a:pt x="11626" y="36602"/>
                </a:lnTo>
                <a:lnTo>
                  <a:pt x="19050" y="38099"/>
                </a:lnTo>
                <a:lnTo>
                  <a:pt x="26473" y="36602"/>
                </a:lnTo>
                <a:lnTo>
                  <a:pt x="32527" y="32518"/>
                </a:lnTo>
                <a:lnTo>
                  <a:pt x="36605" y="26462"/>
                </a:lnTo>
                <a:lnTo>
                  <a:pt x="38100" y="19049"/>
                </a:lnTo>
                <a:lnTo>
                  <a:pt x="36605" y="11637"/>
                </a:lnTo>
                <a:lnTo>
                  <a:pt x="32527" y="5581"/>
                </a:lnTo>
                <a:lnTo>
                  <a:pt x="26473" y="1497"/>
                </a:lnTo>
                <a:lnTo>
                  <a:pt x="19050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bg object 3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891784" y="4905756"/>
            <a:ext cx="7620" cy="237744"/>
          </a:xfrm>
          <a:prstGeom prst="rect">
            <a:avLst/>
          </a:prstGeom>
        </p:spPr>
      </p:pic>
      <p:sp>
        <p:nvSpPr>
          <p:cNvPr id="38" name="bg object 38"/>
          <p:cNvSpPr/>
          <p:nvPr/>
        </p:nvSpPr>
        <p:spPr>
          <a:xfrm>
            <a:off x="5876544" y="4873752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8287" y="0"/>
                </a:moveTo>
                <a:lnTo>
                  <a:pt x="11144" y="1437"/>
                </a:lnTo>
                <a:lnTo>
                  <a:pt x="5334" y="5357"/>
                </a:lnTo>
                <a:lnTo>
                  <a:pt x="1428" y="11171"/>
                </a:lnTo>
                <a:lnTo>
                  <a:pt x="0" y="18288"/>
                </a:lnTo>
                <a:lnTo>
                  <a:pt x="1428" y="25404"/>
                </a:lnTo>
                <a:lnTo>
                  <a:pt x="5334" y="31218"/>
                </a:lnTo>
                <a:lnTo>
                  <a:pt x="11144" y="35138"/>
                </a:lnTo>
                <a:lnTo>
                  <a:pt x="18287" y="36576"/>
                </a:lnTo>
                <a:lnTo>
                  <a:pt x="25431" y="35138"/>
                </a:lnTo>
                <a:lnTo>
                  <a:pt x="31241" y="31218"/>
                </a:lnTo>
                <a:lnTo>
                  <a:pt x="35147" y="25404"/>
                </a:lnTo>
                <a:lnTo>
                  <a:pt x="36575" y="18288"/>
                </a:lnTo>
                <a:lnTo>
                  <a:pt x="35147" y="11171"/>
                </a:lnTo>
                <a:lnTo>
                  <a:pt x="31241" y="5357"/>
                </a:lnTo>
                <a:lnTo>
                  <a:pt x="25431" y="1437"/>
                </a:lnTo>
                <a:lnTo>
                  <a:pt x="18287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9" name="bg object 3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330951" y="4727448"/>
            <a:ext cx="7620" cy="416052"/>
          </a:xfrm>
          <a:prstGeom prst="rect">
            <a:avLst/>
          </a:prstGeom>
        </p:spPr>
      </p:pic>
      <p:sp>
        <p:nvSpPr>
          <p:cNvPr id="40" name="bg object 40"/>
          <p:cNvSpPr/>
          <p:nvPr/>
        </p:nvSpPr>
        <p:spPr>
          <a:xfrm>
            <a:off x="5315711" y="4695444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19050" y="0"/>
                </a:moveTo>
                <a:lnTo>
                  <a:pt x="11626" y="1437"/>
                </a:lnTo>
                <a:lnTo>
                  <a:pt x="5572" y="5357"/>
                </a:lnTo>
                <a:lnTo>
                  <a:pt x="1494" y="11171"/>
                </a:lnTo>
                <a:lnTo>
                  <a:pt x="0" y="18287"/>
                </a:lnTo>
                <a:lnTo>
                  <a:pt x="1494" y="25404"/>
                </a:lnTo>
                <a:lnTo>
                  <a:pt x="5572" y="31218"/>
                </a:lnTo>
                <a:lnTo>
                  <a:pt x="11626" y="35138"/>
                </a:lnTo>
                <a:lnTo>
                  <a:pt x="19050" y="36575"/>
                </a:lnTo>
                <a:lnTo>
                  <a:pt x="26473" y="35138"/>
                </a:lnTo>
                <a:lnTo>
                  <a:pt x="32527" y="31218"/>
                </a:lnTo>
                <a:lnTo>
                  <a:pt x="36605" y="25404"/>
                </a:lnTo>
                <a:lnTo>
                  <a:pt x="38100" y="18287"/>
                </a:lnTo>
                <a:lnTo>
                  <a:pt x="36605" y="11171"/>
                </a:lnTo>
                <a:lnTo>
                  <a:pt x="32527" y="5357"/>
                </a:lnTo>
                <a:lnTo>
                  <a:pt x="26473" y="1437"/>
                </a:lnTo>
                <a:lnTo>
                  <a:pt x="19050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bg object 4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585204" y="4806695"/>
            <a:ext cx="7619" cy="336804"/>
          </a:xfrm>
          <a:prstGeom prst="rect">
            <a:avLst/>
          </a:prstGeom>
        </p:spPr>
      </p:pic>
      <p:sp>
        <p:nvSpPr>
          <p:cNvPr id="42" name="bg object 42"/>
          <p:cNvSpPr/>
          <p:nvPr/>
        </p:nvSpPr>
        <p:spPr>
          <a:xfrm>
            <a:off x="6569964" y="4774691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19050" y="0"/>
                </a:moveTo>
                <a:lnTo>
                  <a:pt x="11626" y="1437"/>
                </a:lnTo>
                <a:lnTo>
                  <a:pt x="5572" y="5357"/>
                </a:lnTo>
                <a:lnTo>
                  <a:pt x="1494" y="11171"/>
                </a:lnTo>
                <a:lnTo>
                  <a:pt x="0" y="18288"/>
                </a:lnTo>
                <a:lnTo>
                  <a:pt x="1494" y="25404"/>
                </a:lnTo>
                <a:lnTo>
                  <a:pt x="5572" y="31218"/>
                </a:lnTo>
                <a:lnTo>
                  <a:pt x="11626" y="35138"/>
                </a:lnTo>
                <a:lnTo>
                  <a:pt x="19050" y="36576"/>
                </a:lnTo>
                <a:lnTo>
                  <a:pt x="26473" y="35138"/>
                </a:lnTo>
                <a:lnTo>
                  <a:pt x="32527" y="31218"/>
                </a:lnTo>
                <a:lnTo>
                  <a:pt x="36605" y="25404"/>
                </a:lnTo>
                <a:lnTo>
                  <a:pt x="38100" y="18288"/>
                </a:lnTo>
                <a:lnTo>
                  <a:pt x="36605" y="11171"/>
                </a:lnTo>
                <a:lnTo>
                  <a:pt x="32527" y="5357"/>
                </a:lnTo>
                <a:lnTo>
                  <a:pt x="26473" y="1437"/>
                </a:lnTo>
                <a:lnTo>
                  <a:pt x="19050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bg object 4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781287" y="4460748"/>
            <a:ext cx="7619" cy="682752"/>
          </a:xfrm>
          <a:prstGeom prst="rect">
            <a:avLst/>
          </a:prstGeom>
        </p:spPr>
      </p:pic>
      <p:sp>
        <p:nvSpPr>
          <p:cNvPr id="44" name="bg object 44"/>
          <p:cNvSpPr/>
          <p:nvPr/>
        </p:nvSpPr>
        <p:spPr>
          <a:xfrm>
            <a:off x="8766047" y="442874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8287" y="0"/>
                </a:moveTo>
                <a:lnTo>
                  <a:pt x="11144" y="1437"/>
                </a:lnTo>
                <a:lnTo>
                  <a:pt x="5333" y="5357"/>
                </a:lnTo>
                <a:lnTo>
                  <a:pt x="1428" y="11171"/>
                </a:lnTo>
                <a:lnTo>
                  <a:pt x="0" y="18287"/>
                </a:lnTo>
                <a:lnTo>
                  <a:pt x="1428" y="25404"/>
                </a:lnTo>
                <a:lnTo>
                  <a:pt x="5333" y="31218"/>
                </a:lnTo>
                <a:lnTo>
                  <a:pt x="11144" y="35138"/>
                </a:lnTo>
                <a:lnTo>
                  <a:pt x="18287" y="36575"/>
                </a:lnTo>
                <a:lnTo>
                  <a:pt x="25431" y="35138"/>
                </a:lnTo>
                <a:lnTo>
                  <a:pt x="31242" y="31218"/>
                </a:lnTo>
                <a:lnTo>
                  <a:pt x="35147" y="25404"/>
                </a:lnTo>
                <a:lnTo>
                  <a:pt x="36575" y="18287"/>
                </a:lnTo>
                <a:lnTo>
                  <a:pt x="35147" y="11171"/>
                </a:lnTo>
                <a:lnTo>
                  <a:pt x="31241" y="5357"/>
                </a:lnTo>
                <a:lnTo>
                  <a:pt x="25431" y="1437"/>
                </a:lnTo>
                <a:lnTo>
                  <a:pt x="18287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bg object 4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424671" y="4655819"/>
            <a:ext cx="6095" cy="487680"/>
          </a:xfrm>
          <a:prstGeom prst="rect">
            <a:avLst/>
          </a:prstGeom>
        </p:spPr>
      </p:pic>
      <p:sp>
        <p:nvSpPr>
          <p:cNvPr id="46" name="bg object 46"/>
          <p:cNvSpPr/>
          <p:nvPr/>
        </p:nvSpPr>
        <p:spPr>
          <a:xfrm>
            <a:off x="8409431" y="4623815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8288" y="0"/>
                </a:moveTo>
                <a:lnTo>
                  <a:pt x="11144" y="1437"/>
                </a:lnTo>
                <a:lnTo>
                  <a:pt x="5333" y="5357"/>
                </a:lnTo>
                <a:lnTo>
                  <a:pt x="1428" y="11171"/>
                </a:lnTo>
                <a:lnTo>
                  <a:pt x="0" y="18288"/>
                </a:lnTo>
                <a:lnTo>
                  <a:pt x="1428" y="25404"/>
                </a:lnTo>
                <a:lnTo>
                  <a:pt x="5334" y="31218"/>
                </a:lnTo>
                <a:lnTo>
                  <a:pt x="11144" y="35138"/>
                </a:lnTo>
                <a:lnTo>
                  <a:pt x="18288" y="36576"/>
                </a:lnTo>
                <a:lnTo>
                  <a:pt x="25431" y="35138"/>
                </a:lnTo>
                <a:lnTo>
                  <a:pt x="31242" y="31218"/>
                </a:lnTo>
                <a:lnTo>
                  <a:pt x="35147" y="25404"/>
                </a:lnTo>
                <a:lnTo>
                  <a:pt x="36575" y="18288"/>
                </a:lnTo>
                <a:lnTo>
                  <a:pt x="35147" y="11171"/>
                </a:lnTo>
                <a:lnTo>
                  <a:pt x="31242" y="5357"/>
                </a:lnTo>
                <a:lnTo>
                  <a:pt x="25431" y="1437"/>
                </a:lnTo>
                <a:lnTo>
                  <a:pt x="18288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bg object 4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933687" y="4107180"/>
            <a:ext cx="7619" cy="1036319"/>
          </a:xfrm>
          <a:prstGeom prst="rect">
            <a:avLst/>
          </a:prstGeom>
        </p:spPr>
      </p:pic>
      <p:sp>
        <p:nvSpPr>
          <p:cNvPr id="48" name="bg object 48"/>
          <p:cNvSpPr/>
          <p:nvPr/>
        </p:nvSpPr>
        <p:spPr>
          <a:xfrm>
            <a:off x="8918447" y="4075176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8287" y="0"/>
                </a:moveTo>
                <a:lnTo>
                  <a:pt x="11144" y="1437"/>
                </a:lnTo>
                <a:lnTo>
                  <a:pt x="5333" y="5357"/>
                </a:lnTo>
                <a:lnTo>
                  <a:pt x="1428" y="11171"/>
                </a:lnTo>
                <a:lnTo>
                  <a:pt x="0" y="18287"/>
                </a:lnTo>
                <a:lnTo>
                  <a:pt x="1428" y="25404"/>
                </a:lnTo>
                <a:lnTo>
                  <a:pt x="5333" y="31218"/>
                </a:lnTo>
                <a:lnTo>
                  <a:pt x="11144" y="35138"/>
                </a:lnTo>
                <a:lnTo>
                  <a:pt x="18287" y="36576"/>
                </a:lnTo>
                <a:lnTo>
                  <a:pt x="25431" y="35138"/>
                </a:lnTo>
                <a:lnTo>
                  <a:pt x="31242" y="31218"/>
                </a:lnTo>
                <a:lnTo>
                  <a:pt x="35147" y="25404"/>
                </a:lnTo>
                <a:lnTo>
                  <a:pt x="36575" y="18287"/>
                </a:lnTo>
                <a:lnTo>
                  <a:pt x="35147" y="11171"/>
                </a:lnTo>
                <a:lnTo>
                  <a:pt x="31241" y="5357"/>
                </a:lnTo>
                <a:lnTo>
                  <a:pt x="25431" y="1437"/>
                </a:lnTo>
                <a:lnTo>
                  <a:pt x="18287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9" name="bg object 4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807707" y="4765547"/>
            <a:ext cx="729996" cy="377952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93547" y="4038600"/>
            <a:ext cx="7619" cy="1104900"/>
          </a:xfrm>
          <a:prstGeom prst="rect">
            <a:avLst/>
          </a:prstGeom>
        </p:spPr>
      </p:pic>
      <p:sp>
        <p:nvSpPr>
          <p:cNvPr id="51" name="bg object 51"/>
          <p:cNvSpPr/>
          <p:nvPr/>
        </p:nvSpPr>
        <p:spPr>
          <a:xfrm>
            <a:off x="179831" y="4006596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8287" y="0"/>
                </a:moveTo>
                <a:lnTo>
                  <a:pt x="11171" y="1437"/>
                </a:lnTo>
                <a:lnTo>
                  <a:pt x="5357" y="5357"/>
                </a:lnTo>
                <a:lnTo>
                  <a:pt x="1437" y="11171"/>
                </a:lnTo>
                <a:lnTo>
                  <a:pt x="0" y="18287"/>
                </a:lnTo>
                <a:lnTo>
                  <a:pt x="1437" y="25404"/>
                </a:lnTo>
                <a:lnTo>
                  <a:pt x="5357" y="31218"/>
                </a:lnTo>
                <a:lnTo>
                  <a:pt x="11171" y="35138"/>
                </a:lnTo>
                <a:lnTo>
                  <a:pt x="18287" y="36575"/>
                </a:lnTo>
                <a:lnTo>
                  <a:pt x="25404" y="35138"/>
                </a:lnTo>
                <a:lnTo>
                  <a:pt x="31218" y="31218"/>
                </a:lnTo>
                <a:lnTo>
                  <a:pt x="35138" y="25404"/>
                </a:lnTo>
                <a:lnTo>
                  <a:pt x="36575" y="18287"/>
                </a:lnTo>
                <a:lnTo>
                  <a:pt x="35138" y="11171"/>
                </a:lnTo>
                <a:lnTo>
                  <a:pt x="31218" y="5357"/>
                </a:lnTo>
                <a:lnTo>
                  <a:pt x="25404" y="1437"/>
                </a:lnTo>
                <a:lnTo>
                  <a:pt x="18287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2" name="bg object 5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678680" y="4803648"/>
            <a:ext cx="7620" cy="339852"/>
          </a:xfrm>
          <a:prstGeom prst="rect">
            <a:avLst/>
          </a:prstGeom>
        </p:spPr>
      </p:pic>
      <p:sp>
        <p:nvSpPr>
          <p:cNvPr id="53" name="bg object 53"/>
          <p:cNvSpPr/>
          <p:nvPr/>
        </p:nvSpPr>
        <p:spPr>
          <a:xfrm>
            <a:off x="4663440" y="4771644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19050" y="0"/>
                </a:moveTo>
                <a:lnTo>
                  <a:pt x="11626" y="1437"/>
                </a:lnTo>
                <a:lnTo>
                  <a:pt x="5572" y="5357"/>
                </a:lnTo>
                <a:lnTo>
                  <a:pt x="1494" y="11171"/>
                </a:lnTo>
                <a:lnTo>
                  <a:pt x="0" y="18287"/>
                </a:lnTo>
                <a:lnTo>
                  <a:pt x="1494" y="25404"/>
                </a:lnTo>
                <a:lnTo>
                  <a:pt x="5572" y="31218"/>
                </a:lnTo>
                <a:lnTo>
                  <a:pt x="11626" y="35138"/>
                </a:lnTo>
                <a:lnTo>
                  <a:pt x="19050" y="36575"/>
                </a:lnTo>
                <a:lnTo>
                  <a:pt x="26473" y="35138"/>
                </a:lnTo>
                <a:lnTo>
                  <a:pt x="32527" y="31218"/>
                </a:lnTo>
                <a:lnTo>
                  <a:pt x="36605" y="25404"/>
                </a:lnTo>
                <a:lnTo>
                  <a:pt x="38100" y="18287"/>
                </a:lnTo>
                <a:lnTo>
                  <a:pt x="36605" y="11171"/>
                </a:lnTo>
                <a:lnTo>
                  <a:pt x="32527" y="5357"/>
                </a:lnTo>
                <a:lnTo>
                  <a:pt x="26473" y="1437"/>
                </a:lnTo>
                <a:lnTo>
                  <a:pt x="19050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4" name="bg object 5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9043416" y="3788663"/>
            <a:ext cx="7619" cy="1354836"/>
          </a:xfrm>
          <a:prstGeom prst="rect">
            <a:avLst/>
          </a:prstGeom>
        </p:spPr>
      </p:pic>
      <p:sp>
        <p:nvSpPr>
          <p:cNvPr id="55" name="bg object 55"/>
          <p:cNvSpPr/>
          <p:nvPr/>
        </p:nvSpPr>
        <p:spPr>
          <a:xfrm>
            <a:off x="9029700" y="3755135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8" y="0"/>
                </a:moveTo>
                <a:lnTo>
                  <a:pt x="11144" y="1494"/>
                </a:lnTo>
                <a:lnTo>
                  <a:pt x="5333" y="5572"/>
                </a:lnTo>
                <a:lnTo>
                  <a:pt x="1428" y="11626"/>
                </a:lnTo>
                <a:lnTo>
                  <a:pt x="0" y="19050"/>
                </a:lnTo>
                <a:lnTo>
                  <a:pt x="1428" y="26473"/>
                </a:lnTo>
                <a:lnTo>
                  <a:pt x="5334" y="32527"/>
                </a:lnTo>
                <a:lnTo>
                  <a:pt x="11144" y="36605"/>
                </a:lnTo>
                <a:lnTo>
                  <a:pt x="18288" y="38100"/>
                </a:lnTo>
                <a:lnTo>
                  <a:pt x="25431" y="36605"/>
                </a:lnTo>
                <a:lnTo>
                  <a:pt x="31242" y="32527"/>
                </a:lnTo>
                <a:lnTo>
                  <a:pt x="35147" y="26473"/>
                </a:lnTo>
                <a:lnTo>
                  <a:pt x="36575" y="19050"/>
                </a:lnTo>
                <a:lnTo>
                  <a:pt x="35147" y="11626"/>
                </a:lnTo>
                <a:lnTo>
                  <a:pt x="31242" y="5572"/>
                </a:lnTo>
                <a:lnTo>
                  <a:pt x="25431" y="1494"/>
                </a:lnTo>
                <a:lnTo>
                  <a:pt x="18288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6" name="bg object 5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043969" y="5114525"/>
            <a:ext cx="443342" cy="28972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665384" y="5019215"/>
            <a:ext cx="3478615" cy="124284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705352" y="4100615"/>
            <a:ext cx="4438647" cy="1042882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802635" y="3774873"/>
            <a:ext cx="6341364" cy="1368624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0" y="5016226"/>
            <a:ext cx="688626" cy="127273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0" y="4885529"/>
            <a:ext cx="799871" cy="25796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0" y="4563193"/>
            <a:ext cx="890232" cy="580305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0" y="4067369"/>
            <a:ext cx="959388" cy="107612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3540932" y="4771644"/>
            <a:ext cx="1729903" cy="371856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7871459" y="3782567"/>
            <a:ext cx="1272540" cy="1360932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8802623" y="1485900"/>
            <a:ext cx="341375" cy="594360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0" y="2587609"/>
            <a:ext cx="216408" cy="57026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1072" y="592582"/>
            <a:ext cx="6721855" cy="55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D688FF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D688FF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D688FF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810000"/>
            <a:ext cx="1449628" cy="13335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1421" y="4747259"/>
            <a:ext cx="443037" cy="39624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67284" y="3776471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7" y="0"/>
                </a:moveTo>
                <a:lnTo>
                  <a:pt x="11171" y="1494"/>
                </a:lnTo>
                <a:lnTo>
                  <a:pt x="5357" y="5572"/>
                </a:lnTo>
                <a:lnTo>
                  <a:pt x="1437" y="11626"/>
                </a:lnTo>
                <a:lnTo>
                  <a:pt x="0" y="19049"/>
                </a:lnTo>
                <a:lnTo>
                  <a:pt x="1437" y="26473"/>
                </a:lnTo>
                <a:lnTo>
                  <a:pt x="5357" y="32527"/>
                </a:lnTo>
                <a:lnTo>
                  <a:pt x="11171" y="36605"/>
                </a:lnTo>
                <a:lnTo>
                  <a:pt x="18287" y="38099"/>
                </a:lnTo>
                <a:lnTo>
                  <a:pt x="25404" y="36605"/>
                </a:lnTo>
                <a:lnTo>
                  <a:pt x="31218" y="32527"/>
                </a:lnTo>
                <a:lnTo>
                  <a:pt x="35138" y="26473"/>
                </a:lnTo>
                <a:lnTo>
                  <a:pt x="36575" y="19049"/>
                </a:lnTo>
                <a:lnTo>
                  <a:pt x="35138" y="11626"/>
                </a:lnTo>
                <a:lnTo>
                  <a:pt x="31218" y="5572"/>
                </a:lnTo>
                <a:lnTo>
                  <a:pt x="25404" y="1494"/>
                </a:lnTo>
                <a:lnTo>
                  <a:pt x="18287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3712" y="4866132"/>
            <a:ext cx="7620" cy="277367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28472" y="4834128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19050" y="0"/>
                </a:moveTo>
                <a:lnTo>
                  <a:pt x="11637" y="1437"/>
                </a:lnTo>
                <a:lnTo>
                  <a:pt x="5581" y="5357"/>
                </a:lnTo>
                <a:lnTo>
                  <a:pt x="1497" y="11171"/>
                </a:lnTo>
                <a:lnTo>
                  <a:pt x="0" y="18288"/>
                </a:lnTo>
                <a:lnTo>
                  <a:pt x="1497" y="25404"/>
                </a:lnTo>
                <a:lnTo>
                  <a:pt x="5581" y="31218"/>
                </a:lnTo>
                <a:lnTo>
                  <a:pt x="11637" y="35138"/>
                </a:lnTo>
                <a:lnTo>
                  <a:pt x="19050" y="36576"/>
                </a:lnTo>
                <a:lnTo>
                  <a:pt x="26462" y="35138"/>
                </a:lnTo>
                <a:lnTo>
                  <a:pt x="32518" y="31218"/>
                </a:lnTo>
                <a:lnTo>
                  <a:pt x="36602" y="25404"/>
                </a:lnTo>
                <a:lnTo>
                  <a:pt x="38100" y="18288"/>
                </a:lnTo>
                <a:lnTo>
                  <a:pt x="36602" y="11171"/>
                </a:lnTo>
                <a:lnTo>
                  <a:pt x="32518" y="5357"/>
                </a:lnTo>
                <a:lnTo>
                  <a:pt x="26462" y="1437"/>
                </a:lnTo>
                <a:lnTo>
                  <a:pt x="19050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93848" y="4785359"/>
            <a:ext cx="7620" cy="35814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2580132" y="4753355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18287" y="0"/>
                </a:moveTo>
                <a:lnTo>
                  <a:pt x="11144" y="1497"/>
                </a:lnTo>
                <a:lnTo>
                  <a:pt x="5334" y="5581"/>
                </a:lnTo>
                <a:lnTo>
                  <a:pt x="1428" y="11637"/>
                </a:lnTo>
                <a:lnTo>
                  <a:pt x="0" y="19050"/>
                </a:lnTo>
                <a:lnTo>
                  <a:pt x="1428" y="26462"/>
                </a:lnTo>
                <a:lnTo>
                  <a:pt x="5333" y="32518"/>
                </a:lnTo>
                <a:lnTo>
                  <a:pt x="11144" y="36602"/>
                </a:lnTo>
                <a:lnTo>
                  <a:pt x="18287" y="38100"/>
                </a:lnTo>
                <a:lnTo>
                  <a:pt x="25431" y="36602"/>
                </a:lnTo>
                <a:lnTo>
                  <a:pt x="31241" y="32518"/>
                </a:lnTo>
                <a:lnTo>
                  <a:pt x="35147" y="26462"/>
                </a:lnTo>
                <a:lnTo>
                  <a:pt x="36575" y="19050"/>
                </a:lnTo>
                <a:lnTo>
                  <a:pt x="35147" y="11637"/>
                </a:lnTo>
                <a:lnTo>
                  <a:pt x="31242" y="5581"/>
                </a:lnTo>
                <a:lnTo>
                  <a:pt x="25431" y="1497"/>
                </a:lnTo>
                <a:lnTo>
                  <a:pt x="18287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8428" y="4879848"/>
            <a:ext cx="7619" cy="263652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1123188" y="4847844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19050" y="0"/>
                </a:moveTo>
                <a:lnTo>
                  <a:pt x="11637" y="1437"/>
                </a:lnTo>
                <a:lnTo>
                  <a:pt x="5581" y="5357"/>
                </a:lnTo>
                <a:lnTo>
                  <a:pt x="1497" y="11171"/>
                </a:lnTo>
                <a:lnTo>
                  <a:pt x="0" y="18287"/>
                </a:lnTo>
                <a:lnTo>
                  <a:pt x="1497" y="25404"/>
                </a:lnTo>
                <a:lnTo>
                  <a:pt x="5581" y="31218"/>
                </a:lnTo>
                <a:lnTo>
                  <a:pt x="11637" y="35138"/>
                </a:lnTo>
                <a:lnTo>
                  <a:pt x="19050" y="36575"/>
                </a:lnTo>
                <a:lnTo>
                  <a:pt x="26462" y="35138"/>
                </a:lnTo>
                <a:lnTo>
                  <a:pt x="32518" y="31218"/>
                </a:lnTo>
                <a:lnTo>
                  <a:pt x="36602" y="25404"/>
                </a:lnTo>
                <a:lnTo>
                  <a:pt x="38100" y="18287"/>
                </a:lnTo>
                <a:lnTo>
                  <a:pt x="36602" y="11171"/>
                </a:lnTo>
                <a:lnTo>
                  <a:pt x="32518" y="5357"/>
                </a:lnTo>
                <a:lnTo>
                  <a:pt x="26462" y="1437"/>
                </a:lnTo>
                <a:lnTo>
                  <a:pt x="19050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79180" y="3636263"/>
            <a:ext cx="7619" cy="1507236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8663940" y="3602735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7" y="0"/>
                </a:moveTo>
                <a:lnTo>
                  <a:pt x="11144" y="1494"/>
                </a:lnTo>
                <a:lnTo>
                  <a:pt x="5333" y="5572"/>
                </a:lnTo>
                <a:lnTo>
                  <a:pt x="1428" y="11626"/>
                </a:lnTo>
                <a:lnTo>
                  <a:pt x="0" y="19050"/>
                </a:lnTo>
                <a:lnTo>
                  <a:pt x="1428" y="26473"/>
                </a:lnTo>
                <a:lnTo>
                  <a:pt x="5333" y="32527"/>
                </a:lnTo>
                <a:lnTo>
                  <a:pt x="11144" y="36605"/>
                </a:lnTo>
                <a:lnTo>
                  <a:pt x="18287" y="38100"/>
                </a:lnTo>
                <a:lnTo>
                  <a:pt x="25431" y="36605"/>
                </a:lnTo>
                <a:lnTo>
                  <a:pt x="31242" y="32527"/>
                </a:lnTo>
                <a:lnTo>
                  <a:pt x="35147" y="26473"/>
                </a:lnTo>
                <a:lnTo>
                  <a:pt x="36575" y="19050"/>
                </a:lnTo>
                <a:lnTo>
                  <a:pt x="35147" y="11626"/>
                </a:lnTo>
                <a:lnTo>
                  <a:pt x="31241" y="5572"/>
                </a:lnTo>
                <a:lnTo>
                  <a:pt x="25431" y="1494"/>
                </a:lnTo>
                <a:lnTo>
                  <a:pt x="18287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1208" y="4456175"/>
            <a:ext cx="7620" cy="687324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505968" y="4424171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8287" y="0"/>
                </a:moveTo>
                <a:lnTo>
                  <a:pt x="11171" y="1437"/>
                </a:lnTo>
                <a:lnTo>
                  <a:pt x="5357" y="5357"/>
                </a:lnTo>
                <a:lnTo>
                  <a:pt x="1437" y="11171"/>
                </a:lnTo>
                <a:lnTo>
                  <a:pt x="0" y="18287"/>
                </a:lnTo>
                <a:lnTo>
                  <a:pt x="1437" y="25404"/>
                </a:lnTo>
                <a:lnTo>
                  <a:pt x="5357" y="31218"/>
                </a:lnTo>
                <a:lnTo>
                  <a:pt x="11171" y="35138"/>
                </a:lnTo>
                <a:lnTo>
                  <a:pt x="18287" y="36575"/>
                </a:lnTo>
                <a:lnTo>
                  <a:pt x="25404" y="35138"/>
                </a:lnTo>
                <a:lnTo>
                  <a:pt x="31218" y="31218"/>
                </a:lnTo>
                <a:lnTo>
                  <a:pt x="35138" y="25404"/>
                </a:lnTo>
                <a:lnTo>
                  <a:pt x="36575" y="18287"/>
                </a:lnTo>
                <a:lnTo>
                  <a:pt x="35138" y="11171"/>
                </a:lnTo>
                <a:lnTo>
                  <a:pt x="31218" y="5357"/>
                </a:lnTo>
                <a:lnTo>
                  <a:pt x="25404" y="1437"/>
                </a:lnTo>
                <a:lnTo>
                  <a:pt x="18287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bg 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467099" y="4727448"/>
            <a:ext cx="6096" cy="416052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3451859" y="469544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8287" y="0"/>
                </a:moveTo>
                <a:lnTo>
                  <a:pt x="11144" y="1437"/>
                </a:lnTo>
                <a:lnTo>
                  <a:pt x="5334" y="5357"/>
                </a:lnTo>
                <a:lnTo>
                  <a:pt x="1428" y="11171"/>
                </a:lnTo>
                <a:lnTo>
                  <a:pt x="0" y="18287"/>
                </a:lnTo>
                <a:lnTo>
                  <a:pt x="1428" y="25404"/>
                </a:lnTo>
                <a:lnTo>
                  <a:pt x="5334" y="31218"/>
                </a:lnTo>
                <a:lnTo>
                  <a:pt x="11144" y="35138"/>
                </a:lnTo>
                <a:lnTo>
                  <a:pt x="18287" y="36575"/>
                </a:lnTo>
                <a:lnTo>
                  <a:pt x="25431" y="35138"/>
                </a:lnTo>
                <a:lnTo>
                  <a:pt x="31241" y="31218"/>
                </a:lnTo>
                <a:lnTo>
                  <a:pt x="35147" y="25404"/>
                </a:lnTo>
                <a:lnTo>
                  <a:pt x="36575" y="18287"/>
                </a:lnTo>
                <a:lnTo>
                  <a:pt x="35147" y="11171"/>
                </a:lnTo>
                <a:lnTo>
                  <a:pt x="31241" y="5357"/>
                </a:lnTo>
                <a:lnTo>
                  <a:pt x="25431" y="1437"/>
                </a:lnTo>
                <a:lnTo>
                  <a:pt x="18287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4418076" y="471373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626" y="1497"/>
                </a:lnTo>
                <a:lnTo>
                  <a:pt x="5572" y="5581"/>
                </a:lnTo>
                <a:lnTo>
                  <a:pt x="1494" y="11637"/>
                </a:lnTo>
                <a:lnTo>
                  <a:pt x="0" y="19050"/>
                </a:lnTo>
                <a:lnTo>
                  <a:pt x="1494" y="26462"/>
                </a:lnTo>
                <a:lnTo>
                  <a:pt x="5572" y="32518"/>
                </a:lnTo>
                <a:lnTo>
                  <a:pt x="11626" y="36602"/>
                </a:lnTo>
                <a:lnTo>
                  <a:pt x="19050" y="38100"/>
                </a:lnTo>
                <a:lnTo>
                  <a:pt x="26473" y="36602"/>
                </a:lnTo>
                <a:lnTo>
                  <a:pt x="32527" y="32518"/>
                </a:lnTo>
                <a:lnTo>
                  <a:pt x="36605" y="26462"/>
                </a:lnTo>
                <a:lnTo>
                  <a:pt x="38100" y="19050"/>
                </a:lnTo>
                <a:lnTo>
                  <a:pt x="36605" y="11637"/>
                </a:lnTo>
                <a:lnTo>
                  <a:pt x="32527" y="5581"/>
                </a:lnTo>
                <a:lnTo>
                  <a:pt x="26473" y="1497"/>
                </a:lnTo>
                <a:lnTo>
                  <a:pt x="19050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bg object 3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981199" y="4792980"/>
            <a:ext cx="7620" cy="350520"/>
          </a:xfrm>
          <a:prstGeom prst="rect">
            <a:avLst/>
          </a:prstGeom>
        </p:spPr>
      </p:pic>
      <p:sp>
        <p:nvSpPr>
          <p:cNvPr id="34" name="bg object 34"/>
          <p:cNvSpPr/>
          <p:nvPr/>
        </p:nvSpPr>
        <p:spPr>
          <a:xfrm>
            <a:off x="1967483" y="4759452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18288" y="0"/>
                </a:moveTo>
                <a:lnTo>
                  <a:pt x="11144" y="1497"/>
                </a:lnTo>
                <a:lnTo>
                  <a:pt x="5334" y="5581"/>
                </a:lnTo>
                <a:lnTo>
                  <a:pt x="1428" y="11637"/>
                </a:lnTo>
                <a:lnTo>
                  <a:pt x="0" y="19050"/>
                </a:lnTo>
                <a:lnTo>
                  <a:pt x="1428" y="26462"/>
                </a:lnTo>
                <a:lnTo>
                  <a:pt x="5334" y="32518"/>
                </a:lnTo>
                <a:lnTo>
                  <a:pt x="11144" y="36602"/>
                </a:lnTo>
                <a:lnTo>
                  <a:pt x="18288" y="38100"/>
                </a:lnTo>
                <a:lnTo>
                  <a:pt x="25431" y="36602"/>
                </a:lnTo>
                <a:lnTo>
                  <a:pt x="31242" y="32518"/>
                </a:lnTo>
                <a:lnTo>
                  <a:pt x="35147" y="26462"/>
                </a:lnTo>
                <a:lnTo>
                  <a:pt x="36576" y="19050"/>
                </a:lnTo>
                <a:lnTo>
                  <a:pt x="35147" y="11637"/>
                </a:lnTo>
                <a:lnTo>
                  <a:pt x="31242" y="5581"/>
                </a:lnTo>
                <a:lnTo>
                  <a:pt x="25431" y="1497"/>
                </a:lnTo>
                <a:lnTo>
                  <a:pt x="18288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bg object 3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804404" y="4899660"/>
            <a:ext cx="7619" cy="243840"/>
          </a:xfrm>
          <a:prstGeom prst="rect">
            <a:avLst/>
          </a:prstGeom>
        </p:spPr>
      </p:pic>
      <p:sp>
        <p:nvSpPr>
          <p:cNvPr id="36" name="bg object 36"/>
          <p:cNvSpPr/>
          <p:nvPr/>
        </p:nvSpPr>
        <p:spPr>
          <a:xfrm>
            <a:off x="7789164" y="486613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626" y="1497"/>
                </a:lnTo>
                <a:lnTo>
                  <a:pt x="5572" y="5581"/>
                </a:lnTo>
                <a:lnTo>
                  <a:pt x="1494" y="11637"/>
                </a:lnTo>
                <a:lnTo>
                  <a:pt x="0" y="19049"/>
                </a:lnTo>
                <a:lnTo>
                  <a:pt x="1494" y="26462"/>
                </a:lnTo>
                <a:lnTo>
                  <a:pt x="5572" y="32518"/>
                </a:lnTo>
                <a:lnTo>
                  <a:pt x="11626" y="36602"/>
                </a:lnTo>
                <a:lnTo>
                  <a:pt x="19050" y="38099"/>
                </a:lnTo>
                <a:lnTo>
                  <a:pt x="26473" y="36602"/>
                </a:lnTo>
                <a:lnTo>
                  <a:pt x="32527" y="32518"/>
                </a:lnTo>
                <a:lnTo>
                  <a:pt x="36605" y="26462"/>
                </a:lnTo>
                <a:lnTo>
                  <a:pt x="38100" y="19049"/>
                </a:lnTo>
                <a:lnTo>
                  <a:pt x="36605" y="11637"/>
                </a:lnTo>
                <a:lnTo>
                  <a:pt x="32527" y="5581"/>
                </a:lnTo>
                <a:lnTo>
                  <a:pt x="26473" y="1497"/>
                </a:lnTo>
                <a:lnTo>
                  <a:pt x="19050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bg object 3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891784" y="4905756"/>
            <a:ext cx="7620" cy="237744"/>
          </a:xfrm>
          <a:prstGeom prst="rect">
            <a:avLst/>
          </a:prstGeom>
        </p:spPr>
      </p:pic>
      <p:sp>
        <p:nvSpPr>
          <p:cNvPr id="38" name="bg object 38"/>
          <p:cNvSpPr/>
          <p:nvPr/>
        </p:nvSpPr>
        <p:spPr>
          <a:xfrm>
            <a:off x="5876544" y="4873752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8287" y="0"/>
                </a:moveTo>
                <a:lnTo>
                  <a:pt x="11144" y="1437"/>
                </a:lnTo>
                <a:lnTo>
                  <a:pt x="5334" y="5357"/>
                </a:lnTo>
                <a:lnTo>
                  <a:pt x="1428" y="11171"/>
                </a:lnTo>
                <a:lnTo>
                  <a:pt x="0" y="18288"/>
                </a:lnTo>
                <a:lnTo>
                  <a:pt x="1428" y="25404"/>
                </a:lnTo>
                <a:lnTo>
                  <a:pt x="5334" y="31218"/>
                </a:lnTo>
                <a:lnTo>
                  <a:pt x="11144" y="35138"/>
                </a:lnTo>
                <a:lnTo>
                  <a:pt x="18287" y="36576"/>
                </a:lnTo>
                <a:lnTo>
                  <a:pt x="25431" y="35138"/>
                </a:lnTo>
                <a:lnTo>
                  <a:pt x="31241" y="31218"/>
                </a:lnTo>
                <a:lnTo>
                  <a:pt x="35147" y="25404"/>
                </a:lnTo>
                <a:lnTo>
                  <a:pt x="36575" y="18288"/>
                </a:lnTo>
                <a:lnTo>
                  <a:pt x="35147" y="11171"/>
                </a:lnTo>
                <a:lnTo>
                  <a:pt x="31241" y="5357"/>
                </a:lnTo>
                <a:lnTo>
                  <a:pt x="25431" y="1437"/>
                </a:lnTo>
                <a:lnTo>
                  <a:pt x="18287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9" name="bg object 3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330951" y="4727448"/>
            <a:ext cx="7620" cy="416052"/>
          </a:xfrm>
          <a:prstGeom prst="rect">
            <a:avLst/>
          </a:prstGeom>
        </p:spPr>
      </p:pic>
      <p:sp>
        <p:nvSpPr>
          <p:cNvPr id="40" name="bg object 40"/>
          <p:cNvSpPr/>
          <p:nvPr/>
        </p:nvSpPr>
        <p:spPr>
          <a:xfrm>
            <a:off x="5315711" y="4695444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19050" y="0"/>
                </a:moveTo>
                <a:lnTo>
                  <a:pt x="11626" y="1437"/>
                </a:lnTo>
                <a:lnTo>
                  <a:pt x="5572" y="5357"/>
                </a:lnTo>
                <a:lnTo>
                  <a:pt x="1494" y="11171"/>
                </a:lnTo>
                <a:lnTo>
                  <a:pt x="0" y="18287"/>
                </a:lnTo>
                <a:lnTo>
                  <a:pt x="1494" y="25404"/>
                </a:lnTo>
                <a:lnTo>
                  <a:pt x="5572" y="31218"/>
                </a:lnTo>
                <a:lnTo>
                  <a:pt x="11626" y="35138"/>
                </a:lnTo>
                <a:lnTo>
                  <a:pt x="19050" y="36575"/>
                </a:lnTo>
                <a:lnTo>
                  <a:pt x="26473" y="35138"/>
                </a:lnTo>
                <a:lnTo>
                  <a:pt x="32527" y="31218"/>
                </a:lnTo>
                <a:lnTo>
                  <a:pt x="36605" y="25404"/>
                </a:lnTo>
                <a:lnTo>
                  <a:pt x="38100" y="18287"/>
                </a:lnTo>
                <a:lnTo>
                  <a:pt x="36605" y="11171"/>
                </a:lnTo>
                <a:lnTo>
                  <a:pt x="32527" y="5357"/>
                </a:lnTo>
                <a:lnTo>
                  <a:pt x="26473" y="1437"/>
                </a:lnTo>
                <a:lnTo>
                  <a:pt x="19050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bg object 4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585204" y="4806695"/>
            <a:ext cx="7619" cy="336804"/>
          </a:xfrm>
          <a:prstGeom prst="rect">
            <a:avLst/>
          </a:prstGeom>
        </p:spPr>
      </p:pic>
      <p:sp>
        <p:nvSpPr>
          <p:cNvPr id="42" name="bg object 42"/>
          <p:cNvSpPr/>
          <p:nvPr/>
        </p:nvSpPr>
        <p:spPr>
          <a:xfrm>
            <a:off x="6569964" y="4774691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19050" y="0"/>
                </a:moveTo>
                <a:lnTo>
                  <a:pt x="11626" y="1437"/>
                </a:lnTo>
                <a:lnTo>
                  <a:pt x="5572" y="5357"/>
                </a:lnTo>
                <a:lnTo>
                  <a:pt x="1494" y="11171"/>
                </a:lnTo>
                <a:lnTo>
                  <a:pt x="0" y="18288"/>
                </a:lnTo>
                <a:lnTo>
                  <a:pt x="1494" y="25404"/>
                </a:lnTo>
                <a:lnTo>
                  <a:pt x="5572" y="31218"/>
                </a:lnTo>
                <a:lnTo>
                  <a:pt x="11626" y="35138"/>
                </a:lnTo>
                <a:lnTo>
                  <a:pt x="19050" y="36576"/>
                </a:lnTo>
                <a:lnTo>
                  <a:pt x="26473" y="35138"/>
                </a:lnTo>
                <a:lnTo>
                  <a:pt x="32527" y="31218"/>
                </a:lnTo>
                <a:lnTo>
                  <a:pt x="36605" y="25404"/>
                </a:lnTo>
                <a:lnTo>
                  <a:pt x="38100" y="18288"/>
                </a:lnTo>
                <a:lnTo>
                  <a:pt x="36605" y="11171"/>
                </a:lnTo>
                <a:lnTo>
                  <a:pt x="32527" y="5357"/>
                </a:lnTo>
                <a:lnTo>
                  <a:pt x="26473" y="1437"/>
                </a:lnTo>
                <a:lnTo>
                  <a:pt x="19050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bg object 4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781287" y="4460748"/>
            <a:ext cx="7619" cy="682752"/>
          </a:xfrm>
          <a:prstGeom prst="rect">
            <a:avLst/>
          </a:prstGeom>
        </p:spPr>
      </p:pic>
      <p:sp>
        <p:nvSpPr>
          <p:cNvPr id="44" name="bg object 44"/>
          <p:cNvSpPr/>
          <p:nvPr/>
        </p:nvSpPr>
        <p:spPr>
          <a:xfrm>
            <a:off x="8766047" y="4428744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8287" y="0"/>
                </a:moveTo>
                <a:lnTo>
                  <a:pt x="11144" y="1437"/>
                </a:lnTo>
                <a:lnTo>
                  <a:pt x="5333" y="5357"/>
                </a:lnTo>
                <a:lnTo>
                  <a:pt x="1428" y="11171"/>
                </a:lnTo>
                <a:lnTo>
                  <a:pt x="0" y="18287"/>
                </a:lnTo>
                <a:lnTo>
                  <a:pt x="1428" y="25404"/>
                </a:lnTo>
                <a:lnTo>
                  <a:pt x="5333" y="31218"/>
                </a:lnTo>
                <a:lnTo>
                  <a:pt x="11144" y="35138"/>
                </a:lnTo>
                <a:lnTo>
                  <a:pt x="18287" y="36575"/>
                </a:lnTo>
                <a:lnTo>
                  <a:pt x="25431" y="35138"/>
                </a:lnTo>
                <a:lnTo>
                  <a:pt x="31242" y="31218"/>
                </a:lnTo>
                <a:lnTo>
                  <a:pt x="35147" y="25404"/>
                </a:lnTo>
                <a:lnTo>
                  <a:pt x="36575" y="18287"/>
                </a:lnTo>
                <a:lnTo>
                  <a:pt x="35147" y="11171"/>
                </a:lnTo>
                <a:lnTo>
                  <a:pt x="31241" y="5357"/>
                </a:lnTo>
                <a:lnTo>
                  <a:pt x="25431" y="1437"/>
                </a:lnTo>
                <a:lnTo>
                  <a:pt x="18287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bg object 4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424671" y="4655819"/>
            <a:ext cx="6095" cy="487680"/>
          </a:xfrm>
          <a:prstGeom prst="rect">
            <a:avLst/>
          </a:prstGeom>
        </p:spPr>
      </p:pic>
      <p:sp>
        <p:nvSpPr>
          <p:cNvPr id="46" name="bg object 46"/>
          <p:cNvSpPr/>
          <p:nvPr/>
        </p:nvSpPr>
        <p:spPr>
          <a:xfrm>
            <a:off x="8409431" y="4623815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8288" y="0"/>
                </a:moveTo>
                <a:lnTo>
                  <a:pt x="11144" y="1437"/>
                </a:lnTo>
                <a:lnTo>
                  <a:pt x="5333" y="5357"/>
                </a:lnTo>
                <a:lnTo>
                  <a:pt x="1428" y="11171"/>
                </a:lnTo>
                <a:lnTo>
                  <a:pt x="0" y="18288"/>
                </a:lnTo>
                <a:lnTo>
                  <a:pt x="1428" y="25404"/>
                </a:lnTo>
                <a:lnTo>
                  <a:pt x="5334" y="31218"/>
                </a:lnTo>
                <a:lnTo>
                  <a:pt x="11144" y="35138"/>
                </a:lnTo>
                <a:lnTo>
                  <a:pt x="18288" y="36576"/>
                </a:lnTo>
                <a:lnTo>
                  <a:pt x="25431" y="35138"/>
                </a:lnTo>
                <a:lnTo>
                  <a:pt x="31242" y="31218"/>
                </a:lnTo>
                <a:lnTo>
                  <a:pt x="35147" y="25404"/>
                </a:lnTo>
                <a:lnTo>
                  <a:pt x="36575" y="18288"/>
                </a:lnTo>
                <a:lnTo>
                  <a:pt x="35147" y="11171"/>
                </a:lnTo>
                <a:lnTo>
                  <a:pt x="31242" y="5357"/>
                </a:lnTo>
                <a:lnTo>
                  <a:pt x="25431" y="1437"/>
                </a:lnTo>
                <a:lnTo>
                  <a:pt x="18288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bg object 4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933687" y="4107180"/>
            <a:ext cx="7619" cy="1036319"/>
          </a:xfrm>
          <a:prstGeom prst="rect">
            <a:avLst/>
          </a:prstGeom>
        </p:spPr>
      </p:pic>
      <p:sp>
        <p:nvSpPr>
          <p:cNvPr id="48" name="bg object 48"/>
          <p:cNvSpPr/>
          <p:nvPr/>
        </p:nvSpPr>
        <p:spPr>
          <a:xfrm>
            <a:off x="8918447" y="4075176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8287" y="0"/>
                </a:moveTo>
                <a:lnTo>
                  <a:pt x="11144" y="1437"/>
                </a:lnTo>
                <a:lnTo>
                  <a:pt x="5333" y="5357"/>
                </a:lnTo>
                <a:lnTo>
                  <a:pt x="1428" y="11171"/>
                </a:lnTo>
                <a:lnTo>
                  <a:pt x="0" y="18287"/>
                </a:lnTo>
                <a:lnTo>
                  <a:pt x="1428" y="25404"/>
                </a:lnTo>
                <a:lnTo>
                  <a:pt x="5333" y="31218"/>
                </a:lnTo>
                <a:lnTo>
                  <a:pt x="11144" y="35138"/>
                </a:lnTo>
                <a:lnTo>
                  <a:pt x="18287" y="36576"/>
                </a:lnTo>
                <a:lnTo>
                  <a:pt x="25431" y="35138"/>
                </a:lnTo>
                <a:lnTo>
                  <a:pt x="31242" y="31218"/>
                </a:lnTo>
                <a:lnTo>
                  <a:pt x="35147" y="25404"/>
                </a:lnTo>
                <a:lnTo>
                  <a:pt x="36575" y="18287"/>
                </a:lnTo>
                <a:lnTo>
                  <a:pt x="35147" y="11171"/>
                </a:lnTo>
                <a:lnTo>
                  <a:pt x="31241" y="5357"/>
                </a:lnTo>
                <a:lnTo>
                  <a:pt x="25431" y="1437"/>
                </a:lnTo>
                <a:lnTo>
                  <a:pt x="18287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9" name="bg object 4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807707" y="4765547"/>
            <a:ext cx="729996" cy="377952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93547" y="4038600"/>
            <a:ext cx="7619" cy="1104900"/>
          </a:xfrm>
          <a:prstGeom prst="rect">
            <a:avLst/>
          </a:prstGeom>
        </p:spPr>
      </p:pic>
      <p:sp>
        <p:nvSpPr>
          <p:cNvPr id="51" name="bg object 51"/>
          <p:cNvSpPr/>
          <p:nvPr/>
        </p:nvSpPr>
        <p:spPr>
          <a:xfrm>
            <a:off x="179831" y="4006596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8287" y="0"/>
                </a:moveTo>
                <a:lnTo>
                  <a:pt x="11171" y="1437"/>
                </a:lnTo>
                <a:lnTo>
                  <a:pt x="5357" y="5357"/>
                </a:lnTo>
                <a:lnTo>
                  <a:pt x="1437" y="11171"/>
                </a:lnTo>
                <a:lnTo>
                  <a:pt x="0" y="18287"/>
                </a:lnTo>
                <a:lnTo>
                  <a:pt x="1437" y="25404"/>
                </a:lnTo>
                <a:lnTo>
                  <a:pt x="5357" y="31218"/>
                </a:lnTo>
                <a:lnTo>
                  <a:pt x="11171" y="35138"/>
                </a:lnTo>
                <a:lnTo>
                  <a:pt x="18287" y="36575"/>
                </a:lnTo>
                <a:lnTo>
                  <a:pt x="25404" y="35138"/>
                </a:lnTo>
                <a:lnTo>
                  <a:pt x="31218" y="31218"/>
                </a:lnTo>
                <a:lnTo>
                  <a:pt x="35138" y="25404"/>
                </a:lnTo>
                <a:lnTo>
                  <a:pt x="36575" y="18287"/>
                </a:lnTo>
                <a:lnTo>
                  <a:pt x="35138" y="11171"/>
                </a:lnTo>
                <a:lnTo>
                  <a:pt x="31218" y="5357"/>
                </a:lnTo>
                <a:lnTo>
                  <a:pt x="25404" y="1437"/>
                </a:lnTo>
                <a:lnTo>
                  <a:pt x="18287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2" name="bg object 5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678680" y="4803648"/>
            <a:ext cx="7620" cy="339852"/>
          </a:xfrm>
          <a:prstGeom prst="rect">
            <a:avLst/>
          </a:prstGeom>
        </p:spPr>
      </p:pic>
      <p:sp>
        <p:nvSpPr>
          <p:cNvPr id="53" name="bg object 53"/>
          <p:cNvSpPr/>
          <p:nvPr/>
        </p:nvSpPr>
        <p:spPr>
          <a:xfrm>
            <a:off x="4663440" y="4771644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19050" y="0"/>
                </a:moveTo>
                <a:lnTo>
                  <a:pt x="11626" y="1437"/>
                </a:lnTo>
                <a:lnTo>
                  <a:pt x="5572" y="5357"/>
                </a:lnTo>
                <a:lnTo>
                  <a:pt x="1494" y="11171"/>
                </a:lnTo>
                <a:lnTo>
                  <a:pt x="0" y="18287"/>
                </a:lnTo>
                <a:lnTo>
                  <a:pt x="1494" y="25404"/>
                </a:lnTo>
                <a:lnTo>
                  <a:pt x="5572" y="31218"/>
                </a:lnTo>
                <a:lnTo>
                  <a:pt x="11626" y="35138"/>
                </a:lnTo>
                <a:lnTo>
                  <a:pt x="19050" y="36575"/>
                </a:lnTo>
                <a:lnTo>
                  <a:pt x="26473" y="35138"/>
                </a:lnTo>
                <a:lnTo>
                  <a:pt x="32527" y="31218"/>
                </a:lnTo>
                <a:lnTo>
                  <a:pt x="36605" y="25404"/>
                </a:lnTo>
                <a:lnTo>
                  <a:pt x="38100" y="18287"/>
                </a:lnTo>
                <a:lnTo>
                  <a:pt x="36605" y="11171"/>
                </a:lnTo>
                <a:lnTo>
                  <a:pt x="32527" y="5357"/>
                </a:lnTo>
                <a:lnTo>
                  <a:pt x="26473" y="1437"/>
                </a:lnTo>
                <a:lnTo>
                  <a:pt x="19050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4" name="bg object 5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9043416" y="3788663"/>
            <a:ext cx="7619" cy="1354836"/>
          </a:xfrm>
          <a:prstGeom prst="rect">
            <a:avLst/>
          </a:prstGeom>
        </p:spPr>
      </p:pic>
      <p:sp>
        <p:nvSpPr>
          <p:cNvPr id="55" name="bg object 55"/>
          <p:cNvSpPr/>
          <p:nvPr/>
        </p:nvSpPr>
        <p:spPr>
          <a:xfrm>
            <a:off x="9029700" y="3755135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8" y="0"/>
                </a:moveTo>
                <a:lnTo>
                  <a:pt x="11144" y="1494"/>
                </a:lnTo>
                <a:lnTo>
                  <a:pt x="5333" y="5572"/>
                </a:lnTo>
                <a:lnTo>
                  <a:pt x="1428" y="11626"/>
                </a:lnTo>
                <a:lnTo>
                  <a:pt x="0" y="19050"/>
                </a:lnTo>
                <a:lnTo>
                  <a:pt x="1428" y="26473"/>
                </a:lnTo>
                <a:lnTo>
                  <a:pt x="5334" y="32527"/>
                </a:lnTo>
                <a:lnTo>
                  <a:pt x="11144" y="36605"/>
                </a:lnTo>
                <a:lnTo>
                  <a:pt x="18288" y="38100"/>
                </a:lnTo>
                <a:lnTo>
                  <a:pt x="25431" y="36605"/>
                </a:lnTo>
                <a:lnTo>
                  <a:pt x="31242" y="32527"/>
                </a:lnTo>
                <a:lnTo>
                  <a:pt x="35147" y="26473"/>
                </a:lnTo>
                <a:lnTo>
                  <a:pt x="36575" y="19050"/>
                </a:lnTo>
                <a:lnTo>
                  <a:pt x="35147" y="11626"/>
                </a:lnTo>
                <a:lnTo>
                  <a:pt x="31242" y="5572"/>
                </a:lnTo>
                <a:lnTo>
                  <a:pt x="25431" y="1494"/>
                </a:lnTo>
                <a:lnTo>
                  <a:pt x="18288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6" name="bg object 5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043969" y="5114525"/>
            <a:ext cx="443342" cy="28972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665384" y="5019215"/>
            <a:ext cx="3478615" cy="124284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705352" y="4100615"/>
            <a:ext cx="4438647" cy="1042882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802635" y="3774873"/>
            <a:ext cx="6341364" cy="1368624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0" y="5016226"/>
            <a:ext cx="688626" cy="127273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0" y="4885529"/>
            <a:ext cx="799871" cy="25796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0" y="4563193"/>
            <a:ext cx="890232" cy="580305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0" y="4067369"/>
            <a:ext cx="959388" cy="107612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3540932" y="4771644"/>
            <a:ext cx="1729903" cy="371856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7871459" y="3782567"/>
            <a:ext cx="1272540" cy="1360932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8802623" y="1485900"/>
            <a:ext cx="341375" cy="594360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0" y="2587609"/>
            <a:ext cx="216408" cy="57026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D688FF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108" y="129285"/>
            <a:ext cx="8723782" cy="10227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D688FF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38829" y="1067816"/>
            <a:ext cx="5410200" cy="2368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6" Type="http://schemas.openxmlformats.org/officeDocument/2006/relationships/image" Target="../media/image57.png"/><Relationship Id="rId39" Type="http://schemas.openxmlformats.org/officeDocument/2006/relationships/image" Target="../media/image70.png"/><Relationship Id="rId21" Type="http://schemas.openxmlformats.org/officeDocument/2006/relationships/image" Target="../media/image52.png"/><Relationship Id="rId34" Type="http://schemas.openxmlformats.org/officeDocument/2006/relationships/image" Target="../media/image65.png"/><Relationship Id="rId42" Type="http://schemas.openxmlformats.org/officeDocument/2006/relationships/image" Target="../media/image73.png"/><Relationship Id="rId47" Type="http://schemas.openxmlformats.org/officeDocument/2006/relationships/image" Target="../media/image78.png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image" Target="../media/image47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55.png"/><Relationship Id="rId32" Type="http://schemas.openxmlformats.org/officeDocument/2006/relationships/image" Target="../media/image63.png"/><Relationship Id="rId37" Type="http://schemas.openxmlformats.org/officeDocument/2006/relationships/image" Target="../media/image68.png"/><Relationship Id="rId40" Type="http://schemas.openxmlformats.org/officeDocument/2006/relationships/image" Target="../media/image71.png"/><Relationship Id="rId45" Type="http://schemas.openxmlformats.org/officeDocument/2006/relationships/image" Target="../media/image76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28" Type="http://schemas.openxmlformats.org/officeDocument/2006/relationships/image" Target="../media/image59.png"/><Relationship Id="rId36" Type="http://schemas.openxmlformats.org/officeDocument/2006/relationships/image" Target="../media/image67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31" Type="http://schemas.openxmlformats.org/officeDocument/2006/relationships/image" Target="../media/image62.png"/><Relationship Id="rId44" Type="http://schemas.openxmlformats.org/officeDocument/2006/relationships/image" Target="../media/image75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35" Type="http://schemas.openxmlformats.org/officeDocument/2006/relationships/image" Target="../media/image66.png"/><Relationship Id="rId43" Type="http://schemas.openxmlformats.org/officeDocument/2006/relationships/image" Target="../media/image74.png"/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image" Target="../media/image56.png"/><Relationship Id="rId33" Type="http://schemas.openxmlformats.org/officeDocument/2006/relationships/image" Target="../media/image64.png"/><Relationship Id="rId38" Type="http://schemas.openxmlformats.org/officeDocument/2006/relationships/image" Target="../media/image69.png"/><Relationship Id="rId46" Type="http://schemas.openxmlformats.org/officeDocument/2006/relationships/image" Target="../media/image77.png"/><Relationship Id="rId20" Type="http://schemas.openxmlformats.org/officeDocument/2006/relationships/image" Target="../media/image51.png"/><Relationship Id="rId41" Type="http://schemas.openxmlformats.org/officeDocument/2006/relationships/image" Target="../media/image7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jpg"/><Relationship Id="rId2" Type="http://schemas.openxmlformats.org/officeDocument/2006/relationships/image" Target="../media/image22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jpg"/><Relationship Id="rId2" Type="http://schemas.openxmlformats.org/officeDocument/2006/relationships/image" Target="../media/image22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jpg"/><Relationship Id="rId2" Type="http://schemas.openxmlformats.org/officeDocument/2006/relationships/image" Target="../media/image22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jpg"/><Relationship Id="rId2" Type="http://schemas.openxmlformats.org/officeDocument/2006/relationships/image" Target="../media/image229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1.jpg"/><Relationship Id="rId4" Type="http://schemas.openxmlformats.org/officeDocument/2006/relationships/image" Target="../media/image230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237.png"/><Relationship Id="rId18" Type="http://schemas.openxmlformats.org/officeDocument/2006/relationships/image" Target="../media/image65.png"/><Relationship Id="rId26" Type="http://schemas.openxmlformats.org/officeDocument/2006/relationships/image" Target="../media/image244.png"/><Relationship Id="rId3" Type="http://schemas.openxmlformats.org/officeDocument/2006/relationships/image" Target="../media/image60.png"/><Relationship Id="rId21" Type="http://schemas.openxmlformats.org/officeDocument/2006/relationships/image" Target="../media/image240.png"/><Relationship Id="rId7" Type="http://schemas.openxmlformats.org/officeDocument/2006/relationships/image" Target="../media/image235.png"/><Relationship Id="rId12" Type="http://schemas.openxmlformats.org/officeDocument/2006/relationships/image" Target="../media/image236.png"/><Relationship Id="rId17" Type="http://schemas.openxmlformats.org/officeDocument/2006/relationships/image" Target="../media/image239.png"/><Relationship Id="rId25" Type="http://schemas.openxmlformats.org/officeDocument/2006/relationships/image" Target="../media/image243.png"/><Relationship Id="rId2" Type="http://schemas.openxmlformats.org/officeDocument/2006/relationships/image" Target="../media/image232.png"/><Relationship Id="rId16" Type="http://schemas.openxmlformats.org/officeDocument/2006/relationships/image" Target="../media/image87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54.png"/><Relationship Id="rId24" Type="http://schemas.openxmlformats.org/officeDocument/2006/relationships/image" Target="../media/image242.png"/><Relationship Id="rId5" Type="http://schemas.openxmlformats.org/officeDocument/2006/relationships/image" Target="../media/image234.png"/><Relationship Id="rId15" Type="http://schemas.openxmlformats.org/officeDocument/2006/relationships/image" Target="../media/image64.png"/><Relationship Id="rId23" Type="http://schemas.openxmlformats.org/officeDocument/2006/relationships/image" Target="../media/image55.png"/><Relationship Id="rId28" Type="http://schemas.openxmlformats.org/officeDocument/2006/relationships/image" Target="../media/image246.png"/><Relationship Id="rId10" Type="http://schemas.openxmlformats.org/officeDocument/2006/relationships/image" Target="../media/image112.png"/><Relationship Id="rId19" Type="http://schemas.openxmlformats.org/officeDocument/2006/relationships/image" Target="../media/image61.png"/><Relationship Id="rId4" Type="http://schemas.openxmlformats.org/officeDocument/2006/relationships/image" Target="../media/image233.png"/><Relationship Id="rId9" Type="http://schemas.openxmlformats.org/officeDocument/2006/relationships/image" Target="../media/image199.png"/><Relationship Id="rId14" Type="http://schemas.openxmlformats.org/officeDocument/2006/relationships/image" Target="../media/image238.png"/><Relationship Id="rId22" Type="http://schemas.openxmlformats.org/officeDocument/2006/relationships/image" Target="../media/image241.png"/><Relationship Id="rId27" Type="http://schemas.openxmlformats.org/officeDocument/2006/relationships/image" Target="../media/image2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237.png"/><Relationship Id="rId18" Type="http://schemas.openxmlformats.org/officeDocument/2006/relationships/image" Target="../media/image65.png"/><Relationship Id="rId3" Type="http://schemas.openxmlformats.org/officeDocument/2006/relationships/image" Target="../media/image60.png"/><Relationship Id="rId21" Type="http://schemas.openxmlformats.org/officeDocument/2006/relationships/image" Target="../media/image240.png"/><Relationship Id="rId7" Type="http://schemas.openxmlformats.org/officeDocument/2006/relationships/image" Target="../media/image235.png"/><Relationship Id="rId12" Type="http://schemas.openxmlformats.org/officeDocument/2006/relationships/image" Target="../media/image236.png"/><Relationship Id="rId17" Type="http://schemas.openxmlformats.org/officeDocument/2006/relationships/image" Target="../media/image239.png"/><Relationship Id="rId2" Type="http://schemas.openxmlformats.org/officeDocument/2006/relationships/image" Target="../media/image232.png"/><Relationship Id="rId16" Type="http://schemas.openxmlformats.org/officeDocument/2006/relationships/image" Target="../media/image87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54.png"/><Relationship Id="rId24" Type="http://schemas.openxmlformats.org/officeDocument/2006/relationships/image" Target="../media/image242.png"/><Relationship Id="rId5" Type="http://schemas.openxmlformats.org/officeDocument/2006/relationships/image" Target="../media/image234.png"/><Relationship Id="rId15" Type="http://schemas.openxmlformats.org/officeDocument/2006/relationships/image" Target="../media/image64.png"/><Relationship Id="rId23" Type="http://schemas.openxmlformats.org/officeDocument/2006/relationships/image" Target="../media/image55.png"/><Relationship Id="rId10" Type="http://schemas.openxmlformats.org/officeDocument/2006/relationships/image" Target="../media/image112.png"/><Relationship Id="rId19" Type="http://schemas.openxmlformats.org/officeDocument/2006/relationships/image" Target="../media/image61.png"/><Relationship Id="rId4" Type="http://schemas.openxmlformats.org/officeDocument/2006/relationships/image" Target="../media/image233.png"/><Relationship Id="rId9" Type="http://schemas.openxmlformats.org/officeDocument/2006/relationships/image" Target="../media/image199.png"/><Relationship Id="rId14" Type="http://schemas.openxmlformats.org/officeDocument/2006/relationships/image" Target="../media/image238.png"/><Relationship Id="rId22" Type="http://schemas.openxmlformats.org/officeDocument/2006/relationships/image" Target="../media/image2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237.png"/><Relationship Id="rId18" Type="http://schemas.openxmlformats.org/officeDocument/2006/relationships/image" Target="../media/image65.png"/><Relationship Id="rId3" Type="http://schemas.openxmlformats.org/officeDocument/2006/relationships/image" Target="../media/image60.png"/><Relationship Id="rId21" Type="http://schemas.openxmlformats.org/officeDocument/2006/relationships/image" Target="../media/image240.png"/><Relationship Id="rId7" Type="http://schemas.openxmlformats.org/officeDocument/2006/relationships/image" Target="../media/image235.png"/><Relationship Id="rId12" Type="http://schemas.openxmlformats.org/officeDocument/2006/relationships/image" Target="../media/image236.png"/><Relationship Id="rId17" Type="http://schemas.openxmlformats.org/officeDocument/2006/relationships/image" Target="../media/image239.png"/><Relationship Id="rId25" Type="http://schemas.openxmlformats.org/officeDocument/2006/relationships/image" Target="../media/image247.jpg"/><Relationship Id="rId2" Type="http://schemas.openxmlformats.org/officeDocument/2006/relationships/image" Target="../media/image232.png"/><Relationship Id="rId16" Type="http://schemas.openxmlformats.org/officeDocument/2006/relationships/image" Target="../media/image87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54.png"/><Relationship Id="rId24" Type="http://schemas.openxmlformats.org/officeDocument/2006/relationships/image" Target="../media/image242.png"/><Relationship Id="rId5" Type="http://schemas.openxmlformats.org/officeDocument/2006/relationships/image" Target="../media/image234.png"/><Relationship Id="rId15" Type="http://schemas.openxmlformats.org/officeDocument/2006/relationships/image" Target="../media/image64.png"/><Relationship Id="rId23" Type="http://schemas.openxmlformats.org/officeDocument/2006/relationships/image" Target="../media/image55.png"/><Relationship Id="rId10" Type="http://schemas.openxmlformats.org/officeDocument/2006/relationships/image" Target="../media/image112.png"/><Relationship Id="rId19" Type="http://schemas.openxmlformats.org/officeDocument/2006/relationships/image" Target="../media/image61.png"/><Relationship Id="rId4" Type="http://schemas.openxmlformats.org/officeDocument/2006/relationships/image" Target="../media/image233.png"/><Relationship Id="rId9" Type="http://schemas.openxmlformats.org/officeDocument/2006/relationships/image" Target="../media/image199.png"/><Relationship Id="rId14" Type="http://schemas.openxmlformats.org/officeDocument/2006/relationships/image" Target="../media/image238.png"/><Relationship Id="rId22" Type="http://schemas.openxmlformats.org/officeDocument/2006/relationships/image" Target="../media/image241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149.png"/><Relationship Id="rId26" Type="http://schemas.openxmlformats.org/officeDocument/2006/relationships/image" Target="../media/image156.png"/><Relationship Id="rId3" Type="http://schemas.openxmlformats.org/officeDocument/2006/relationships/image" Target="../media/image138.png"/><Relationship Id="rId21" Type="http://schemas.openxmlformats.org/officeDocument/2006/relationships/image" Target="../media/image151.png"/><Relationship Id="rId34" Type="http://schemas.openxmlformats.org/officeDocument/2006/relationships/image" Target="../media/image252.png"/><Relationship Id="rId7" Type="http://schemas.openxmlformats.org/officeDocument/2006/relationships/image" Target="../media/image142.png"/><Relationship Id="rId12" Type="http://schemas.openxmlformats.org/officeDocument/2006/relationships/image" Target="../media/image145.png"/><Relationship Id="rId17" Type="http://schemas.openxmlformats.org/officeDocument/2006/relationships/image" Target="../media/image148.png"/><Relationship Id="rId25" Type="http://schemas.openxmlformats.org/officeDocument/2006/relationships/image" Target="../media/image155.png"/><Relationship Id="rId33" Type="http://schemas.openxmlformats.org/officeDocument/2006/relationships/image" Target="../media/image251.png"/><Relationship Id="rId2" Type="http://schemas.openxmlformats.org/officeDocument/2006/relationships/image" Target="../media/image137.png"/><Relationship Id="rId16" Type="http://schemas.openxmlformats.org/officeDocument/2006/relationships/image" Target="../media/image147.png"/><Relationship Id="rId20" Type="http://schemas.openxmlformats.org/officeDocument/2006/relationships/image" Target="../media/image54.png"/><Relationship Id="rId29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92.png"/><Relationship Id="rId24" Type="http://schemas.openxmlformats.org/officeDocument/2006/relationships/image" Target="../media/image154.png"/><Relationship Id="rId32" Type="http://schemas.openxmlformats.org/officeDocument/2006/relationships/image" Target="../media/image250.png"/><Relationship Id="rId5" Type="http://schemas.openxmlformats.org/officeDocument/2006/relationships/image" Target="../media/image140.png"/><Relationship Id="rId15" Type="http://schemas.openxmlformats.org/officeDocument/2006/relationships/image" Target="../media/image146.png"/><Relationship Id="rId23" Type="http://schemas.openxmlformats.org/officeDocument/2006/relationships/image" Target="../media/image153.png"/><Relationship Id="rId28" Type="http://schemas.openxmlformats.org/officeDocument/2006/relationships/image" Target="../media/image158.png"/><Relationship Id="rId10" Type="http://schemas.openxmlformats.org/officeDocument/2006/relationships/image" Target="../media/image144.png"/><Relationship Id="rId19" Type="http://schemas.openxmlformats.org/officeDocument/2006/relationships/image" Target="../media/image150.png"/><Relationship Id="rId31" Type="http://schemas.openxmlformats.org/officeDocument/2006/relationships/image" Target="../media/image249.png"/><Relationship Id="rId4" Type="http://schemas.openxmlformats.org/officeDocument/2006/relationships/image" Target="../media/image139.png"/><Relationship Id="rId9" Type="http://schemas.openxmlformats.org/officeDocument/2006/relationships/image" Target="../media/image62.png"/><Relationship Id="rId14" Type="http://schemas.openxmlformats.org/officeDocument/2006/relationships/image" Target="../media/image112.png"/><Relationship Id="rId22" Type="http://schemas.openxmlformats.org/officeDocument/2006/relationships/image" Target="../media/image152.png"/><Relationship Id="rId27" Type="http://schemas.openxmlformats.org/officeDocument/2006/relationships/image" Target="../media/image157.png"/><Relationship Id="rId30" Type="http://schemas.openxmlformats.org/officeDocument/2006/relationships/image" Target="../media/image248.png"/><Relationship Id="rId35" Type="http://schemas.openxmlformats.org/officeDocument/2006/relationships/image" Target="../media/image253.jpg"/><Relationship Id="rId8" Type="http://schemas.openxmlformats.org/officeDocument/2006/relationships/image" Target="../media/image143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2.png"/><Relationship Id="rId18" Type="http://schemas.openxmlformats.org/officeDocument/2006/relationships/image" Target="../media/image122.png"/><Relationship Id="rId26" Type="http://schemas.openxmlformats.org/officeDocument/2006/relationships/image" Target="../media/image173.png"/><Relationship Id="rId39" Type="http://schemas.openxmlformats.org/officeDocument/2006/relationships/image" Target="../media/image273.png"/><Relationship Id="rId21" Type="http://schemas.openxmlformats.org/officeDocument/2006/relationships/image" Target="../media/image260.png"/><Relationship Id="rId34" Type="http://schemas.openxmlformats.org/officeDocument/2006/relationships/image" Target="../media/image268.png"/><Relationship Id="rId7" Type="http://schemas.openxmlformats.org/officeDocument/2006/relationships/image" Target="../media/image256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5" Type="http://schemas.openxmlformats.org/officeDocument/2006/relationships/image" Target="../media/image143.png"/><Relationship Id="rId33" Type="http://schemas.openxmlformats.org/officeDocument/2006/relationships/image" Target="../media/image267.png"/><Relationship Id="rId38" Type="http://schemas.openxmlformats.org/officeDocument/2006/relationships/image" Target="../media/image272.png"/><Relationship Id="rId2" Type="http://schemas.openxmlformats.org/officeDocument/2006/relationships/image" Target="../media/image60.png"/><Relationship Id="rId16" Type="http://schemas.openxmlformats.org/officeDocument/2006/relationships/image" Target="../media/image258.png"/><Relationship Id="rId20" Type="http://schemas.openxmlformats.org/officeDocument/2006/relationships/image" Target="../media/image124.png"/><Relationship Id="rId29" Type="http://schemas.openxmlformats.org/officeDocument/2006/relationships/image" Target="../media/image2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5.png"/><Relationship Id="rId11" Type="http://schemas.openxmlformats.org/officeDocument/2006/relationships/image" Target="../media/image114.png"/><Relationship Id="rId24" Type="http://schemas.openxmlformats.org/officeDocument/2006/relationships/image" Target="../media/image262.png"/><Relationship Id="rId32" Type="http://schemas.openxmlformats.org/officeDocument/2006/relationships/image" Target="../media/image266.png"/><Relationship Id="rId37" Type="http://schemas.openxmlformats.org/officeDocument/2006/relationships/image" Target="../media/image271.png"/><Relationship Id="rId40" Type="http://schemas.openxmlformats.org/officeDocument/2006/relationships/image" Target="../media/image274.jpg"/><Relationship Id="rId5" Type="http://schemas.openxmlformats.org/officeDocument/2006/relationships/image" Target="../media/image54.png"/><Relationship Id="rId15" Type="http://schemas.openxmlformats.org/officeDocument/2006/relationships/image" Target="../media/image119.png"/><Relationship Id="rId23" Type="http://schemas.openxmlformats.org/officeDocument/2006/relationships/image" Target="../media/image4.png"/><Relationship Id="rId28" Type="http://schemas.openxmlformats.org/officeDocument/2006/relationships/image" Target="../media/image195.png"/><Relationship Id="rId36" Type="http://schemas.openxmlformats.org/officeDocument/2006/relationships/image" Target="../media/image270.png"/><Relationship Id="rId10" Type="http://schemas.openxmlformats.org/officeDocument/2006/relationships/image" Target="../media/image113.png"/><Relationship Id="rId19" Type="http://schemas.openxmlformats.org/officeDocument/2006/relationships/image" Target="../media/image259.png"/><Relationship Id="rId31" Type="http://schemas.openxmlformats.org/officeDocument/2006/relationships/image" Target="../media/image265.png"/><Relationship Id="rId4" Type="http://schemas.openxmlformats.org/officeDocument/2006/relationships/image" Target="../media/image112.png"/><Relationship Id="rId9" Type="http://schemas.openxmlformats.org/officeDocument/2006/relationships/image" Target="../media/image111.png"/><Relationship Id="rId14" Type="http://schemas.openxmlformats.org/officeDocument/2006/relationships/image" Target="../media/image257.png"/><Relationship Id="rId22" Type="http://schemas.openxmlformats.org/officeDocument/2006/relationships/image" Target="../media/image261.png"/><Relationship Id="rId27" Type="http://schemas.openxmlformats.org/officeDocument/2006/relationships/image" Target="../media/image263.png"/><Relationship Id="rId30" Type="http://schemas.openxmlformats.org/officeDocument/2006/relationships/image" Target="../media/image142.png"/><Relationship Id="rId35" Type="http://schemas.openxmlformats.org/officeDocument/2006/relationships/image" Target="../media/image269.png"/><Relationship Id="rId8" Type="http://schemas.openxmlformats.org/officeDocument/2006/relationships/image" Target="../media/image110.png"/><Relationship Id="rId3" Type="http://schemas.openxmlformats.org/officeDocument/2006/relationships/image" Target="../media/image25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88.png"/><Relationship Id="rId18" Type="http://schemas.openxmlformats.org/officeDocument/2006/relationships/image" Target="../media/image62.png"/><Relationship Id="rId26" Type="http://schemas.openxmlformats.org/officeDocument/2006/relationships/image" Target="../media/image99.png"/><Relationship Id="rId3" Type="http://schemas.openxmlformats.org/officeDocument/2006/relationships/image" Target="../media/image80.png"/><Relationship Id="rId21" Type="http://schemas.openxmlformats.org/officeDocument/2006/relationships/image" Target="../media/image55.png"/><Relationship Id="rId7" Type="http://schemas.openxmlformats.org/officeDocument/2006/relationships/image" Target="../media/image84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5" Type="http://schemas.openxmlformats.org/officeDocument/2006/relationships/image" Target="../media/image98.png"/><Relationship Id="rId2" Type="http://schemas.openxmlformats.org/officeDocument/2006/relationships/image" Target="../media/image79.png"/><Relationship Id="rId16" Type="http://schemas.openxmlformats.org/officeDocument/2006/relationships/image" Target="../media/image91.png"/><Relationship Id="rId20" Type="http://schemas.openxmlformats.org/officeDocument/2006/relationships/image" Target="../media/image94.png"/><Relationship Id="rId29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6.png"/><Relationship Id="rId24" Type="http://schemas.openxmlformats.org/officeDocument/2006/relationships/image" Target="../media/image97.png"/><Relationship Id="rId32" Type="http://schemas.openxmlformats.org/officeDocument/2006/relationships/image" Target="../media/image105.png"/><Relationship Id="rId5" Type="http://schemas.openxmlformats.org/officeDocument/2006/relationships/image" Target="../media/image82.png"/><Relationship Id="rId15" Type="http://schemas.openxmlformats.org/officeDocument/2006/relationships/image" Target="../media/image90.png"/><Relationship Id="rId23" Type="http://schemas.openxmlformats.org/officeDocument/2006/relationships/image" Target="../media/image96.png"/><Relationship Id="rId28" Type="http://schemas.openxmlformats.org/officeDocument/2006/relationships/image" Target="../media/image101.png"/><Relationship Id="rId10" Type="http://schemas.openxmlformats.org/officeDocument/2006/relationships/image" Target="../media/image85.png"/><Relationship Id="rId19" Type="http://schemas.openxmlformats.org/officeDocument/2006/relationships/image" Target="../media/image93.png"/><Relationship Id="rId31" Type="http://schemas.openxmlformats.org/officeDocument/2006/relationships/image" Target="../media/image104.png"/><Relationship Id="rId4" Type="http://schemas.openxmlformats.org/officeDocument/2006/relationships/image" Target="../media/image81.png"/><Relationship Id="rId9" Type="http://schemas.openxmlformats.org/officeDocument/2006/relationships/image" Target="../media/image60.png"/><Relationship Id="rId14" Type="http://schemas.openxmlformats.org/officeDocument/2006/relationships/image" Target="../media/image89.png"/><Relationship Id="rId22" Type="http://schemas.openxmlformats.org/officeDocument/2006/relationships/image" Target="../media/image95.png"/><Relationship Id="rId27" Type="http://schemas.openxmlformats.org/officeDocument/2006/relationships/image" Target="../media/image100.png"/><Relationship Id="rId30" Type="http://schemas.openxmlformats.org/officeDocument/2006/relationships/image" Target="../media/image103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2.png"/><Relationship Id="rId18" Type="http://schemas.openxmlformats.org/officeDocument/2006/relationships/image" Target="../media/image122.png"/><Relationship Id="rId26" Type="http://schemas.openxmlformats.org/officeDocument/2006/relationships/image" Target="../media/image173.png"/><Relationship Id="rId3" Type="http://schemas.openxmlformats.org/officeDocument/2006/relationships/image" Target="../media/image254.png"/><Relationship Id="rId21" Type="http://schemas.openxmlformats.org/officeDocument/2006/relationships/image" Target="../media/image260.png"/><Relationship Id="rId7" Type="http://schemas.openxmlformats.org/officeDocument/2006/relationships/image" Target="../media/image256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5" Type="http://schemas.openxmlformats.org/officeDocument/2006/relationships/image" Target="../media/image143.png"/><Relationship Id="rId33" Type="http://schemas.openxmlformats.org/officeDocument/2006/relationships/image" Target="../media/image277.jpg"/><Relationship Id="rId2" Type="http://schemas.openxmlformats.org/officeDocument/2006/relationships/image" Target="../media/image60.png"/><Relationship Id="rId16" Type="http://schemas.openxmlformats.org/officeDocument/2006/relationships/image" Target="../media/image258.png"/><Relationship Id="rId20" Type="http://schemas.openxmlformats.org/officeDocument/2006/relationships/image" Target="../media/image124.png"/><Relationship Id="rId29" Type="http://schemas.openxmlformats.org/officeDocument/2006/relationships/image" Target="../media/image2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5.png"/><Relationship Id="rId11" Type="http://schemas.openxmlformats.org/officeDocument/2006/relationships/image" Target="../media/image114.png"/><Relationship Id="rId24" Type="http://schemas.openxmlformats.org/officeDocument/2006/relationships/image" Target="../media/image262.png"/><Relationship Id="rId32" Type="http://schemas.openxmlformats.org/officeDocument/2006/relationships/image" Target="../media/image276.png"/><Relationship Id="rId5" Type="http://schemas.openxmlformats.org/officeDocument/2006/relationships/image" Target="../media/image54.png"/><Relationship Id="rId15" Type="http://schemas.openxmlformats.org/officeDocument/2006/relationships/image" Target="../media/image119.png"/><Relationship Id="rId23" Type="http://schemas.openxmlformats.org/officeDocument/2006/relationships/image" Target="../media/image4.png"/><Relationship Id="rId28" Type="http://schemas.openxmlformats.org/officeDocument/2006/relationships/image" Target="../media/image195.png"/><Relationship Id="rId10" Type="http://schemas.openxmlformats.org/officeDocument/2006/relationships/image" Target="../media/image113.png"/><Relationship Id="rId19" Type="http://schemas.openxmlformats.org/officeDocument/2006/relationships/image" Target="../media/image259.png"/><Relationship Id="rId31" Type="http://schemas.openxmlformats.org/officeDocument/2006/relationships/image" Target="../media/image275.png"/><Relationship Id="rId4" Type="http://schemas.openxmlformats.org/officeDocument/2006/relationships/image" Target="../media/image112.png"/><Relationship Id="rId9" Type="http://schemas.openxmlformats.org/officeDocument/2006/relationships/image" Target="../media/image111.png"/><Relationship Id="rId14" Type="http://schemas.openxmlformats.org/officeDocument/2006/relationships/image" Target="../media/image257.png"/><Relationship Id="rId22" Type="http://schemas.openxmlformats.org/officeDocument/2006/relationships/image" Target="../media/image261.png"/><Relationship Id="rId27" Type="http://schemas.openxmlformats.org/officeDocument/2006/relationships/image" Target="../media/image263.png"/><Relationship Id="rId30" Type="http://schemas.openxmlformats.org/officeDocument/2006/relationships/image" Target="../media/image142.png"/><Relationship Id="rId8" Type="http://schemas.openxmlformats.org/officeDocument/2006/relationships/image" Target="../media/image110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6.png"/><Relationship Id="rId18" Type="http://schemas.openxmlformats.org/officeDocument/2006/relationships/image" Target="../media/image120.png"/><Relationship Id="rId26" Type="http://schemas.openxmlformats.org/officeDocument/2006/relationships/image" Target="../media/image127.png"/><Relationship Id="rId3" Type="http://schemas.openxmlformats.org/officeDocument/2006/relationships/image" Target="../media/image107.png"/><Relationship Id="rId21" Type="http://schemas.openxmlformats.org/officeDocument/2006/relationships/image" Target="../media/image123.png"/><Relationship Id="rId34" Type="http://schemas.openxmlformats.org/officeDocument/2006/relationships/image" Target="../media/image134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17" Type="http://schemas.openxmlformats.org/officeDocument/2006/relationships/image" Target="../media/image119.png"/><Relationship Id="rId25" Type="http://schemas.openxmlformats.org/officeDocument/2006/relationships/image" Target="../media/image126.png"/><Relationship Id="rId33" Type="http://schemas.openxmlformats.org/officeDocument/2006/relationships/image" Target="../media/image133.png"/><Relationship Id="rId2" Type="http://schemas.openxmlformats.org/officeDocument/2006/relationships/image" Target="../media/image106.png"/><Relationship Id="rId16" Type="http://schemas.openxmlformats.org/officeDocument/2006/relationships/image" Target="../media/image118.png"/><Relationship Id="rId20" Type="http://schemas.openxmlformats.org/officeDocument/2006/relationships/image" Target="../media/image122.png"/><Relationship Id="rId29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14.png"/><Relationship Id="rId24" Type="http://schemas.openxmlformats.org/officeDocument/2006/relationships/image" Target="../media/image125.png"/><Relationship Id="rId32" Type="http://schemas.openxmlformats.org/officeDocument/2006/relationships/image" Target="../media/image132.png"/><Relationship Id="rId5" Type="http://schemas.openxmlformats.org/officeDocument/2006/relationships/image" Target="../media/image109.png"/><Relationship Id="rId15" Type="http://schemas.openxmlformats.org/officeDocument/2006/relationships/image" Target="../media/image117.png"/><Relationship Id="rId23" Type="http://schemas.openxmlformats.org/officeDocument/2006/relationships/image" Target="../media/image60.png"/><Relationship Id="rId28" Type="http://schemas.openxmlformats.org/officeDocument/2006/relationships/image" Target="../media/image128.png"/><Relationship Id="rId36" Type="http://schemas.openxmlformats.org/officeDocument/2006/relationships/image" Target="../media/image278.jpg"/><Relationship Id="rId10" Type="http://schemas.openxmlformats.org/officeDocument/2006/relationships/image" Target="../media/image113.png"/><Relationship Id="rId19" Type="http://schemas.openxmlformats.org/officeDocument/2006/relationships/image" Target="../media/image121.png"/><Relationship Id="rId31" Type="http://schemas.openxmlformats.org/officeDocument/2006/relationships/image" Target="../media/image131.png"/><Relationship Id="rId4" Type="http://schemas.openxmlformats.org/officeDocument/2006/relationships/image" Target="../media/image108.png"/><Relationship Id="rId9" Type="http://schemas.openxmlformats.org/officeDocument/2006/relationships/image" Target="../media/image112.png"/><Relationship Id="rId14" Type="http://schemas.openxmlformats.org/officeDocument/2006/relationships/image" Target="../media/image92.png"/><Relationship Id="rId22" Type="http://schemas.openxmlformats.org/officeDocument/2006/relationships/image" Target="../media/image124.png"/><Relationship Id="rId27" Type="http://schemas.openxmlformats.org/officeDocument/2006/relationships/image" Target="../media/image20.png"/><Relationship Id="rId30" Type="http://schemas.openxmlformats.org/officeDocument/2006/relationships/image" Target="../media/image130.png"/><Relationship Id="rId35" Type="http://schemas.openxmlformats.org/officeDocument/2006/relationships/image" Target="../media/image135.png"/><Relationship Id="rId8" Type="http://schemas.openxmlformats.org/officeDocument/2006/relationships/image" Target="../media/image111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7.png"/><Relationship Id="rId18" Type="http://schemas.openxmlformats.org/officeDocument/2006/relationships/image" Target="../media/image183.png"/><Relationship Id="rId26" Type="http://schemas.openxmlformats.org/officeDocument/2006/relationships/image" Target="../media/image207.png"/><Relationship Id="rId3" Type="http://schemas.openxmlformats.org/officeDocument/2006/relationships/image" Target="../media/image191.png"/><Relationship Id="rId21" Type="http://schemas.openxmlformats.org/officeDocument/2006/relationships/image" Target="../media/image20.png"/><Relationship Id="rId34" Type="http://schemas.openxmlformats.org/officeDocument/2006/relationships/image" Target="../media/image284.png"/><Relationship Id="rId7" Type="http://schemas.openxmlformats.org/officeDocument/2006/relationships/image" Target="../media/image143.png"/><Relationship Id="rId12" Type="http://schemas.openxmlformats.org/officeDocument/2006/relationships/image" Target="../media/image177.png"/><Relationship Id="rId17" Type="http://schemas.openxmlformats.org/officeDocument/2006/relationships/image" Target="../media/image201.png"/><Relationship Id="rId25" Type="http://schemas.openxmlformats.org/officeDocument/2006/relationships/image" Target="../media/image206.png"/><Relationship Id="rId33" Type="http://schemas.openxmlformats.org/officeDocument/2006/relationships/image" Target="../media/image283.png"/><Relationship Id="rId2" Type="http://schemas.openxmlformats.org/officeDocument/2006/relationships/image" Target="../media/image279.jpg"/><Relationship Id="rId16" Type="http://schemas.openxmlformats.org/officeDocument/2006/relationships/image" Target="../media/image200.png"/><Relationship Id="rId20" Type="http://schemas.openxmlformats.org/officeDocument/2006/relationships/image" Target="../media/image142.png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4.png"/><Relationship Id="rId11" Type="http://schemas.openxmlformats.org/officeDocument/2006/relationships/image" Target="../media/image196.png"/><Relationship Id="rId24" Type="http://schemas.openxmlformats.org/officeDocument/2006/relationships/image" Target="../media/image205.png"/><Relationship Id="rId32" Type="http://schemas.openxmlformats.org/officeDocument/2006/relationships/image" Target="../media/image282.png"/><Relationship Id="rId5" Type="http://schemas.openxmlformats.org/officeDocument/2006/relationships/image" Target="../media/image193.png"/><Relationship Id="rId15" Type="http://schemas.openxmlformats.org/officeDocument/2006/relationships/image" Target="../media/image199.png"/><Relationship Id="rId23" Type="http://schemas.openxmlformats.org/officeDocument/2006/relationships/image" Target="../media/image204.png"/><Relationship Id="rId28" Type="http://schemas.openxmlformats.org/officeDocument/2006/relationships/image" Target="../media/image209.png"/><Relationship Id="rId36" Type="http://schemas.openxmlformats.org/officeDocument/2006/relationships/image" Target="../media/image286.png"/><Relationship Id="rId10" Type="http://schemas.openxmlformats.org/officeDocument/2006/relationships/image" Target="../media/image195.png"/><Relationship Id="rId19" Type="http://schemas.openxmlformats.org/officeDocument/2006/relationships/image" Target="../media/image202.png"/><Relationship Id="rId31" Type="http://schemas.openxmlformats.org/officeDocument/2006/relationships/image" Target="../media/image281.png"/><Relationship Id="rId4" Type="http://schemas.openxmlformats.org/officeDocument/2006/relationships/image" Target="../media/image192.png"/><Relationship Id="rId9" Type="http://schemas.openxmlformats.org/officeDocument/2006/relationships/image" Target="../media/image9.png"/><Relationship Id="rId14" Type="http://schemas.openxmlformats.org/officeDocument/2006/relationships/image" Target="../media/image198.png"/><Relationship Id="rId22" Type="http://schemas.openxmlformats.org/officeDocument/2006/relationships/image" Target="../media/image203.png"/><Relationship Id="rId27" Type="http://schemas.openxmlformats.org/officeDocument/2006/relationships/image" Target="../media/image208.png"/><Relationship Id="rId30" Type="http://schemas.openxmlformats.org/officeDocument/2006/relationships/image" Target="../media/image280.png"/><Relationship Id="rId35" Type="http://schemas.openxmlformats.org/officeDocument/2006/relationships/image" Target="../media/image285.png"/><Relationship Id="rId8" Type="http://schemas.openxmlformats.org/officeDocument/2006/relationships/image" Target="../media/image17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98.png"/><Relationship Id="rId18" Type="http://schemas.openxmlformats.org/officeDocument/2006/relationships/image" Target="../media/image202.png"/><Relationship Id="rId26" Type="http://schemas.openxmlformats.org/officeDocument/2006/relationships/image" Target="../media/image208.png"/><Relationship Id="rId3" Type="http://schemas.openxmlformats.org/officeDocument/2006/relationships/image" Target="../media/image192.png"/><Relationship Id="rId21" Type="http://schemas.openxmlformats.org/officeDocument/2006/relationships/image" Target="../media/image203.png"/><Relationship Id="rId7" Type="http://schemas.openxmlformats.org/officeDocument/2006/relationships/image" Target="../media/image173.png"/><Relationship Id="rId12" Type="http://schemas.openxmlformats.org/officeDocument/2006/relationships/image" Target="../media/image197.png"/><Relationship Id="rId17" Type="http://schemas.openxmlformats.org/officeDocument/2006/relationships/image" Target="../media/image183.png"/><Relationship Id="rId25" Type="http://schemas.openxmlformats.org/officeDocument/2006/relationships/image" Target="../media/image207.png"/><Relationship Id="rId2" Type="http://schemas.openxmlformats.org/officeDocument/2006/relationships/image" Target="../media/image191.png"/><Relationship Id="rId16" Type="http://schemas.openxmlformats.org/officeDocument/2006/relationships/image" Target="../media/image201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177.png"/><Relationship Id="rId24" Type="http://schemas.openxmlformats.org/officeDocument/2006/relationships/image" Target="../media/image206.png"/><Relationship Id="rId5" Type="http://schemas.openxmlformats.org/officeDocument/2006/relationships/image" Target="../media/image194.png"/><Relationship Id="rId15" Type="http://schemas.openxmlformats.org/officeDocument/2006/relationships/image" Target="../media/image200.png"/><Relationship Id="rId23" Type="http://schemas.openxmlformats.org/officeDocument/2006/relationships/image" Target="../media/image205.png"/><Relationship Id="rId28" Type="http://schemas.openxmlformats.org/officeDocument/2006/relationships/image" Target="../media/image62.png"/><Relationship Id="rId10" Type="http://schemas.openxmlformats.org/officeDocument/2006/relationships/image" Target="../media/image196.png"/><Relationship Id="rId19" Type="http://schemas.openxmlformats.org/officeDocument/2006/relationships/image" Target="../media/image142.png"/><Relationship Id="rId4" Type="http://schemas.openxmlformats.org/officeDocument/2006/relationships/image" Target="../media/image193.png"/><Relationship Id="rId9" Type="http://schemas.openxmlformats.org/officeDocument/2006/relationships/image" Target="../media/image195.png"/><Relationship Id="rId14" Type="http://schemas.openxmlformats.org/officeDocument/2006/relationships/image" Target="../media/image199.png"/><Relationship Id="rId22" Type="http://schemas.openxmlformats.org/officeDocument/2006/relationships/image" Target="../media/image204.png"/><Relationship Id="rId27" Type="http://schemas.openxmlformats.org/officeDocument/2006/relationships/image" Target="../media/image20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60.png"/><Relationship Id="rId18" Type="http://schemas.openxmlformats.org/officeDocument/2006/relationships/image" Target="../media/image149.png"/><Relationship Id="rId26" Type="http://schemas.openxmlformats.org/officeDocument/2006/relationships/image" Target="../media/image156.png"/><Relationship Id="rId3" Type="http://schemas.openxmlformats.org/officeDocument/2006/relationships/image" Target="../media/image138.png"/><Relationship Id="rId21" Type="http://schemas.openxmlformats.org/officeDocument/2006/relationships/image" Target="../media/image151.png"/><Relationship Id="rId7" Type="http://schemas.openxmlformats.org/officeDocument/2006/relationships/image" Target="../media/image142.png"/><Relationship Id="rId12" Type="http://schemas.openxmlformats.org/officeDocument/2006/relationships/image" Target="../media/image145.png"/><Relationship Id="rId17" Type="http://schemas.openxmlformats.org/officeDocument/2006/relationships/image" Target="../media/image148.png"/><Relationship Id="rId25" Type="http://schemas.openxmlformats.org/officeDocument/2006/relationships/image" Target="../media/image155.png"/><Relationship Id="rId2" Type="http://schemas.openxmlformats.org/officeDocument/2006/relationships/image" Target="../media/image137.png"/><Relationship Id="rId16" Type="http://schemas.openxmlformats.org/officeDocument/2006/relationships/image" Target="../media/image147.png"/><Relationship Id="rId20" Type="http://schemas.openxmlformats.org/officeDocument/2006/relationships/image" Target="../media/image54.png"/><Relationship Id="rId29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92.png"/><Relationship Id="rId24" Type="http://schemas.openxmlformats.org/officeDocument/2006/relationships/image" Target="../media/image154.png"/><Relationship Id="rId5" Type="http://schemas.openxmlformats.org/officeDocument/2006/relationships/image" Target="../media/image140.png"/><Relationship Id="rId15" Type="http://schemas.openxmlformats.org/officeDocument/2006/relationships/image" Target="../media/image146.png"/><Relationship Id="rId23" Type="http://schemas.openxmlformats.org/officeDocument/2006/relationships/image" Target="../media/image153.png"/><Relationship Id="rId28" Type="http://schemas.openxmlformats.org/officeDocument/2006/relationships/image" Target="../media/image158.png"/><Relationship Id="rId10" Type="http://schemas.openxmlformats.org/officeDocument/2006/relationships/image" Target="../media/image144.png"/><Relationship Id="rId19" Type="http://schemas.openxmlformats.org/officeDocument/2006/relationships/image" Target="../media/image150.png"/><Relationship Id="rId4" Type="http://schemas.openxmlformats.org/officeDocument/2006/relationships/image" Target="../media/image139.png"/><Relationship Id="rId9" Type="http://schemas.openxmlformats.org/officeDocument/2006/relationships/image" Target="../media/image62.png"/><Relationship Id="rId14" Type="http://schemas.openxmlformats.org/officeDocument/2006/relationships/image" Target="../media/image112.png"/><Relationship Id="rId22" Type="http://schemas.openxmlformats.org/officeDocument/2006/relationships/image" Target="../media/image152.png"/><Relationship Id="rId27" Type="http://schemas.openxmlformats.org/officeDocument/2006/relationships/image" Target="../media/image157.png"/><Relationship Id="rId30" Type="http://schemas.openxmlformats.org/officeDocument/2006/relationships/image" Target="../media/image160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1.png"/><Relationship Id="rId18" Type="http://schemas.openxmlformats.org/officeDocument/2006/relationships/image" Target="../media/image298.png"/><Relationship Id="rId26" Type="http://schemas.openxmlformats.org/officeDocument/2006/relationships/image" Target="../media/image305.png"/><Relationship Id="rId21" Type="http://schemas.openxmlformats.org/officeDocument/2006/relationships/image" Target="../media/image300.png"/><Relationship Id="rId34" Type="http://schemas.openxmlformats.org/officeDocument/2006/relationships/image" Target="../media/image312.png"/><Relationship Id="rId7" Type="http://schemas.openxmlformats.org/officeDocument/2006/relationships/image" Target="../media/image193.png"/><Relationship Id="rId12" Type="http://schemas.openxmlformats.org/officeDocument/2006/relationships/image" Target="../media/image294.png"/><Relationship Id="rId17" Type="http://schemas.openxmlformats.org/officeDocument/2006/relationships/image" Target="../media/image297.png"/><Relationship Id="rId25" Type="http://schemas.openxmlformats.org/officeDocument/2006/relationships/image" Target="../media/image304.png"/><Relationship Id="rId33" Type="http://schemas.openxmlformats.org/officeDocument/2006/relationships/image" Target="../media/image311.png"/><Relationship Id="rId38" Type="http://schemas.openxmlformats.org/officeDocument/2006/relationships/image" Target="../media/image316.png"/><Relationship Id="rId2" Type="http://schemas.openxmlformats.org/officeDocument/2006/relationships/image" Target="../media/image287.png"/><Relationship Id="rId16" Type="http://schemas.openxmlformats.org/officeDocument/2006/relationships/image" Target="../media/image199.png"/><Relationship Id="rId20" Type="http://schemas.openxmlformats.org/officeDocument/2006/relationships/image" Target="../media/image133.png"/><Relationship Id="rId29" Type="http://schemas.openxmlformats.org/officeDocument/2006/relationships/image" Target="../media/image1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293.png"/><Relationship Id="rId24" Type="http://schemas.openxmlformats.org/officeDocument/2006/relationships/image" Target="../media/image303.png"/><Relationship Id="rId32" Type="http://schemas.openxmlformats.org/officeDocument/2006/relationships/image" Target="../media/image310.png"/><Relationship Id="rId37" Type="http://schemas.openxmlformats.org/officeDocument/2006/relationships/image" Target="../media/image315.png"/><Relationship Id="rId5" Type="http://schemas.openxmlformats.org/officeDocument/2006/relationships/image" Target="../media/image54.png"/><Relationship Id="rId15" Type="http://schemas.openxmlformats.org/officeDocument/2006/relationships/image" Target="../media/image296.png"/><Relationship Id="rId23" Type="http://schemas.openxmlformats.org/officeDocument/2006/relationships/image" Target="../media/image302.png"/><Relationship Id="rId28" Type="http://schemas.openxmlformats.org/officeDocument/2006/relationships/image" Target="../media/image307.png"/><Relationship Id="rId36" Type="http://schemas.openxmlformats.org/officeDocument/2006/relationships/image" Target="../media/image314.png"/><Relationship Id="rId10" Type="http://schemas.openxmlformats.org/officeDocument/2006/relationships/image" Target="../media/image292.png"/><Relationship Id="rId19" Type="http://schemas.openxmlformats.org/officeDocument/2006/relationships/image" Target="../media/image299.png"/><Relationship Id="rId31" Type="http://schemas.openxmlformats.org/officeDocument/2006/relationships/image" Target="../media/image309.png"/><Relationship Id="rId4" Type="http://schemas.openxmlformats.org/officeDocument/2006/relationships/image" Target="../media/image289.png"/><Relationship Id="rId9" Type="http://schemas.openxmlformats.org/officeDocument/2006/relationships/image" Target="../media/image291.png"/><Relationship Id="rId14" Type="http://schemas.openxmlformats.org/officeDocument/2006/relationships/image" Target="../media/image295.png"/><Relationship Id="rId22" Type="http://schemas.openxmlformats.org/officeDocument/2006/relationships/image" Target="../media/image301.png"/><Relationship Id="rId27" Type="http://schemas.openxmlformats.org/officeDocument/2006/relationships/image" Target="../media/image306.png"/><Relationship Id="rId30" Type="http://schemas.openxmlformats.org/officeDocument/2006/relationships/image" Target="../media/image308.png"/><Relationship Id="rId35" Type="http://schemas.openxmlformats.org/officeDocument/2006/relationships/image" Target="../media/image313.png"/><Relationship Id="rId8" Type="http://schemas.openxmlformats.org/officeDocument/2006/relationships/image" Target="../media/image60.png"/><Relationship Id="rId3" Type="http://schemas.openxmlformats.org/officeDocument/2006/relationships/image" Target="../media/image288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hyperlink" Target="https://www.javatpoint.com/simple-linear-regression-in-machine-learning" TargetMode="External"/><Relationship Id="rId21" Type="http://schemas.openxmlformats.org/officeDocument/2006/relationships/image" Target="../media/image21.png"/><Relationship Id="rId34" Type="http://schemas.openxmlformats.org/officeDocument/2006/relationships/hyperlink" Target="https://www.geeksforgeeks.org/ml-advantages-and-disadvantages-of-linear-regression/" TargetMode="External"/><Relationship Id="rId42" Type="http://schemas.openxmlformats.org/officeDocument/2006/relationships/hyperlink" Target="https://www.shiksha.com/online-courses/articles/cost-function-in-machine-learning/#Why-is-the-cost-function-needed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hyperlink" Target="https://www.tutorialspoint.com/advantages-and-disadvantages-of-linear-regression#%3A~%3Atext%3DThe%20strategy%20is%20simple%20to%2Cthe%20subordinate%20and%20free%20factors" TargetMode="External"/><Relationship Id="rId40" Type="http://schemas.openxmlformats.org/officeDocument/2006/relationships/hyperlink" Target="https://youtu.be/zUQr6HAAKp4?si=V-ojf6pXnMO2p7DR" TargetMode="External"/><Relationship Id="rId45" Type="http://schemas.openxmlformats.org/officeDocument/2006/relationships/hyperlink" Target="https://www.youtube.com/watch?v=QcPycBZomac" TargetMode="External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hyperlink" Target="https://www.intellspot.com/linear-regression-examples/" TargetMode="External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4" Type="http://schemas.openxmlformats.org/officeDocument/2006/relationships/hyperlink" Target="https://datatab.net/tutorial/linear-regression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hyperlink" Target="https://iq.opengenus.org/advantages-and-disadvantages-of-linear-regression/" TargetMode="External"/><Relationship Id="rId43" Type="http://schemas.openxmlformats.org/officeDocument/2006/relationships/hyperlink" Target="https://medium.com/%40yennhi95zz/3-understanding-the-cost-function-in-linear-regression-for-machine-learning-beginners-ec9edeecbdde" TargetMode="External"/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hyperlink" Target="https://sphweb.bumc.bu.edu/otlt/MPH-Modules/BS/BS704-EP713_MultivariableMethods/" TargetMode="External"/><Relationship Id="rId20" Type="http://schemas.openxmlformats.org/officeDocument/2006/relationships/image" Target="../media/image20.png"/><Relationship Id="rId41" Type="http://schemas.openxmlformats.org/officeDocument/2006/relationships/hyperlink" Target="https://youtu.be/lzGKRSvs5HM?si=RduTOfWWjb05n5tF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5.png"/><Relationship Id="rId18" Type="http://schemas.openxmlformats.org/officeDocument/2006/relationships/image" Target="../media/image119.png"/><Relationship Id="rId26" Type="http://schemas.openxmlformats.org/officeDocument/2006/relationships/image" Target="../media/image126.png"/><Relationship Id="rId21" Type="http://schemas.openxmlformats.org/officeDocument/2006/relationships/image" Target="../media/image122.png"/><Relationship Id="rId34" Type="http://schemas.openxmlformats.org/officeDocument/2006/relationships/image" Target="../media/image133.png"/><Relationship Id="rId7" Type="http://schemas.openxmlformats.org/officeDocument/2006/relationships/image" Target="../media/image10.png"/><Relationship Id="rId12" Type="http://schemas.openxmlformats.org/officeDocument/2006/relationships/image" Target="../media/image114.png"/><Relationship Id="rId17" Type="http://schemas.openxmlformats.org/officeDocument/2006/relationships/image" Target="../media/image118.png"/><Relationship Id="rId25" Type="http://schemas.openxmlformats.org/officeDocument/2006/relationships/image" Target="../media/image125.png"/><Relationship Id="rId33" Type="http://schemas.openxmlformats.org/officeDocument/2006/relationships/image" Target="../media/image132.png"/><Relationship Id="rId2" Type="http://schemas.openxmlformats.org/officeDocument/2006/relationships/image" Target="../media/image1.png"/><Relationship Id="rId16" Type="http://schemas.openxmlformats.org/officeDocument/2006/relationships/image" Target="../media/image117.png"/><Relationship Id="rId20" Type="http://schemas.openxmlformats.org/officeDocument/2006/relationships/image" Target="../media/image121.png"/><Relationship Id="rId29" Type="http://schemas.openxmlformats.org/officeDocument/2006/relationships/image" Target="../media/image1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9.png"/><Relationship Id="rId11" Type="http://schemas.openxmlformats.org/officeDocument/2006/relationships/image" Target="../media/image113.png"/><Relationship Id="rId24" Type="http://schemas.openxmlformats.org/officeDocument/2006/relationships/image" Target="../media/image60.png"/><Relationship Id="rId32" Type="http://schemas.openxmlformats.org/officeDocument/2006/relationships/image" Target="../media/image131.png"/><Relationship Id="rId37" Type="http://schemas.openxmlformats.org/officeDocument/2006/relationships/image" Target="../media/image136.png"/><Relationship Id="rId5" Type="http://schemas.openxmlformats.org/officeDocument/2006/relationships/image" Target="../media/image108.png"/><Relationship Id="rId15" Type="http://schemas.openxmlformats.org/officeDocument/2006/relationships/image" Target="../media/image92.png"/><Relationship Id="rId23" Type="http://schemas.openxmlformats.org/officeDocument/2006/relationships/image" Target="../media/image124.png"/><Relationship Id="rId28" Type="http://schemas.openxmlformats.org/officeDocument/2006/relationships/image" Target="../media/image20.png"/><Relationship Id="rId36" Type="http://schemas.openxmlformats.org/officeDocument/2006/relationships/image" Target="../media/image135.png"/><Relationship Id="rId10" Type="http://schemas.openxmlformats.org/officeDocument/2006/relationships/image" Target="../media/image112.png"/><Relationship Id="rId19" Type="http://schemas.openxmlformats.org/officeDocument/2006/relationships/image" Target="../media/image120.png"/><Relationship Id="rId31" Type="http://schemas.openxmlformats.org/officeDocument/2006/relationships/image" Target="../media/image130.png"/><Relationship Id="rId4" Type="http://schemas.openxmlformats.org/officeDocument/2006/relationships/image" Target="../media/image107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Relationship Id="rId22" Type="http://schemas.openxmlformats.org/officeDocument/2006/relationships/image" Target="../media/image123.png"/><Relationship Id="rId27" Type="http://schemas.openxmlformats.org/officeDocument/2006/relationships/image" Target="../media/image127.png"/><Relationship Id="rId30" Type="http://schemas.openxmlformats.org/officeDocument/2006/relationships/image" Target="../media/image129.png"/><Relationship Id="rId35" Type="http://schemas.openxmlformats.org/officeDocument/2006/relationships/image" Target="../media/image134.png"/><Relationship Id="rId8" Type="http://schemas.openxmlformats.org/officeDocument/2006/relationships/image" Target="../media/image110.png"/><Relationship Id="rId3" Type="http://schemas.openxmlformats.org/officeDocument/2006/relationships/image" Target="../media/image10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60.png"/><Relationship Id="rId18" Type="http://schemas.openxmlformats.org/officeDocument/2006/relationships/image" Target="../media/image149.png"/><Relationship Id="rId26" Type="http://schemas.openxmlformats.org/officeDocument/2006/relationships/image" Target="../media/image156.png"/><Relationship Id="rId3" Type="http://schemas.openxmlformats.org/officeDocument/2006/relationships/image" Target="../media/image138.png"/><Relationship Id="rId21" Type="http://schemas.openxmlformats.org/officeDocument/2006/relationships/image" Target="../media/image151.png"/><Relationship Id="rId7" Type="http://schemas.openxmlformats.org/officeDocument/2006/relationships/image" Target="../media/image142.png"/><Relationship Id="rId12" Type="http://schemas.openxmlformats.org/officeDocument/2006/relationships/image" Target="../media/image145.png"/><Relationship Id="rId17" Type="http://schemas.openxmlformats.org/officeDocument/2006/relationships/image" Target="../media/image148.png"/><Relationship Id="rId25" Type="http://schemas.openxmlformats.org/officeDocument/2006/relationships/image" Target="../media/image155.png"/><Relationship Id="rId2" Type="http://schemas.openxmlformats.org/officeDocument/2006/relationships/image" Target="../media/image137.png"/><Relationship Id="rId16" Type="http://schemas.openxmlformats.org/officeDocument/2006/relationships/image" Target="../media/image147.png"/><Relationship Id="rId20" Type="http://schemas.openxmlformats.org/officeDocument/2006/relationships/image" Target="../media/image54.png"/><Relationship Id="rId29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92.png"/><Relationship Id="rId24" Type="http://schemas.openxmlformats.org/officeDocument/2006/relationships/image" Target="../media/image154.png"/><Relationship Id="rId5" Type="http://schemas.openxmlformats.org/officeDocument/2006/relationships/image" Target="../media/image140.png"/><Relationship Id="rId15" Type="http://schemas.openxmlformats.org/officeDocument/2006/relationships/image" Target="../media/image146.png"/><Relationship Id="rId23" Type="http://schemas.openxmlformats.org/officeDocument/2006/relationships/image" Target="../media/image153.png"/><Relationship Id="rId28" Type="http://schemas.openxmlformats.org/officeDocument/2006/relationships/image" Target="../media/image158.png"/><Relationship Id="rId10" Type="http://schemas.openxmlformats.org/officeDocument/2006/relationships/image" Target="../media/image144.png"/><Relationship Id="rId19" Type="http://schemas.openxmlformats.org/officeDocument/2006/relationships/image" Target="../media/image150.png"/><Relationship Id="rId31" Type="http://schemas.openxmlformats.org/officeDocument/2006/relationships/image" Target="../media/image161.jpg"/><Relationship Id="rId4" Type="http://schemas.openxmlformats.org/officeDocument/2006/relationships/image" Target="../media/image139.png"/><Relationship Id="rId9" Type="http://schemas.openxmlformats.org/officeDocument/2006/relationships/image" Target="../media/image62.png"/><Relationship Id="rId14" Type="http://schemas.openxmlformats.org/officeDocument/2006/relationships/image" Target="../media/image112.png"/><Relationship Id="rId22" Type="http://schemas.openxmlformats.org/officeDocument/2006/relationships/image" Target="../media/image152.png"/><Relationship Id="rId27" Type="http://schemas.openxmlformats.org/officeDocument/2006/relationships/image" Target="../media/image157.png"/><Relationship Id="rId30" Type="http://schemas.openxmlformats.org/officeDocument/2006/relationships/image" Target="../media/image16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18" Type="http://schemas.openxmlformats.org/officeDocument/2006/relationships/image" Target="../media/image175.png"/><Relationship Id="rId26" Type="http://schemas.openxmlformats.org/officeDocument/2006/relationships/image" Target="../media/image181.png"/><Relationship Id="rId3" Type="http://schemas.openxmlformats.org/officeDocument/2006/relationships/image" Target="../media/image163.png"/><Relationship Id="rId21" Type="http://schemas.openxmlformats.org/officeDocument/2006/relationships/image" Target="../media/image177.png"/><Relationship Id="rId34" Type="http://schemas.openxmlformats.org/officeDocument/2006/relationships/image" Target="../media/image188.png"/><Relationship Id="rId7" Type="http://schemas.openxmlformats.org/officeDocument/2006/relationships/image" Target="../media/image167.png"/><Relationship Id="rId12" Type="http://schemas.openxmlformats.org/officeDocument/2006/relationships/image" Target="../media/image172.png"/><Relationship Id="rId17" Type="http://schemas.openxmlformats.org/officeDocument/2006/relationships/image" Target="../media/image174.png"/><Relationship Id="rId25" Type="http://schemas.openxmlformats.org/officeDocument/2006/relationships/image" Target="../media/image180.png"/><Relationship Id="rId33" Type="http://schemas.openxmlformats.org/officeDocument/2006/relationships/image" Target="../media/image187.png"/><Relationship Id="rId2" Type="http://schemas.openxmlformats.org/officeDocument/2006/relationships/image" Target="../media/image162.png"/><Relationship Id="rId16" Type="http://schemas.openxmlformats.org/officeDocument/2006/relationships/image" Target="../media/image173.png"/><Relationship Id="rId20" Type="http://schemas.openxmlformats.org/officeDocument/2006/relationships/image" Target="../media/image11.png"/><Relationship Id="rId29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24" Type="http://schemas.openxmlformats.org/officeDocument/2006/relationships/image" Target="../media/image15.png"/><Relationship Id="rId32" Type="http://schemas.openxmlformats.org/officeDocument/2006/relationships/image" Target="../media/image186.png"/><Relationship Id="rId5" Type="http://schemas.openxmlformats.org/officeDocument/2006/relationships/image" Target="../media/image165.png"/><Relationship Id="rId15" Type="http://schemas.openxmlformats.org/officeDocument/2006/relationships/image" Target="../media/image115.png"/><Relationship Id="rId23" Type="http://schemas.openxmlformats.org/officeDocument/2006/relationships/image" Target="../media/image179.png"/><Relationship Id="rId28" Type="http://schemas.openxmlformats.org/officeDocument/2006/relationships/image" Target="../media/image183.png"/><Relationship Id="rId36" Type="http://schemas.openxmlformats.org/officeDocument/2006/relationships/image" Target="../media/image190.png"/><Relationship Id="rId10" Type="http://schemas.openxmlformats.org/officeDocument/2006/relationships/image" Target="../media/image170.png"/><Relationship Id="rId19" Type="http://schemas.openxmlformats.org/officeDocument/2006/relationships/image" Target="../media/image176.png"/><Relationship Id="rId31" Type="http://schemas.openxmlformats.org/officeDocument/2006/relationships/image" Target="../media/image185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Relationship Id="rId14" Type="http://schemas.openxmlformats.org/officeDocument/2006/relationships/image" Target="../media/image5.png"/><Relationship Id="rId22" Type="http://schemas.openxmlformats.org/officeDocument/2006/relationships/image" Target="../media/image178.png"/><Relationship Id="rId27" Type="http://schemas.openxmlformats.org/officeDocument/2006/relationships/image" Target="../media/image182.png"/><Relationship Id="rId30" Type="http://schemas.openxmlformats.org/officeDocument/2006/relationships/image" Target="../media/image184.png"/><Relationship Id="rId35" Type="http://schemas.openxmlformats.org/officeDocument/2006/relationships/image" Target="../media/image189.png"/><Relationship Id="rId8" Type="http://schemas.openxmlformats.org/officeDocument/2006/relationships/image" Target="../media/image168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7.png"/><Relationship Id="rId18" Type="http://schemas.openxmlformats.org/officeDocument/2006/relationships/image" Target="../media/image183.png"/><Relationship Id="rId26" Type="http://schemas.openxmlformats.org/officeDocument/2006/relationships/image" Target="../media/image207.png"/><Relationship Id="rId3" Type="http://schemas.openxmlformats.org/officeDocument/2006/relationships/image" Target="../media/image191.png"/><Relationship Id="rId21" Type="http://schemas.openxmlformats.org/officeDocument/2006/relationships/image" Target="../media/image20.png"/><Relationship Id="rId34" Type="http://schemas.openxmlformats.org/officeDocument/2006/relationships/image" Target="../media/image214.jpg"/><Relationship Id="rId7" Type="http://schemas.openxmlformats.org/officeDocument/2006/relationships/image" Target="../media/image143.png"/><Relationship Id="rId12" Type="http://schemas.openxmlformats.org/officeDocument/2006/relationships/image" Target="../media/image177.png"/><Relationship Id="rId17" Type="http://schemas.openxmlformats.org/officeDocument/2006/relationships/image" Target="../media/image201.png"/><Relationship Id="rId25" Type="http://schemas.openxmlformats.org/officeDocument/2006/relationships/image" Target="../media/image206.png"/><Relationship Id="rId33" Type="http://schemas.openxmlformats.org/officeDocument/2006/relationships/image" Target="../media/image213.jpg"/><Relationship Id="rId2" Type="http://schemas.openxmlformats.org/officeDocument/2006/relationships/image" Target="../media/image1.png"/><Relationship Id="rId16" Type="http://schemas.openxmlformats.org/officeDocument/2006/relationships/image" Target="../media/image200.png"/><Relationship Id="rId20" Type="http://schemas.openxmlformats.org/officeDocument/2006/relationships/image" Target="../media/image142.png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4.png"/><Relationship Id="rId11" Type="http://schemas.openxmlformats.org/officeDocument/2006/relationships/image" Target="../media/image196.png"/><Relationship Id="rId24" Type="http://schemas.openxmlformats.org/officeDocument/2006/relationships/image" Target="../media/image205.png"/><Relationship Id="rId32" Type="http://schemas.openxmlformats.org/officeDocument/2006/relationships/image" Target="../media/image212.jpg"/><Relationship Id="rId5" Type="http://schemas.openxmlformats.org/officeDocument/2006/relationships/image" Target="../media/image193.png"/><Relationship Id="rId15" Type="http://schemas.openxmlformats.org/officeDocument/2006/relationships/image" Target="../media/image199.png"/><Relationship Id="rId23" Type="http://schemas.openxmlformats.org/officeDocument/2006/relationships/image" Target="../media/image204.png"/><Relationship Id="rId28" Type="http://schemas.openxmlformats.org/officeDocument/2006/relationships/image" Target="../media/image209.png"/><Relationship Id="rId36" Type="http://schemas.openxmlformats.org/officeDocument/2006/relationships/image" Target="../media/image216.jpg"/><Relationship Id="rId10" Type="http://schemas.openxmlformats.org/officeDocument/2006/relationships/image" Target="../media/image195.png"/><Relationship Id="rId19" Type="http://schemas.openxmlformats.org/officeDocument/2006/relationships/image" Target="../media/image202.png"/><Relationship Id="rId31" Type="http://schemas.openxmlformats.org/officeDocument/2006/relationships/image" Target="../media/image211.jpg"/><Relationship Id="rId4" Type="http://schemas.openxmlformats.org/officeDocument/2006/relationships/image" Target="../media/image192.png"/><Relationship Id="rId9" Type="http://schemas.openxmlformats.org/officeDocument/2006/relationships/image" Target="../media/image9.png"/><Relationship Id="rId14" Type="http://schemas.openxmlformats.org/officeDocument/2006/relationships/image" Target="../media/image198.png"/><Relationship Id="rId22" Type="http://schemas.openxmlformats.org/officeDocument/2006/relationships/image" Target="../media/image203.png"/><Relationship Id="rId27" Type="http://schemas.openxmlformats.org/officeDocument/2006/relationships/image" Target="../media/image208.png"/><Relationship Id="rId30" Type="http://schemas.openxmlformats.org/officeDocument/2006/relationships/image" Target="../media/image210.jpg"/><Relationship Id="rId35" Type="http://schemas.openxmlformats.org/officeDocument/2006/relationships/image" Target="../media/image215.jpg"/><Relationship Id="rId8" Type="http://schemas.openxmlformats.org/officeDocument/2006/relationships/image" Target="../media/image17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60.png"/><Relationship Id="rId18" Type="http://schemas.openxmlformats.org/officeDocument/2006/relationships/image" Target="../media/image149.png"/><Relationship Id="rId26" Type="http://schemas.openxmlformats.org/officeDocument/2006/relationships/image" Target="../media/image156.png"/><Relationship Id="rId3" Type="http://schemas.openxmlformats.org/officeDocument/2006/relationships/image" Target="../media/image138.png"/><Relationship Id="rId21" Type="http://schemas.openxmlformats.org/officeDocument/2006/relationships/image" Target="../media/image151.png"/><Relationship Id="rId7" Type="http://schemas.openxmlformats.org/officeDocument/2006/relationships/image" Target="../media/image142.png"/><Relationship Id="rId12" Type="http://schemas.openxmlformats.org/officeDocument/2006/relationships/image" Target="../media/image145.png"/><Relationship Id="rId17" Type="http://schemas.openxmlformats.org/officeDocument/2006/relationships/image" Target="../media/image148.png"/><Relationship Id="rId25" Type="http://schemas.openxmlformats.org/officeDocument/2006/relationships/image" Target="../media/image155.png"/><Relationship Id="rId2" Type="http://schemas.openxmlformats.org/officeDocument/2006/relationships/image" Target="../media/image137.png"/><Relationship Id="rId16" Type="http://schemas.openxmlformats.org/officeDocument/2006/relationships/image" Target="../media/image147.png"/><Relationship Id="rId20" Type="http://schemas.openxmlformats.org/officeDocument/2006/relationships/image" Target="../media/image54.png"/><Relationship Id="rId29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92.png"/><Relationship Id="rId24" Type="http://schemas.openxmlformats.org/officeDocument/2006/relationships/image" Target="../media/image154.png"/><Relationship Id="rId5" Type="http://schemas.openxmlformats.org/officeDocument/2006/relationships/image" Target="../media/image140.png"/><Relationship Id="rId15" Type="http://schemas.openxmlformats.org/officeDocument/2006/relationships/image" Target="../media/image146.png"/><Relationship Id="rId23" Type="http://schemas.openxmlformats.org/officeDocument/2006/relationships/image" Target="../media/image153.png"/><Relationship Id="rId28" Type="http://schemas.openxmlformats.org/officeDocument/2006/relationships/image" Target="../media/image158.png"/><Relationship Id="rId10" Type="http://schemas.openxmlformats.org/officeDocument/2006/relationships/image" Target="../media/image144.png"/><Relationship Id="rId19" Type="http://schemas.openxmlformats.org/officeDocument/2006/relationships/image" Target="../media/image150.png"/><Relationship Id="rId4" Type="http://schemas.openxmlformats.org/officeDocument/2006/relationships/image" Target="../media/image139.png"/><Relationship Id="rId9" Type="http://schemas.openxmlformats.org/officeDocument/2006/relationships/image" Target="../media/image62.png"/><Relationship Id="rId14" Type="http://schemas.openxmlformats.org/officeDocument/2006/relationships/image" Target="../media/image112.png"/><Relationship Id="rId22" Type="http://schemas.openxmlformats.org/officeDocument/2006/relationships/image" Target="../media/image152.png"/><Relationship Id="rId27" Type="http://schemas.openxmlformats.org/officeDocument/2006/relationships/image" Target="../media/image157.png"/><Relationship Id="rId30" Type="http://schemas.openxmlformats.org/officeDocument/2006/relationships/image" Target="../media/image16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217.jp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218.png"/><Relationship Id="rId8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219.jp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220.jp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218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182536" y="3946754"/>
            <a:ext cx="1964689" cy="1196975"/>
            <a:chOff x="7182536" y="3946754"/>
            <a:chExt cx="1964689" cy="119697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4459" y="4989537"/>
              <a:ext cx="1399540" cy="1539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66735" y="4877908"/>
              <a:ext cx="1477264" cy="2655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88476" y="4743418"/>
              <a:ext cx="1555522" cy="40008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15702" y="4601558"/>
              <a:ext cx="1428297" cy="54194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45472" y="4459221"/>
              <a:ext cx="1498526" cy="68427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64721" y="4323463"/>
              <a:ext cx="1579277" cy="82003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81874" y="4202511"/>
              <a:ext cx="1662125" cy="9409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96376" y="4102224"/>
              <a:ext cx="1747623" cy="10412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10842" y="4024229"/>
              <a:ext cx="1833157" cy="111926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82536" y="3946754"/>
              <a:ext cx="1964479" cy="1196745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0" y="1607819"/>
            <a:ext cx="9144000" cy="3535679"/>
            <a:chOff x="0" y="1607819"/>
            <a:chExt cx="9144000" cy="3535679"/>
          </a:xfrm>
        </p:grpSpPr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4198759"/>
              <a:ext cx="6915322" cy="94474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4192524"/>
              <a:ext cx="7068252" cy="95097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0" y="4126991"/>
              <a:ext cx="7146943" cy="10165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0" y="4049268"/>
              <a:ext cx="7228931" cy="109423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3960875"/>
              <a:ext cx="7326940" cy="118262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3866387"/>
              <a:ext cx="7429083" cy="127711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0" y="3767455"/>
              <a:ext cx="7532644" cy="137604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3665346"/>
              <a:ext cx="7758855" cy="147815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0" y="2424683"/>
              <a:ext cx="4866132" cy="271881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454456" y="2552700"/>
              <a:ext cx="3689543" cy="25908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67283" y="2392679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87" y="0"/>
                  </a:moveTo>
                  <a:lnTo>
                    <a:pt x="11171" y="1428"/>
                  </a:lnTo>
                  <a:lnTo>
                    <a:pt x="5357" y="5333"/>
                  </a:lnTo>
                  <a:lnTo>
                    <a:pt x="1437" y="11144"/>
                  </a:lnTo>
                  <a:lnTo>
                    <a:pt x="0" y="18287"/>
                  </a:lnTo>
                  <a:lnTo>
                    <a:pt x="1437" y="25431"/>
                  </a:lnTo>
                  <a:lnTo>
                    <a:pt x="5357" y="31241"/>
                  </a:lnTo>
                  <a:lnTo>
                    <a:pt x="11171" y="35147"/>
                  </a:lnTo>
                  <a:lnTo>
                    <a:pt x="18287" y="36575"/>
                  </a:lnTo>
                  <a:lnTo>
                    <a:pt x="25404" y="35147"/>
                  </a:lnTo>
                  <a:lnTo>
                    <a:pt x="31218" y="31242"/>
                  </a:lnTo>
                  <a:lnTo>
                    <a:pt x="35138" y="25431"/>
                  </a:lnTo>
                  <a:lnTo>
                    <a:pt x="36575" y="18287"/>
                  </a:lnTo>
                  <a:lnTo>
                    <a:pt x="35138" y="11144"/>
                  </a:lnTo>
                  <a:lnTo>
                    <a:pt x="31218" y="5334"/>
                  </a:lnTo>
                  <a:lnTo>
                    <a:pt x="25404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10183" y="3532631"/>
              <a:ext cx="6095" cy="8001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94943" y="3499103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71" y="1494"/>
                  </a:lnTo>
                  <a:lnTo>
                    <a:pt x="5357" y="5572"/>
                  </a:lnTo>
                  <a:lnTo>
                    <a:pt x="1437" y="11626"/>
                  </a:lnTo>
                  <a:lnTo>
                    <a:pt x="0" y="19050"/>
                  </a:lnTo>
                  <a:lnTo>
                    <a:pt x="1437" y="26473"/>
                  </a:lnTo>
                  <a:lnTo>
                    <a:pt x="5357" y="32527"/>
                  </a:lnTo>
                  <a:lnTo>
                    <a:pt x="11171" y="36605"/>
                  </a:lnTo>
                  <a:lnTo>
                    <a:pt x="18287" y="38100"/>
                  </a:lnTo>
                  <a:lnTo>
                    <a:pt x="25404" y="36605"/>
                  </a:lnTo>
                  <a:lnTo>
                    <a:pt x="31218" y="32527"/>
                  </a:lnTo>
                  <a:lnTo>
                    <a:pt x="35138" y="26473"/>
                  </a:lnTo>
                  <a:lnTo>
                    <a:pt x="36576" y="19050"/>
                  </a:lnTo>
                  <a:lnTo>
                    <a:pt x="35138" y="11626"/>
                  </a:lnTo>
                  <a:lnTo>
                    <a:pt x="31218" y="5572"/>
                  </a:lnTo>
                  <a:lnTo>
                    <a:pt x="25404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64691" y="3642359"/>
              <a:ext cx="7619" cy="119938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49452" y="3610355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37" y="1428"/>
                  </a:lnTo>
                  <a:lnTo>
                    <a:pt x="5581" y="5334"/>
                  </a:lnTo>
                  <a:lnTo>
                    <a:pt x="1497" y="11144"/>
                  </a:lnTo>
                  <a:lnTo>
                    <a:pt x="0" y="18288"/>
                  </a:lnTo>
                  <a:lnTo>
                    <a:pt x="1497" y="25431"/>
                  </a:lnTo>
                  <a:lnTo>
                    <a:pt x="5581" y="31242"/>
                  </a:lnTo>
                  <a:lnTo>
                    <a:pt x="11637" y="35147"/>
                  </a:lnTo>
                  <a:lnTo>
                    <a:pt x="19050" y="36576"/>
                  </a:lnTo>
                  <a:lnTo>
                    <a:pt x="26462" y="35147"/>
                  </a:lnTo>
                  <a:lnTo>
                    <a:pt x="32518" y="31242"/>
                  </a:lnTo>
                  <a:lnTo>
                    <a:pt x="36602" y="25431"/>
                  </a:lnTo>
                  <a:lnTo>
                    <a:pt x="38100" y="18288"/>
                  </a:lnTo>
                  <a:lnTo>
                    <a:pt x="36602" y="11144"/>
                  </a:lnTo>
                  <a:lnTo>
                    <a:pt x="32518" y="5334"/>
                  </a:lnTo>
                  <a:lnTo>
                    <a:pt x="26462" y="142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22504" y="3846575"/>
              <a:ext cx="7620" cy="120091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07263" y="381457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7" y="1494"/>
                  </a:lnTo>
                  <a:lnTo>
                    <a:pt x="5581" y="5572"/>
                  </a:lnTo>
                  <a:lnTo>
                    <a:pt x="1497" y="11626"/>
                  </a:lnTo>
                  <a:lnTo>
                    <a:pt x="0" y="19049"/>
                  </a:lnTo>
                  <a:lnTo>
                    <a:pt x="1497" y="26473"/>
                  </a:lnTo>
                  <a:lnTo>
                    <a:pt x="5581" y="32527"/>
                  </a:lnTo>
                  <a:lnTo>
                    <a:pt x="11637" y="36605"/>
                  </a:lnTo>
                  <a:lnTo>
                    <a:pt x="19050" y="38099"/>
                  </a:lnTo>
                  <a:lnTo>
                    <a:pt x="26462" y="36605"/>
                  </a:lnTo>
                  <a:lnTo>
                    <a:pt x="32518" y="32527"/>
                  </a:lnTo>
                  <a:lnTo>
                    <a:pt x="36602" y="26473"/>
                  </a:lnTo>
                  <a:lnTo>
                    <a:pt x="38100" y="19049"/>
                  </a:lnTo>
                  <a:lnTo>
                    <a:pt x="36602" y="11626"/>
                  </a:lnTo>
                  <a:lnTo>
                    <a:pt x="32518" y="5572"/>
                  </a:lnTo>
                  <a:lnTo>
                    <a:pt x="26462" y="1494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19784" y="4219955"/>
              <a:ext cx="6096" cy="8001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304543" y="4187952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87" y="0"/>
                  </a:moveTo>
                  <a:lnTo>
                    <a:pt x="11144" y="1437"/>
                  </a:lnTo>
                  <a:lnTo>
                    <a:pt x="5334" y="5357"/>
                  </a:lnTo>
                  <a:lnTo>
                    <a:pt x="1428" y="11171"/>
                  </a:lnTo>
                  <a:lnTo>
                    <a:pt x="0" y="18288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7" y="36576"/>
                  </a:lnTo>
                  <a:lnTo>
                    <a:pt x="25431" y="35138"/>
                  </a:lnTo>
                  <a:lnTo>
                    <a:pt x="31241" y="31218"/>
                  </a:lnTo>
                  <a:lnTo>
                    <a:pt x="35147" y="25404"/>
                  </a:lnTo>
                  <a:lnTo>
                    <a:pt x="36575" y="18288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91768" y="1784603"/>
              <a:ext cx="7619" cy="240334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176527" y="1752599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18287" y="0"/>
                  </a:moveTo>
                  <a:lnTo>
                    <a:pt x="11171" y="1428"/>
                  </a:lnTo>
                  <a:lnTo>
                    <a:pt x="5357" y="5334"/>
                  </a:lnTo>
                  <a:lnTo>
                    <a:pt x="1437" y="11144"/>
                  </a:lnTo>
                  <a:lnTo>
                    <a:pt x="0" y="18287"/>
                  </a:lnTo>
                  <a:lnTo>
                    <a:pt x="1437" y="25431"/>
                  </a:lnTo>
                  <a:lnTo>
                    <a:pt x="5357" y="31241"/>
                  </a:lnTo>
                  <a:lnTo>
                    <a:pt x="11171" y="35147"/>
                  </a:lnTo>
                  <a:lnTo>
                    <a:pt x="18287" y="36575"/>
                  </a:lnTo>
                  <a:lnTo>
                    <a:pt x="25404" y="35147"/>
                  </a:lnTo>
                  <a:lnTo>
                    <a:pt x="31218" y="31241"/>
                  </a:lnTo>
                  <a:lnTo>
                    <a:pt x="35138" y="25431"/>
                  </a:lnTo>
                  <a:lnTo>
                    <a:pt x="36575" y="18287"/>
                  </a:lnTo>
                  <a:lnTo>
                    <a:pt x="35138" y="11144"/>
                  </a:lnTo>
                  <a:lnTo>
                    <a:pt x="31218" y="5334"/>
                  </a:lnTo>
                  <a:lnTo>
                    <a:pt x="25404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97407" y="3846575"/>
              <a:ext cx="7620" cy="1199388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82168" y="3814571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71" y="1428"/>
                  </a:lnTo>
                  <a:lnTo>
                    <a:pt x="5357" y="5333"/>
                  </a:lnTo>
                  <a:lnTo>
                    <a:pt x="1437" y="11144"/>
                  </a:lnTo>
                  <a:lnTo>
                    <a:pt x="0" y="18287"/>
                  </a:lnTo>
                  <a:lnTo>
                    <a:pt x="1437" y="25431"/>
                  </a:lnTo>
                  <a:lnTo>
                    <a:pt x="5357" y="31241"/>
                  </a:lnTo>
                  <a:lnTo>
                    <a:pt x="11171" y="35147"/>
                  </a:lnTo>
                  <a:lnTo>
                    <a:pt x="18287" y="36575"/>
                  </a:lnTo>
                  <a:lnTo>
                    <a:pt x="25404" y="35147"/>
                  </a:lnTo>
                  <a:lnTo>
                    <a:pt x="31218" y="31241"/>
                  </a:lnTo>
                  <a:lnTo>
                    <a:pt x="35138" y="25431"/>
                  </a:lnTo>
                  <a:lnTo>
                    <a:pt x="36575" y="18287"/>
                  </a:lnTo>
                  <a:lnTo>
                    <a:pt x="35138" y="11144"/>
                  </a:lnTo>
                  <a:lnTo>
                    <a:pt x="31218" y="5333"/>
                  </a:lnTo>
                  <a:lnTo>
                    <a:pt x="25404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310127" y="4194047"/>
              <a:ext cx="7620" cy="801623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294888" y="4162043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494276" y="4023359"/>
              <a:ext cx="6096" cy="80162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479035" y="399135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37"/>
                  </a:lnTo>
                  <a:lnTo>
                    <a:pt x="5334" y="5357"/>
                  </a:lnTo>
                  <a:lnTo>
                    <a:pt x="1428" y="11171"/>
                  </a:lnTo>
                  <a:lnTo>
                    <a:pt x="0" y="18288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7" y="36576"/>
                  </a:lnTo>
                  <a:lnTo>
                    <a:pt x="25431" y="35138"/>
                  </a:lnTo>
                  <a:lnTo>
                    <a:pt x="31241" y="31218"/>
                  </a:lnTo>
                  <a:lnTo>
                    <a:pt x="35147" y="25404"/>
                  </a:lnTo>
                  <a:lnTo>
                    <a:pt x="36575" y="18288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161031" y="4219955"/>
              <a:ext cx="6095" cy="80010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2145792" y="2520695"/>
              <a:ext cx="6154420" cy="1704339"/>
            </a:xfrm>
            <a:custGeom>
              <a:avLst/>
              <a:gdLst/>
              <a:ahLst/>
              <a:cxnLst/>
              <a:rect l="l" t="t" r="r" b="b"/>
              <a:pathLst>
                <a:path w="6154420" h="1704339">
                  <a:moveTo>
                    <a:pt x="36576" y="1685544"/>
                  </a:moveTo>
                  <a:lnTo>
                    <a:pt x="35140" y="1678432"/>
                  </a:lnTo>
                  <a:lnTo>
                    <a:pt x="31242" y="1672615"/>
                  </a:lnTo>
                  <a:lnTo>
                    <a:pt x="25425" y="1668703"/>
                  </a:lnTo>
                  <a:lnTo>
                    <a:pt x="18288" y="1667256"/>
                  </a:lnTo>
                  <a:lnTo>
                    <a:pt x="11137" y="1668703"/>
                  </a:lnTo>
                  <a:lnTo>
                    <a:pt x="5334" y="1672615"/>
                  </a:lnTo>
                  <a:lnTo>
                    <a:pt x="1422" y="1678432"/>
                  </a:lnTo>
                  <a:lnTo>
                    <a:pt x="0" y="1685544"/>
                  </a:lnTo>
                  <a:lnTo>
                    <a:pt x="1422" y="1692668"/>
                  </a:lnTo>
                  <a:lnTo>
                    <a:pt x="5334" y="1698485"/>
                  </a:lnTo>
                  <a:lnTo>
                    <a:pt x="11137" y="1702396"/>
                  </a:lnTo>
                  <a:lnTo>
                    <a:pt x="18288" y="1703832"/>
                  </a:lnTo>
                  <a:lnTo>
                    <a:pt x="25425" y="1702396"/>
                  </a:lnTo>
                  <a:lnTo>
                    <a:pt x="31242" y="1698485"/>
                  </a:lnTo>
                  <a:lnTo>
                    <a:pt x="35140" y="1692668"/>
                  </a:lnTo>
                  <a:lnTo>
                    <a:pt x="36576" y="1685544"/>
                  </a:lnTo>
                  <a:close/>
                </a:path>
                <a:path w="6154420" h="1704339">
                  <a:moveTo>
                    <a:pt x="6153912" y="18288"/>
                  </a:moveTo>
                  <a:lnTo>
                    <a:pt x="6152477" y="11150"/>
                  </a:lnTo>
                  <a:lnTo>
                    <a:pt x="6148578" y="5334"/>
                  </a:lnTo>
                  <a:lnTo>
                    <a:pt x="6142761" y="1435"/>
                  </a:lnTo>
                  <a:lnTo>
                    <a:pt x="6135624" y="0"/>
                  </a:lnTo>
                  <a:lnTo>
                    <a:pt x="6128474" y="1435"/>
                  </a:lnTo>
                  <a:lnTo>
                    <a:pt x="6122670" y="5334"/>
                  </a:lnTo>
                  <a:lnTo>
                    <a:pt x="6118758" y="11150"/>
                  </a:lnTo>
                  <a:lnTo>
                    <a:pt x="6117336" y="18288"/>
                  </a:lnTo>
                  <a:lnTo>
                    <a:pt x="6118758" y="25438"/>
                  </a:lnTo>
                  <a:lnTo>
                    <a:pt x="6122670" y="31242"/>
                  </a:lnTo>
                  <a:lnTo>
                    <a:pt x="6128474" y="35153"/>
                  </a:lnTo>
                  <a:lnTo>
                    <a:pt x="6135624" y="36576"/>
                  </a:lnTo>
                  <a:lnTo>
                    <a:pt x="6142761" y="35153"/>
                  </a:lnTo>
                  <a:lnTo>
                    <a:pt x="6148578" y="31242"/>
                  </a:lnTo>
                  <a:lnTo>
                    <a:pt x="6152477" y="25438"/>
                  </a:lnTo>
                  <a:lnTo>
                    <a:pt x="6153912" y="18288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755636" y="4154424"/>
              <a:ext cx="7619" cy="800099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740396" y="4122419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650223" y="3332987"/>
              <a:ext cx="7619" cy="1199388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8634984" y="330098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28"/>
                  </a:lnTo>
                  <a:lnTo>
                    <a:pt x="5572" y="5334"/>
                  </a:lnTo>
                  <a:lnTo>
                    <a:pt x="1494" y="11144"/>
                  </a:lnTo>
                  <a:lnTo>
                    <a:pt x="0" y="18288"/>
                  </a:lnTo>
                  <a:lnTo>
                    <a:pt x="1494" y="25431"/>
                  </a:lnTo>
                  <a:lnTo>
                    <a:pt x="5572" y="31242"/>
                  </a:lnTo>
                  <a:lnTo>
                    <a:pt x="11626" y="35147"/>
                  </a:lnTo>
                  <a:lnTo>
                    <a:pt x="19050" y="36576"/>
                  </a:lnTo>
                  <a:lnTo>
                    <a:pt x="26473" y="35147"/>
                  </a:lnTo>
                  <a:lnTo>
                    <a:pt x="32527" y="31242"/>
                  </a:lnTo>
                  <a:lnTo>
                    <a:pt x="36605" y="25431"/>
                  </a:lnTo>
                  <a:lnTo>
                    <a:pt x="38100" y="18288"/>
                  </a:lnTo>
                  <a:lnTo>
                    <a:pt x="36605" y="11144"/>
                  </a:lnTo>
                  <a:lnTo>
                    <a:pt x="32527" y="5334"/>
                  </a:lnTo>
                  <a:lnTo>
                    <a:pt x="26473" y="142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887968" y="1641347"/>
              <a:ext cx="7619" cy="2401824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8872727" y="1607819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8" y="0"/>
                  </a:moveTo>
                  <a:lnTo>
                    <a:pt x="11144" y="1494"/>
                  </a:lnTo>
                  <a:lnTo>
                    <a:pt x="5333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4" y="32527"/>
                  </a:lnTo>
                  <a:lnTo>
                    <a:pt x="11144" y="36605"/>
                  </a:lnTo>
                  <a:lnTo>
                    <a:pt x="18288" y="38100"/>
                  </a:lnTo>
                  <a:lnTo>
                    <a:pt x="25431" y="36605"/>
                  </a:lnTo>
                  <a:lnTo>
                    <a:pt x="31242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2" y="5572"/>
                  </a:lnTo>
                  <a:lnTo>
                    <a:pt x="25431" y="1494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021324" y="4251959"/>
              <a:ext cx="7620" cy="801624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006083" y="421995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26" y="1497"/>
                  </a:lnTo>
                  <a:lnTo>
                    <a:pt x="5572" y="5581"/>
                  </a:lnTo>
                  <a:lnTo>
                    <a:pt x="1494" y="11637"/>
                  </a:lnTo>
                  <a:lnTo>
                    <a:pt x="0" y="19050"/>
                  </a:lnTo>
                  <a:lnTo>
                    <a:pt x="1494" y="26462"/>
                  </a:lnTo>
                  <a:lnTo>
                    <a:pt x="5572" y="32518"/>
                  </a:lnTo>
                  <a:lnTo>
                    <a:pt x="11626" y="36602"/>
                  </a:lnTo>
                  <a:lnTo>
                    <a:pt x="19050" y="38100"/>
                  </a:lnTo>
                  <a:lnTo>
                    <a:pt x="26473" y="36602"/>
                  </a:lnTo>
                  <a:lnTo>
                    <a:pt x="32527" y="32518"/>
                  </a:lnTo>
                  <a:lnTo>
                    <a:pt x="36605" y="26462"/>
                  </a:lnTo>
                  <a:lnTo>
                    <a:pt x="38100" y="19050"/>
                  </a:lnTo>
                  <a:lnTo>
                    <a:pt x="36605" y="11637"/>
                  </a:lnTo>
                  <a:lnTo>
                    <a:pt x="32527" y="5581"/>
                  </a:lnTo>
                  <a:lnTo>
                    <a:pt x="26473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330951" y="4041647"/>
              <a:ext cx="7620" cy="801623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5315712" y="4009643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284720" y="3515868"/>
              <a:ext cx="7619" cy="120091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7269479" y="3483863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28"/>
                  </a:lnTo>
                  <a:lnTo>
                    <a:pt x="5572" y="5333"/>
                  </a:lnTo>
                  <a:lnTo>
                    <a:pt x="1494" y="11144"/>
                  </a:lnTo>
                  <a:lnTo>
                    <a:pt x="0" y="18287"/>
                  </a:lnTo>
                  <a:lnTo>
                    <a:pt x="1494" y="25431"/>
                  </a:lnTo>
                  <a:lnTo>
                    <a:pt x="5572" y="31242"/>
                  </a:lnTo>
                  <a:lnTo>
                    <a:pt x="11626" y="35147"/>
                  </a:lnTo>
                  <a:lnTo>
                    <a:pt x="19050" y="36576"/>
                  </a:lnTo>
                  <a:lnTo>
                    <a:pt x="26473" y="35147"/>
                  </a:lnTo>
                  <a:lnTo>
                    <a:pt x="32527" y="31242"/>
                  </a:lnTo>
                  <a:lnTo>
                    <a:pt x="36605" y="25431"/>
                  </a:lnTo>
                  <a:lnTo>
                    <a:pt x="38100" y="18287"/>
                  </a:lnTo>
                  <a:lnTo>
                    <a:pt x="36605" y="11144"/>
                  </a:lnTo>
                  <a:lnTo>
                    <a:pt x="32527" y="5334"/>
                  </a:lnTo>
                  <a:lnTo>
                    <a:pt x="26473" y="142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924544" y="4175759"/>
              <a:ext cx="7619" cy="801624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8909303" y="4143755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8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6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8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502396" y="4575047"/>
              <a:ext cx="6095" cy="505968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8487156" y="4543043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8" y="0"/>
                  </a:moveTo>
                  <a:lnTo>
                    <a:pt x="11144" y="1437"/>
                  </a:lnTo>
                  <a:lnTo>
                    <a:pt x="5333" y="5357"/>
                  </a:lnTo>
                  <a:lnTo>
                    <a:pt x="1428" y="11171"/>
                  </a:lnTo>
                  <a:lnTo>
                    <a:pt x="0" y="18287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8" y="36575"/>
                  </a:lnTo>
                  <a:lnTo>
                    <a:pt x="25431" y="35138"/>
                  </a:lnTo>
                  <a:lnTo>
                    <a:pt x="31242" y="31218"/>
                  </a:lnTo>
                  <a:lnTo>
                    <a:pt x="35147" y="25404"/>
                  </a:lnTo>
                  <a:lnTo>
                    <a:pt x="36575" y="18287"/>
                  </a:lnTo>
                  <a:lnTo>
                    <a:pt x="35147" y="11171"/>
                  </a:lnTo>
                  <a:lnTo>
                    <a:pt x="31242" y="5357"/>
                  </a:lnTo>
                  <a:lnTo>
                    <a:pt x="25431" y="1437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086344" y="3890771"/>
              <a:ext cx="7619" cy="1200912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8071103" y="3858768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28"/>
                  </a:lnTo>
                  <a:lnTo>
                    <a:pt x="5572" y="5333"/>
                  </a:lnTo>
                  <a:lnTo>
                    <a:pt x="1494" y="11144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44"/>
                  </a:lnTo>
                  <a:lnTo>
                    <a:pt x="32527" y="5333"/>
                  </a:lnTo>
                  <a:lnTo>
                    <a:pt x="26473" y="142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557515" y="3788663"/>
              <a:ext cx="594359" cy="59436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214871" y="3904487"/>
              <a:ext cx="838200" cy="862584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410968" y="4043171"/>
              <a:ext cx="505968" cy="504444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559551" y="3858768"/>
              <a:ext cx="595884" cy="594360"/>
            </a:xfrm>
            <a:prstGeom prst="rect">
              <a:avLst/>
            </a:prstGeom>
          </p:spPr>
        </p:pic>
      </p:grpSp>
      <p:pic>
        <p:nvPicPr>
          <p:cNvPr id="66" name="object 66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8107680" y="646176"/>
            <a:ext cx="595884" cy="595884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524255" y="1242060"/>
            <a:ext cx="505968" cy="504443"/>
          </a:xfrm>
          <a:prstGeom prst="rect">
            <a:avLst/>
          </a:prstGeom>
        </p:spPr>
      </p:pic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1888363" y="2100529"/>
            <a:ext cx="53651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65" dirty="0"/>
              <a:t>Linear</a:t>
            </a:r>
            <a:r>
              <a:rPr sz="6000" spc="-20" dirty="0"/>
              <a:t> </a:t>
            </a:r>
            <a:r>
              <a:rPr sz="6000" spc="-480" dirty="0"/>
              <a:t>Regression</a:t>
            </a:r>
            <a:endParaRPr sz="6000"/>
          </a:p>
        </p:txBody>
      </p:sp>
      <p:pic>
        <p:nvPicPr>
          <p:cNvPr id="69" name="object 69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2871216" y="242315"/>
            <a:ext cx="595883" cy="594360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807719" y="329184"/>
            <a:ext cx="595883" cy="595883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6396228" y="141731"/>
            <a:ext cx="504444" cy="504443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4457700" y="836675"/>
            <a:ext cx="595884" cy="5958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631" rIns="0" bIns="0" rtlCol="0">
            <a:spAutoFit/>
          </a:bodyPr>
          <a:lstStyle/>
          <a:p>
            <a:pPr marL="1390015">
              <a:lnSpc>
                <a:spcPct val="100000"/>
              </a:lnSpc>
              <a:spcBef>
                <a:spcPts val="105"/>
              </a:spcBef>
            </a:pPr>
            <a:r>
              <a:rPr spc="-150" dirty="0"/>
              <a:t>Multiple</a:t>
            </a:r>
            <a:r>
              <a:rPr spc="-35" dirty="0"/>
              <a:t> </a:t>
            </a:r>
            <a:r>
              <a:rPr spc="-105" dirty="0"/>
              <a:t>linear</a:t>
            </a:r>
            <a:r>
              <a:rPr spc="-30" dirty="0"/>
              <a:t> </a:t>
            </a:r>
            <a:r>
              <a:rPr spc="-204" dirty="0"/>
              <a:t>regression</a:t>
            </a:r>
            <a:r>
              <a:rPr spc="-50" dirty="0"/>
              <a:t> </a:t>
            </a:r>
            <a:r>
              <a:rPr spc="-114" dirty="0"/>
              <a:t>formula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1972" y="1392936"/>
            <a:ext cx="5673852" cy="28910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90" dirty="0"/>
              <a:t>Example</a:t>
            </a:r>
            <a:r>
              <a:rPr spc="-20" dirty="0"/>
              <a:t> </a:t>
            </a:r>
            <a:r>
              <a:rPr dirty="0"/>
              <a:t>of</a:t>
            </a:r>
            <a:r>
              <a:rPr spc="-114" dirty="0"/>
              <a:t> </a:t>
            </a:r>
            <a:r>
              <a:rPr spc="-145" dirty="0"/>
              <a:t>Multiple</a:t>
            </a:r>
            <a:r>
              <a:rPr spc="-75" dirty="0"/>
              <a:t> </a:t>
            </a:r>
            <a:r>
              <a:rPr spc="-215" dirty="0"/>
              <a:t>Linear</a:t>
            </a:r>
            <a:r>
              <a:rPr spc="-30" dirty="0"/>
              <a:t> </a:t>
            </a:r>
            <a:r>
              <a:rPr spc="-275" dirty="0"/>
              <a:t>Regression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119" y="1435608"/>
            <a:ext cx="3677412" cy="26289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36997" y="1457070"/>
            <a:ext cx="276796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D688FF"/>
                </a:solidFill>
                <a:latin typeface="Trebuchet MS"/>
                <a:cs typeface="Trebuchet MS"/>
              </a:rPr>
              <a:t>Here,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 the</a:t>
            </a:r>
            <a:r>
              <a:rPr sz="1400" spc="1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Matrices</a:t>
            </a:r>
            <a:r>
              <a:rPr sz="1400" spc="-1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for</a:t>
            </a:r>
            <a:r>
              <a:rPr sz="1400" spc="1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Y</a:t>
            </a:r>
            <a:r>
              <a:rPr sz="1400" spc="1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and</a:t>
            </a:r>
            <a:r>
              <a:rPr sz="1400" spc="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X</a:t>
            </a:r>
            <a:r>
              <a:rPr sz="1400" spc="2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D688FF"/>
                </a:solidFill>
                <a:latin typeface="Trebuchet MS"/>
                <a:cs typeface="Trebuchet MS"/>
              </a:rPr>
              <a:t>are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given</a:t>
            </a:r>
            <a:r>
              <a:rPr sz="1400" spc="5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D688FF"/>
                </a:solidFill>
                <a:latin typeface="Trebuchet MS"/>
                <a:cs typeface="Trebuchet MS"/>
              </a:rPr>
              <a:t>as</a:t>
            </a:r>
            <a:r>
              <a:rPr sz="1400" spc="6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D688FF"/>
                </a:solidFill>
                <a:latin typeface="Trebuchet MS"/>
                <a:cs typeface="Trebuchet MS"/>
              </a:rPr>
              <a:t>follows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30140" y="2264664"/>
            <a:ext cx="3601212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547" y="1610867"/>
            <a:ext cx="1239012" cy="184708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43432" y="270763"/>
            <a:ext cx="672147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290" dirty="0">
                <a:solidFill>
                  <a:srgbClr val="D688FF"/>
                </a:solidFill>
                <a:latin typeface="Microsoft Sans Serif"/>
                <a:cs typeface="Microsoft Sans Serif"/>
              </a:rPr>
              <a:t>Example</a:t>
            </a:r>
            <a:r>
              <a:rPr sz="3500" spc="-20" dirty="0">
                <a:solidFill>
                  <a:srgbClr val="D688FF"/>
                </a:solidFill>
                <a:latin typeface="Microsoft Sans Serif"/>
                <a:cs typeface="Microsoft Sans Serif"/>
              </a:rPr>
              <a:t> </a:t>
            </a:r>
            <a:r>
              <a:rPr sz="3500" dirty="0">
                <a:solidFill>
                  <a:srgbClr val="D688FF"/>
                </a:solidFill>
                <a:latin typeface="Microsoft Sans Serif"/>
                <a:cs typeface="Microsoft Sans Serif"/>
              </a:rPr>
              <a:t>of</a:t>
            </a:r>
            <a:r>
              <a:rPr sz="3500" spc="-114" dirty="0">
                <a:solidFill>
                  <a:srgbClr val="D688FF"/>
                </a:solidFill>
                <a:latin typeface="Microsoft Sans Serif"/>
                <a:cs typeface="Microsoft Sans Serif"/>
              </a:rPr>
              <a:t> </a:t>
            </a:r>
            <a:r>
              <a:rPr sz="3500" spc="-145" dirty="0">
                <a:solidFill>
                  <a:srgbClr val="D688FF"/>
                </a:solidFill>
                <a:latin typeface="Microsoft Sans Serif"/>
                <a:cs typeface="Microsoft Sans Serif"/>
              </a:rPr>
              <a:t>Multiple</a:t>
            </a:r>
            <a:r>
              <a:rPr sz="3500" spc="-75" dirty="0">
                <a:solidFill>
                  <a:srgbClr val="D688FF"/>
                </a:solidFill>
                <a:latin typeface="Microsoft Sans Serif"/>
                <a:cs typeface="Microsoft Sans Serif"/>
              </a:rPr>
              <a:t> </a:t>
            </a:r>
            <a:r>
              <a:rPr sz="3500" spc="-215" dirty="0">
                <a:solidFill>
                  <a:srgbClr val="D688FF"/>
                </a:solidFill>
                <a:latin typeface="Microsoft Sans Serif"/>
                <a:cs typeface="Microsoft Sans Serif"/>
              </a:rPr>
              <a:t>Linear</a:t>
            </a:r>
            <a:r>
              <a:rPr sz="3500" spc="-30" dirty="0">
                <a:solidFill>
                  <a:srgbClr val="D688FF"/>
                </a:solidFill>
                <a:latin typeface="Microsoft Sans Serif"/>
                <a:cs typeface="Microsoft Sans Serif"/>
              </a:rPr>
              <a:t> </a:t>
            </a:r>
            <a:r>
              <a:rPr sz="3500" spc="-275" dirty="0">
                <a:solidFill>
                  <a:srgbClr val="D688FF"/>
                </a:solidFill>
                <a:latin typeface="Microsoft Sans Serif"/>
                <a:cs typeface="Microsoft Sans Serif"/>
              </a:rPr>
              <a:t>Regression</a:t>
            </a:r>
            <a:endParaRPr sz="3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2897" y="1072641"/>
            <a:ext cx="50736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The</a:t>
            </a:r>
            <a:r>
              <a:rPr sz="1400" spc="3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Coefficient</a:t>
            </a:r>
            <a:r>
              <a:rPr sz="1400" spc="3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of</a:t>
            </a:r>
            <a:r>
              <a:rPr sz="1400" spc="3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the</a:t>
            </a:r>
            <a:r>
              <a:rPr sz="1400" spc="6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D688FF"/>
                </a:solidFill>
                <a:latin typeface="Trebuchet MS"/>
                <a:cs typeface="Trebuchet MS"/>
              </a:rPr>
              <a:t>Multiple</a:t>
            </a:r>
            <a:r>
              <a:rPr sz="1400" spc="4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Regression</a:t>
            </a:r>
            <a:r>
              <a:rPr sz="1400" spc="2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Equation</a:t>
            </a:r>
            <a:r>
              <a:rPr sz="1400" spc="4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is</a:t>
            </a:r>
            <a:r>
              <a:rPr sz="1400" spc="5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given</a:t>
            </a:r>
            <a:r>
              <a:rPr sz="1400" spc="30" dirty="0">
                <a:solidFill>
                  <a:srgbClr val="D688FF"/>
                </a:solidFill>
                <a:latin typeface="Trebuchet MS"/>
                <a:cs typeface="Trebuchet MS"/>
              </a:rPr>
              <a:t> as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07964" y="1543811"/>
            <a:ext cx="2987040" cy="14112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2683" y="3148583"/>
            <a:ext cx="4678680" cy="14096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45108"/>
            <a:ext cx="8923020" cy="3098800"/>
            <a:chOff x="0" y="1245108"/>
            <a:chExt cx="8923020" cy="3098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556" y="1245108"/>
              <a:ext cx="4931664" cy="13167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719" y="3073908"/>
              <a:ext cx="8496300" cy="126949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8821" rIns="0" bIns="0" rtlCol="0">
            <a:spAutoFit/>
          </a:bodyPr>
          <a:lstStyle/>
          <a:p>
            <a:pPr marL="915669">
              <a:lnSpc>
                <a:spcPct val="100000"/>
              </a:lnSpc>
              <a:spcBef>
                <a:spcPts val="105"/>
              </a:spcBef>
            </a:pPr>
            <a:r>
              <a:rPr spc="-290" dirty="0"/>
              <a:t>Example</a:t>
            </a:r>
            <a:r>
              <a:rPr spc="-20" dirty="0"/>
              <a:t> </a:t>
            </a:r>
            <a:r>
              <a:rPr dirty="0"/>
              <a:t>of</a:t>
            </a:r>
            <a:r>
              <a:rPr spc="-114" dirty="0"/>
              <a:t> </a:t>
            </a:r>
            <a:r>
              <a:rPr spc="-145" dirty="0"/>
              <a:t>Multiple</a:t>
            </a:r>
            <a:r>
              <a:rPr spc="-75" dirty="0"/>
              <a:t> </a:t>
            </a:r>
            <a:r>
              <a:rPr spc="-215" dirty="0"/>
              <a:t>Linear</a:t>
            </a:r>
            <a:r>
              <a:rPr spc="-30" dirty="0"/>
              <a:t> </a:t>
            </a:r>
            <a:r>
              <a:rPr spc="-275" dirty="0"/>
              <a:t>Regression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0408" y="1245108"/>
            <a:ext cx="2988564" cy="14112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8704" rIns="0" bIns="0" rtlCol="0">
            <a:spAutoFit/>
          </a:bodyPr>
          <a:lstStyle/>
          <a:p>
            <a:pPr marL="744855">
              <a:lnSpc>
                <a:spcPct val="100000"/>
              </a:lnSpc>
              <a:spcBef>
                <a:spcPts val="105"/>
              </a:spcBef>
            </a:pPr>
            <a:r>
              <a:rPr spc="-300" dirty="0"/>
              <a:t>Example</a:t>
            </a:r>
            <a:r>
              <a:rPr spc="-20" dirty="0"/>
              <a:t> </a:t>
            </a:r>
            <a:r>
              <a:rPr dirty="0"/>
              <a:t>of</a:t>
            </a:r>
            <a:r>
              <a:rPr spc="-120" dirty="0"/>
              <a:t> </a:t>
            </a:r>
            <a:r>
              <a:rPr spc="-150" dirty="0"/>
              <a:t>Multiple</a:t>
            </a:r>
            <a:r>
              <a:rPr spc="-65" dirty="0"/>
              <a:t> </a:t>
            </a:r>
            <a:r>
              <a:rPr spc="-215" dirty="0"/>
              <a:t>Linear</a:t>
            </a:r>
            <a:r>
              <a:rPr spc="-40" dirty="0"/>
              <a:t> </a:t>
            </a:r>
            <a:r>
              <a:rPr spc="-280" dirty="0"/>
              <a:t>Regression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19" y="1459991"/>
            <a:ext cx="5443728" cy="9204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11823" y="1245108"/>
            <a:ext cx="2142744" cy="10119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8239" y="2660904"/>
            <a:ext cx="2324100" cy="14203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46220" y="2667000"/>
            <a:ext cx="4514087" cy="174650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43" y="1607819"/>
            <a:ext cx="9145270" cy="3535679"/>
            <a:chOff x="-543" y="1607819"/>
            <a:chExt cx="9145270" cy="353567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43" y="1930907"/>
              <a:ext cx="9145193" cy="32125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67283" y="1897379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71" y="1494"/>
                  </a:lnTo>
                  <a:lnTo>
                    <a:pt x="5357" y="5572"/>
                  </a:lnTo>
                  <a:lnTo>
                    <a:pt x="1437" y="11626"/>
                  </a:lnTo>
                  <a:lnTo>
                    <a:pt x="0" y="19050"/>
                  </a:lnTo>
                  <a:lnTo>
                    <a:pt x="1437" y="26473"/>
                  </a:lnTo>
                  <a:lnTo>
                    <a:pt x="5357" y="32527"/>
                  </a:lnTo>
                  <a:lnTo>
                    <a:pt x="11171" y="36605"/>
                  </a:lnTo>
                  <a:lnTo>
                    <a:pt x="18287" y="38100"/>
                  </a:lnTo>
                  <a:lnTo>
                    <a:pt x="25404" y="36605"/>
                  </a:lnTo>
                  <a:lnTo>
                    <a:pt x="31218" y="32527"/>
                  </a:lnTo>
                  <a:lnTo>
                    <a:pt x="35138" y="26473"/>
                  </a:lnTo>
                  <a:lnTo>
                    <a:pt x="36575" y="19050"/>
                  </a:lnTo>
                  <a:lnTo>
                    <a:pt x="35138" y="11626"/>
                  </a:lnTo>
                  <a:lnTo>
                    <a:pt x="31218" y="5572"/>
                  </a:lnTo>
                  <a:lnTo>
                    <a:pt x="25404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6111" y="3646931"/>
              <a:ext cx="7619" cy="8016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80872" y="3614927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37" y="1428"/>
                  </a:lnTo>
                  <a:lnTo>
                    <a:pt x="5581" y="5334"/>
                  </a:lnTo>
                  <a:lnTo>
                    <a:pt x="1497" y="11144"/>
                  </a:lnTo>
                  <a:lnTo>
                    <a:pt x="0" y="18288"/>
                  </a:lnTo>
                  <a:lnTo>
                    <a:pt x="1497" y="25431"/>
                  </a:lnTo>
                  <a:lnTo>
                    <a:pt x="5581" y="31242"/>
                  </a:lnTo>
                  <a:lnTo>
                    <a:pt x="11637" y="35147"/>
                  </a:lnTo>
                  <a:lnTo>
                    <a:pt x="19050" y="36576"/>
                  </a:lnTo>
                  <a:lnTo>
                    <a:pt x="26462" y="35147"/>
                  </a:lnTo>
                  <a:lnTo>
                    <a:pt x="32518" y="31242"/>
                  </a:lnTo>
                  <a:lnTo>
                    <a:pt x="36602" y="25431"/>
                  </a:lnTo>
                  <a:lnTo>
                    <a:pt x="38100" y="18288"/>
                  </a:lnTo>
                  <a:lnTo>
                    <a:pt x="36602" y="11144"/>
                  </a:lnTo>
                  <a:lnTo>
                    <a:pt x="32518" y="5334"/>
                  </a:lnTo>
                  <a:lnTo>
                    <a:pt x="26462" y="142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3564" y="2804159"/>
              <a:ext cx="6096" cy="120091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68323" y="277215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87" y="0"/>
                  </a:moveTo>
                  <a:lnTo>
                    <a:pt x="11171" y="1494"/>
                  </a:lnTo>
                  <a:lnTo>
                    <a:pt x="5357" y="5572"/>
                  </a:lnTo>
                  <a:lnTo>
                    <a:pt x="1437" y="11626"/>
                  </a:lnTo>
                  <a:lnTo>
                    <a:pt x="0" y="19050"/>
                  </a:lnTo>
                  <a:lnTo>
                    <a:pt x="1437" y="26473"/>
                  </a:lnTo>
                  <a:lnTo>
                    <a:pt x="5357" y="32527"/>
                  </a:lnTo>
                  <a:lnTo>
                    <a:pt x="11171" y="36605"/>
                  </a:lnTo>
                  <a:lnTo>
                    <a:pt x="18287" y="38100"/>
                  </a:lnTo>
                  <a:lnTo>
                    <a:pt x="25404" y="36605"/>
                  </a:lnTo>
                  <a:lnTo>
                    <a:pt x="31218" y="32527"/>
                  </a:lnTo>
                  <a:lnTo>
                    <a:pt x="35138" y="26473"/>
                  </a:lnTo>
                  <a:lnTo>
                    <a:pt x="36575" y="19050"/>
                  </a:lnTo>
                  <a:lnTo>
                    <a:pt x="35138" y="11626"/>
                  </a:lnTo>
                  <a:lnTo>
                    <a:pt x="31218" y="5572"/>
                  </a:lnTo>
                  <a:lnTo>
                    <a:pt x="25404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01467" y="3770375"/>
              <a:ext cx="7620" cy="120091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586228" y="3738371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28"/>
                  </a:lnTo>
                  <a:lnTo>
                    <a:pt x="5572" y="5333"/>
                  </a:lnTo>
                  <a:lnTo>
                    <a:pt x="1494" y="11144"/>
                  </a:lnTo>
                  <a:lnTo>
                    <a:pt x="0" y="18287"/>
                  </a:lnTo>
                  <a:lnTo>
                    <a:pt x="1494" y="25431"/>
                  </a:lnTo>
                  <a:lnTo>
                    <a:pt x="5572" y="31241"/>
                  </a:lnTo>
                  <a:lnTo>
                    <a:pt x="11626" y="35147"/>
                  </a:lnTo>
                  <a:lnTo>
                    <a:pt x="19050" y="36575"/>
                  </a:lnTo>
                  <a:lnTo>
                    <a:pt x="26473" y="35147"/>
                  </a:lnTo>
                  <a:lnTo>
                    <a:pt x="32527" y="31241"/>
                  </a:lnTo>
                  <a:lnTo>
                    <a:pt x="36605" y="25431"/>
                  </a:lnTo>
                  <a:lnTo>
                    <a:pt x="38100" y="18287"/>
                  </a:lnTo>
                  <a:lnTo>
                    <a:pt x="36605" y="11144"/>
                  </a:lnTo>
                  <a:lnTo>
                    <a:pt x="32527" y="5333"/>
                  </a:lnTo>
                  <a:lnTo>
                    <a:pt x="26473" y="142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9783" y="4219955"/>
              <a:ext cx="6096" cy="8001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04544" y="4187952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87" y="0"/>
                  </a:moveTo>
                  <a:lnTo>
                    <a:pt x="11144" y="1437"/>
                  </a:lnTo>
                  <a:lnTo>
                    <a:pt x="5334" y="5357"/>
                  </a:lnTo>
                  <a:lnTo>
                    <a:pt x="1428" y="11171"/>
                  </a:lnTo>
                  <a:lnTo>
                    <a:pt x="0" y="18288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7" y="36576"/>
                  </a:lnTo>
                  <a:lnTo>
                    <a:pt x="25431" y="35138"/>
                  </a:lnTo>
                  <a:lnTo>
                    <a:pt x="31241" y="31218"/>
                  </a:lnTo>
                  <a:lnTo>
                    <a:pt x="35147" y="25404"/>
                  </a:lnTo>
                  <a:lnTo>
                    <a:pt x="36575" y="18288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3351" y="2351531"/>
              <a:ext cx="7620" cy="24018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659635" y="2318003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87" y="0"/>
                  </a:moveTo>
                  <a:lnTo>
                    <a:pt x="11144" y="1494"/>
                  </a:lnTo>
                  <a:lnTo>
                    <a:pt x="5334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3" y="32527"/>
                  </a:lnTo>
                  <a:lnTo>
                    <a:pt x="11144" y="36605"/>
                  </a:lnTo>
                  <a:lnTo>
                    <a:pt x="18287" y="38100"/>
                  </a:lnTo>
                  <a:lnTo>
                    <a:pt x="25431" y="36605"/>
                  </a:lnTo>
                  <a:lnTo>
                    <a:pt x="31241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2" y="5572"/>
                  </a:lnTo>
                  <a:lnTo>
                    <a:pt x="25431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3607" y="3846575"/>
              <a:ext cx="7620" cy="119938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58368" y="3814571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71" y="1428"/>
                  </a:lnTo>
                  <a:lnTo>
                    <a:pt x="5357" y="5333"/>
                  </a:lnTo>
                  <a:lnTo>
                    <a:pt x="1437" y="11144"/>
                  </a:lnTo>
                  <a:lnTo>
                    <a:pt x="0" y="18287"/>
                  </a:lnTo>
                  <a:lnTo>
                    <a:pt x="1437" y="25431"/>
                  </a:lnTo>
                  <a:lnTo>
                    <a:pt x="5357" y="31241"/>
                  </a:lnTo>
                  <a:lnTo>
                    <a:pt x="11171" y="35147"/>
                  </a:lnTo>
                  <a:lnTo>
                    <a:pt x="18287" y="36575"/>
                  </a:lnTo>
                  <a:lnTo>
                    <a:pt x="25404" y="35147"/>
                  </a:lnTo>
                  <a:lnTo>
                    <a:pt x="31218" y="31241"/>
                  </a:lnTo>
                  <a:lnTo>
                    <a:pt x="35138" y="25431"/>
                  </a:lnTo>
                  <a:lnTo>
                    <a:pt x="36575" y="18287"/>
                  </a:lnTo>
                  <a:lnTo>
                    <a:pt x="35138" y="11144"/>
                  </a:lnTo>
                  <a:lnTo>
                    <a:pt x="31218" y="5333"/>
                  </a:lnTo>
                  <a:lnTo>
                    <a:pt x="25404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76016" y="4219955"/>
              <a:ext cx="7620" cy="8016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162300" y="4187952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87" y="0"/>
                  </a:moveTo>
                  <a:lnTo>
                    <a:pt x="11144" y="1437"/>
                  </a:lnTo>
                  <a:lnTo>
                    <a:pt x="5334" y="5357"/>
                  </a:lnTo>
                  <a:lnTo>
                    <a:pt x="1428" y="11171"/>
                  </a:lnTo>
                  <a:lnTo>
                    <a:pt x="0" y="18288"/>
                  </a:lnTo>
                  <a:lnTo>
                    <a:pt x="1428" y="25404"/>
                  </a:lnTo>
                  <a:lnTo>
                    <a:pt x="5333" y="31218"/>
                  </a:lnTo>
                  <a:lnTo>
                    <a:pt x="11144" y="35138"/>
                  </a:lnTo>
                  <a:lnTo>
                    <a:pt x="18287" y="36576"/>
                  </a:lnTo>
                  <a:lnTo>
                    <a:pt x="25431" y="35138"/>
                  </a:lnTo>
                  <a:lnTo>
                    <a:pt x="31241" y="31218"/>
                  </a:lnTo>
                  <a:lnTo>
                    <a:pt x="35147" y="25404"/>
                  </a:lnTo>
                  <a:lnTo>
                    <a:pt x="36575" y="18288"/>
                  </a:lnTo>
                  <a:lnTo>
                    <a:pt x="35147" y="11171"/>
                  </a:lnTo>
                  <a:lnTo>
                    <a:pt x="31242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79163" y="4066031"/>
              <a:ext cx="7620" cy="8001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963924" y="403250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26" y="1497"/>
                  </a:lnTo>
                  <a:lnTo>
                    <a:pt x="5572" y="5581"/>
                  </a:lnTo>
                  <a:lnTo>
                    <a:pt x="1494" y="11637"/>
                  </a:lnTo>
                  <a:lnTo>
                    <a:pt x="0" y="19050"/>
                  </a:lnTo>
                  <a:lnTo>
                    <a:pt x="1494" y="26462"/>
                  </a:lnTo>
                  <a:lnTo>
                    <a:pt x="5572" y="32518"/>
                  </a:lnTo>
                  <a:lnTo>
                    <a:pt x="11626" y="36602"/>
                  </a:lnTo>
                  <a:lnTo>
                    <a:pt x="19050" y="38100"/>
                  </a:lnTo>
                  <a:lnTo>
                    <a:pt x="26473" y="36602"/>
                  </a:lnTo>
                  <a:lnTo>
                    <a:pt x="32527" y="32518"/>
                  </a:lnTo>
                  <a:lnTo>
                    <a:pt x="36605" y="26462"/>
                  </a:lnTo>
                  <a:lnTo>
                    <a:pt x="38100" y="19050"/>
                  </a:lnTo>
                  <a:lnTo>
                    <a:pt x="36605" y="11637"/>
                  </a:lnTo>
                  <a:lnTo>
                    <a:pt x="32527" y="5581"/>
                  </a:lnTo>
                  <a:lnTo>
                    <a:pt x="26473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67128" y="3532631"/>
              <a:ext cx="6095" cy="8001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151888" y="3499103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87" y="0"/>
                  </a:moveTo>
                  <a:lnTo>
                    <a:pt x="11144" y="1494"/>
                  </a:lnTo>
                  <a:lnTo>
                    <a:pt x="5334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3" y="32527"/>
                  </a:lnTo>
                  <a:lnTo>
                    <a:pt x="11144" y="36605"/>
                  </a:lnTo>
                  <a:lnTo>
                    <a:pt x="18287" y="38100"/>
                  </a:lnTo>
                  <a:lnTo>
                    <a:pt x="25431" y="36605"/>
                  </a:lnTo>
                  <a:lnTo>
                    <a:pt x="31241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2" y="5572"/>
                  </a:lnTo>
                  <a:lnTo>
                    <a:pt x="25431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33943" y="2604516"/>
              <a:ext cx="6095" cy="240182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918703" y="25709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8" y="0"/>
                  </a:moveTo>
                  <a:lnTo>
                    <a:pt x="11144" y="1494"/>
                  </a:lnTo>
                  <a:lnTo>
                    <a:pt x="5333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4" y="32527"/>
                  </a:lnTo>
                  <a:lnTo>
                    <a:pt x="11144" y="36605"/>
                  </a:lnTo>
                  <a:lnTo>
                    <a:pt x="18288" y="38100"/>
                  </a:lnTo>
                  <a:lnTo>
                    <a:pt x="25431" y="36605"/>
                  </a:lnTo>
                  <a:lnTo>
                    <a:pt x="31242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2" y="5572"/>
                  </a:lnTo>
                  <a:lnTo>
                    <a:pt x="25431" y="1494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28203" y="4366259"/>
              <a:ext cx="7619" cy="77724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712964" y="433273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26" y="1497"/>
                  </a:lnTo>
                  <a:lnTo>
                    <a:pt x="5572" y="5581"/>
                  </a:lnTo>
                  <a:lnTo>
                    <a:pt x="1494" y="11637"/>
                  </a:lnTo>
                  <a:lnTo>
                    <a:pt x="0" y="19050"/>
                  </a:lnTo>
                  <a:lnTo>
                    <a:pt x="1494" y="26462"/>
                  </a:lnTo>
                  <a:lnTo>
                    <a:pt x="5572" y="32518"/>
                  </a:lnTo>
                  <a:lnTo>
                    <a:pt x="11626" y="36602"/>
                  </a:lnTo>
                  <a:lnTo>
                    <a:pt x="19050" y="38100"/>
                  </a:lnTo>
                  <a:lnTo>
                    <a:pt x="26473" y="36602"/>
                  </a:lnTo>
                  <a:lnTo>
                    <a:pt x="32527" y="32518"/>
                  </a:lnTo>
                  <a:lnTo>
                    <a:pt x="36605" y="26462"/>
                  </a:lnTo>
                  <a:lnTo>
                    <a:pt x="38100" y="19050"/>
                  </a:lnTo>
                  <a:lnTo>
                    <a:pt x="36605" y="11637"/>
                  </a:lnTo>
                  <a:lnTo>
                    <a:pt x="32527" y="5581"/>
                  </a:lnTo>
                  <a:lnTo>
                    <a:pt x="26473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63967" y="3296412"/>
              <a:ext cx="7619" cy="119938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350252" y="3262884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8" y="0"/>
                  </a:moveTo>
                  <a:lnTo>
                    <a:pt x="11144" y="1494"/>
                  </a:lnTo>
                  <a:lnTo>
                    <a:pt x="5333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4" y="32527"/>
                  </a:lnTo>
                  <a:lnTo>
                    <a:pt x="11144" y="36605"/>
                  </a:lnTo>
                  <a:lnTo>
                    <a:pt x="18288" y="38100"/>
                  </a:lnTo>
                  <a:lnTo>
                    <a:pt x="25431" y="36605"/>
                  </a:lnTo>
                  <a:lnTo>
                    <a:pt x="31242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2" y="5572"/>
                  </a:lnTo>
                  <a:lnTo>
                    <a:pt x="25431" y="1494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87967" y="1641347"/>
              <a:ext cx="7619" cy="240182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872727" y="1607819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8" y="0"/>
                  </a:moveTo>
                  <a:lnTo>
                    <a:pt x="11144" y="1494"/>
                  </a:lnTo>
                  <a:lnTo>
                    <a:pt x="5333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4" y="32527"/>
                  </a:lnTo>
                  <a:lnTo>
                    <a:pt x="11144" y="36605"/>
                  </a:lnTo>
                  <a:lnTo>
                    <a:pt x="18288" y="38100"/>
                  </a:lnTo>
                  <a:lnTo>
                    <a:pt x="25431" y="36605"/>
                  </a:lnTo>
                  <a:lnTo>
                    <a:pt x="31242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2" y="5572"/>
                  </a:lnTo>
                  <a:lnTo>
                    <a:pt x="25431" y="1494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91783" y="4219955"/>
              <a:ext cx="7620" cy="8001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876543" y="4187952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37"/>
                  </a:lnTo>
                  <a:lnTo>
                    <a:pt x="5334" y="5357"/>
                  </a:lnTo>
                  <a:lnTo>
                    <a:pt x="1428" y="11171"/>
                  </a:lnTo>
                  <a:lnTo>
                    <a:pt x="0" y="18288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7" y="36576"/>
                  </a:lnTo>
                  <a:lnTo>
                    <a:pt x="25431" y="35138"/>
                  </a:lnTo>
                  <a:lnTo>
                    <a:pt x="31241" y="31218"/>
                  </a:lnTo>
                  <a:lnTo>
                    <a:pt x="35147" y="25404"/>
                  </a:lnTo>
                  <a:lnTo>
                    <a:pt x="36575" y="18288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0951" y="4117847"/>
              <a:ext cx="7620" cy="80162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315712" y="4085843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51092" y="3646931"/>
              <a:ext cx="7620" cy="120091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435851" y="3614927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28"/>
                  </a:lnTo>
                  <a:lnTo>
                    <a:pt x="5572" y="5334"/>
                  </a:lnTo>
                  <a:lnTo>
                    <a:pt x="1494" y="11144"/>
                  </a:lnTo>
                  <a:lnTo>
                    <a:pt x="0" y="18288"/>
                  </a:lnTo>
                  <a:lnTo>
                    <a:pt x="1494" y="25431"/>
                  </a:lnTo>
                  <a:lnTo>
                    <a:pt x="5572" y="31242"/>
                  </a:lnTo>
                  <a:lnTo>
                    <a:pt x="11626" y="35147"/>
                  </a:lnTo>
                  <a:lnTo>
                    <a:pt x="19050" y="36576"/>
                  </a:lnTo>
                  <a:lnTo>
                    <a:pt x="26473" y="35147"/>
                  </a:lnTo>
                  <a:lnTo>
                    <a:pt x="32527" y="31242"/>
                  </a:lnTo>
                  <a:lnTo>
                    <a:pt x="36605" y="25431"/>
                  </a:lnTo>
                  <a:lnTo>
                    <a:pt x="38100" y="18288"/>
                  </a:lnTo>
                  <a:lnTo>
                    <a:pt x="36605" y="11144"/>
                  </a:lnTo>
                  <a:lnTo>
                    <a:pt x="32527" y="5334"/>
                  </a:lnTo>
                  <a:lnTo>
                    <a:pt x="26473" y="142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924543" y="4175759"/>
              <a:ext cx="7619" cy="80162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8909303" y="4143755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8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6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8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577072" y="4020312"/>
              <a:ext cx="6095" cy="80162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8561831" y="398830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8" y="0"/>
                  </a:moveTo>
                  <a:lnTo>
                    <a:pt x="11144" y="1437"/>
                  </a:lnTo>
                  <a:lnTo>
                    <a:pt x="5333" y="5357"/>
                  </a:lnTo>
                  <a:lnTo>
                    <a:pt x="1428" y="11171"/>
                  </a:lnTo>
                  <a:lnTo>
                    <a:pt x="0" y="18287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8" y="36575"/>
                  </a:lnTo>
                  <a:lnTo>
                    <a:pt x="25431" y="35138"/>
                  </a:lnTo>
                  <a:lnTo>
                    <a:pt x="31242" y="31218"/>
                  </a:lnTo>
                  <a:lnTo>
                    <a:pt x="35147" y="25404"/>
                  </a:lnTo>
                  <a:lnTo>
                    <a:pt x="36575" y="18287"/>
                  </a:lnTo>
                  <a:lnTo>
                    <a:pt x="35147" y="11171"/>
                  </a:lnTo>
                  <a:lnTo>
                    <a:pt x="31242" y="5357"/>
                  </a:lnTo>
                  <a:lnTo>
                    <a:pt x="25431" y="1437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266176" y="3646931"/>
              <a:ext cx="6095" cy="1200912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8250936" y="3614927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8" y="0"/>
                  </a:moveTo>
                  <a:lnTo>
                    <a:pt x="11144" y="1428"/>
                  </a:lnTo>
                  <a:lnTo>
                    <a:pt x="5334" y="5334"/>
                  </a:lnTo>
                  <a:lnTo>
                    <a:pt x="1428" y="11144"/>
                  </a:lnTo>
                  <a:lnTo>
                    <a:pt x="0" y="18288"/>
                  </a:lnTo>
                  <a:lnTo>
                    <a:pt x="1428" y="25431"/>
                  </a:lnTo>
                  <a:lnTo>
                    <a:pt x="5334" y="31242"/>
                  </a:lnTo>
                  <a:lnTo>
                    <a:pt x="11144" y="35147"/>
                  </a:lnTo>
                  <a:lnTo>
                    <a:pt x="18288" y="36576"/>
                  </a:lnTo>
                  <a:lnTo>
                    <a:pt x="25431" y="35147"/>
                  </a:lnTo>
                  <a:lnTo>
                    <a:pt x="31242" y="31242"/>
                  </a:lnTo>
                  <a:lnTo>
                    <a:pt x="35147" y="25431"/>
                  </a:lnTo>
                  <a:lnTo>
                    <a:pt x="36575" y="18288"/>
                  </a:lnTo>
                  <a:lnTo>
                    <a:pt x="35147" y="11144"/>
                  </a:lnTo>
                  <a:lnTo>
                    <a:pt x="31242" y="5334"/>
                  </a:lnTo>
                  <a:lnTo>
                    <a:pt x="25431" y="1428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071360" y="3858768"/>
              <a:ext cx="594360" cy="59436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323075" y="4428743"/>
              <a:ext cx="504444" cy="50444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3548" y="3733799"/>
              <a:ext cx="7619" cy="1199388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79832" y="3701796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71" y="1428"/>
                  </a:lnTo>
                  <a:lnTo>
                    <a:pt x="5357" y="5333"/>
                  </a:lnTo>
                  <a:lnTo>
                    <a:pt x="1437" y="11144"/>
                  </a:lnTo>
                  <a:lnTo>
                    <a:pt x="0" y="18287"/>
                  </a:lnTo>
                  <a:lnTo>
                    <a:pt x="1437" y="25431"/>
                  </a:lnTo>
                  <a:lnTo>
                    <a:pt x="5357" y="31241"/>
                  </a:lnTo>
                  <a:lnTo>
                    <a:pt x="11171" y="35147"/>
                  </a:lnTo>
                  <a:lnTo>
                    <a:pt x="18287" y="36575"/>
                  </a:lnTo>
                  <a:lnTo>
                    <a:pt x="25404" y="35147"/>
                  </a:lnTo>
                  <a:lnTo>
                    <a:pt x="31218" y="31241"/>
                  </a:lnTo>
                  <a:lnTo>
                    <a:pt x="35138" y="25431"/>
                  </a:lnTo>
                  <a:lnTo>
                    <a:pt x="36575" y="18287"/>
                  </a:lnTo>
                  <a:lnTo>
                    <a:pt x="35138" y="11144"/>
                  </a:lnTo>
                  <a:lnTo>
                    <a:pt x="31218" y="5333"/>
                  </a:lnTo>
                  <a:lnTo>
                    <a:pt x="25404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8680" y="4003547"/>
              <a:ext cx="7620" cy="801623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663439" y="3971543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004048" y="2714244"/>
              <a:ext cx="594359" cy="1199388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8561831" y="2682239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88" y="0"/>
                  </a:moveTo>
                  <a:lnTo>
                    <a:pt x="11144" y="1428"/>
                  </a:lnTo>
                  <a:lnTo>
                    <a:pt x="5333" y="5333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2"/>
                  </a:lnTo>
                  <a:lnTo>
                    <a:pt x="11144" y="35147"/>
                  </a:lnTo>
                  <a:lnTo>
                    <a:pt x="18288" y="36576"/>
                  </a:lnTo>
                  <a:lnTo>
                    <a:pt x="25431" y="35147"/>
                  </a:lnTo>
                  <a:lnTo>
                    <a:pt x="31242" y="31242"/>
                  </a:lnTo>
                  <a:lnTo>
                    <a:pt x="35147" y="25431"/>
                  </a:lnTo>
                  <a:lnTo>
                    <a:pt x="36575" y="18287"/>
                  </a:lnTo>
                  <a:lnTo>
                    <a:pt x="35147" y="11144"/>
                  </a:lnTo>
                  <a:lnTo>
                    <a:pt x="31242" y="5334"/>
                  </a:lnTo>
                  <a:lnTo>
                    <a:pt x="25431" y="1428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396365">
              <a:lnSpc>
                <a:spcPct val="100000"/>
              </a:lnSpc>
              <a:spcBef>
                <a:spcPts val="100"/>
              </a:spcBef>
            </a:pPr>
            <a:r>
              <a:rPr sz="3000" spc="-340" dirty="0"/>
              <a:t>Cost</a:t>
            </a:r>
            <a:r>
              <a:rPr sz="3000" spc="-20" dirty="0"/>
              <a:t> </a:t>
            </a:r>
            <a:r>
              <a:rPr sz="3000" spc="-180" dirty="0"/>
              <a:t>Function</a:t>
            </a:r>
            <a:r>
              <a:rPr sz="3000" spc="-35" dirty="0"/>
              <a:t> </a:t>
            </a:r>
            <a:r>
              <a:rPr sz="3000" dirty="0"/>
              <a:t>in</a:t>
            </a:r>
            <a:r>
              <a:rPr sz="3000" spc="-50" dirty="0"/>
              <a:t> </a:t>
            </a:r>
            <a:r>
              <a:rPr sz="3000" spc="-185" dirty="0"/>
              <a:t>Linear</a:t>
            </a:r>
            <a:r>
              <a:rPr sz="3000" spc="-20" dirty="0"/>
              <a:t> </a:t>
            </a:r>
            <a:r>
              <a:rPr sz="3000" spc="-210" dirty="0"/>
              <a:t>Regression</a:t>
            </a:r>
            <a:endParaRPr sz="3000"/>
          </a:p>
        </p:txBody>
      </p:sp>
      <p:sp>
        <p:nvSpPr>
          <p:cNvPr id="52" name="object 52"/>
          <p:cNvSpPr txBox="1"/>
          <p:nvPr/>
        </p:nvSpPr>
        <p:spPr>
          <a:xfrm>
            <a:off x="1596389" y="1298574"/>
            <a:ext cx="595566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Linear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regression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model,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cost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minimum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Root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Mean</a:t>
            </a:r>
            <a:r>
              <a:rPr sz="16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Squared</a:t>
            </a:r>
            <a:r>
              <a:rPr sz="16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Error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model,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obtained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6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subtracting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3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predicted</a:t>
            </a:r>
            <a:r>
              <a:rPr sz="1600" spc="3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r>
              <a:rPr sz="1600" spc="3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600" spc="3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actual</a:t>
            </a:r>
            <a:r>
              <a:rPr sz="1600" spc="3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values.</a:t>
            </a:r>
            <a:r>
              <a:rPr sz="1600" spc="3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600" spc="3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600" spc="3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3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numeric</a:t>
            </a:r>
            <a:r>
              <a:rPr sz="1600" spc="3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1600" spc="3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indicates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success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failure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particular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without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needing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understand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inner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workings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model.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3" name="object 5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872995" y="580644"/>
            <a:ext cx="594360" cy="594359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7629143" y="580644"/>
            <a:ext cx="326135" cy="326135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6827519" y="71627"/>
            <a:ext cx="595883" cy="594360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47700" y="161544"/>
            <a:ext cx="504444" cy="5044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43" y="1607819"/>
            <a:ext cx="9145270" cy="3535679"/>
            <a:chOff x="-543" y="1607819"/>
            <a:chExt cx="9145270" cy="353567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43" y="1930907"/>
              <a:ext cx="9145193" cy="32125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67283" y="1897379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71" y="1494"/>
                  </a:lnTo>
                  <a:lnTo>
                    <a:pt x="5357" y="5572"/>
                  </a:lnTo>
                  <a:lnTo>
                    <a:pt x="1437" y="11626"/>
                  </a:lnTo>
                  <a:lnTo>
                    <a:pt x="0" y="19050"/>
                  </a:lnTo>
                  <a:lnTo>
                    <a:pt x="1437" y="26473"/>
                  </a:lnTo>
                  <a:lnTo>
                    <a:pt x="5357" y="32527"/>
                  </a:lnTo>
                  <a:lnTo>
                    <a:pt x="11171" y="36605"/>
                  </a:lnTo>
                  <a:lnTo>
                    <a:pt x="18287" y="38100"/>
                  </a:lnTo>
                  <a:lnTo>
                    <a:pt x="25404" y="36605"/>
                  </a:lnTo>
                  <a:lnTo>
                    <a:pt x="31218" y="32527"/>
                  </a:lnTo>
                  <a:lnTo>
                    <a:pt x="35138" y="26473"/>
                  </a:lnTo>
                  <a:lnTo>
                    <a:pt x="36575" y="19050"/>
                  </a:lnTo>
                  <a:lnTo>
                    <a:pt x="35138" y="11626"/>
                  </a:lnTo>
                  <a:lnTo>
                    <a:pt x="31218" y="5572"/>
                  </a:lnTo>
                  <a:lnTo>
                    <a:pt x="25404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6111" y="3646931"/>
              <a:ext cx="7619" cy="8016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80872" y="3614927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37" y="1428"/>
                  </a:lnTo>
                  <a:lnTo>
                    <a:pt x="5581" y="5334"/>
                  </a:lnTo>
                  <a:lnTo>
                    <a:pt x="1497" y="11144"/>
                  </a:lnTo>
                  <a:lnTo>
                    <a:pt x="0" y="18288"/>
                  </a:lnTo>
                  <a:lnTo>
                    <a:pt x="1497" y="25431"/>
                  </a:lnTo>
                  <a:lnTo>
                    <a:pt x="5581" y="31242"/>
                  </a:lnTo>
                  <a:lnTo>
                    <a:pt x="11637" y="35147"/>
                  </a:lnTo>
                  <a:lnTo>
                    <a:pt x="19050" y="36576"/>
                  </a:lnTo>
                  <a:lnTo>
                    <a:pt x="26462" y="35147"/>
                  </a:lnTo>
                  <a:lnTo>
                    <a:pt x="32518" y="31242"/>
                  </a:lnTo>
                  <a:lnTo>
                    <a:pt x="36602" y="25431"/>
                  </a:lnTo>
                  <a:lnTo>
                    <a:pt x="38100" y="18288"/>
                  </a:lnTo>
                  <a:lnTo>
                    <a:pt x="36602" y="11144"/>
                  </a:lnTo>
                  <a:lnTo>
                    <a:pt x="32518" y="5334"/>
                  </a:lnTo>
                  <a:lnTo>
                    <a:pt x="26462" y="142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3564" y="2804159"/>
              <a:ext cx="6096" cy="120091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68323" y="277215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87" y="0"/>
                  </a:moveTo>
                  <a:lnTo>
                    <a:pt x="11171" y="1494"/>
                  </a:lnTo>
                  <a:lnTo>
                    <a:pt x="5357" y="5572"/>
                  </a:lnTo>
                  <a:lnTo>
                    <a:pt x="1437" y="11626"/>
                  </a:lnTo>
                  <a:lnTo>
                    <a:pt x="0" y="19050"/>
                  </a:lnTo>
                  <a:lnTo>
                    <a:pt x="1437" y="26473"/>
                  </a:lnTo>
                  <a:lnTo>
                    <a:pt x="5357" y="32527"/>
                  </a:lnTo>
                  <a:lnTo>
                    <a:pt x="11171" y="36605"/>
                  </a:lnTo>
                  <a:lnTo>
                    <a:pt x="18287" y="38100"/>
                  </a:lnTo>
                  <a:lnTo>
                    <a:pt x="25404" y="36605"/>
                  </a:lnTo>
                  <a:lnTo>
                    <a:pt x="31218" y="32527"/>
                  </a:lnTo>
                  <a:lnTo>
                    <a:pt x="35138" y="26473"/>
                  </a:lnTo>
                  <a:lnTo>
                    <a:pt x="36575" y="19050"/>
                  </a:lnTo>
                  <a:lnTo>
                    <a:pt x="35138" y="11626"/>
                  </a:lnTo>
                  <a:lnTo>
                    <a:pt x="31218" y="5572"/>
                  </a:lnTo>
                  <a:lnTo>
                    <a:pt x="25404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01467" y="3770375"/>
              <a:ext cx="7620" cy="120091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586228" y="3738371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28"/>
                  </a:lnTo>
                  <a:lnTo>
                    <a:pt x="5572" y="5333"/>
                  </a:lnTo>
                  <a:lnTo>
                    <a:pt x="1494" y="11144"/>
                  </a:lnTo>
                  <a:lnTo>
                    <a:pt x="0" y="18287"/>
                  </a:lnTo>
                  <a:lnTo>
                    <a:pt x="1494" y="25431"/>
                  </a:lnTo>
                  <a:lnTo>
                    <a:pt x="5572" y="31241"/>
                  </a:lnTo>
                  <a:lnTo>
                    <a:pt x="11626" y="35147"/>
                  </a:lnTo>
                  <a:lnTo>
                    <a:pt x="19050" y="36575"/>
                  </a:lnTo>
                  <a:lnTo>
                    <a:pt x="26473" y="35147"/>
                  </a:lnTo>
                  <a:lnTo>
                    <a:pt x="32527" y="31241"/>
                  </a:lnTo>
                  <a:lnTo>
                    <a:pt x="36605" y="25431"/>
                  </a:lnTo>
                  <a:lnTo>
                    <a:pt x="38100" y="18287"/>
                  </a:lnTo>
                  <a:lnTo>
                    <a:pt x="36605" y="11144"/>
                  </a:lnTo>
                  <a:lnTo>
                    <a:pt x="32527" y="5333"/>
                  </a:lnTo>
                  <a:lnTo>
                    <a:pt x="26473" y="142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9783" y="4219955"/>
              <a:ext cx="6096" cy="8001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04544" y="4187952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87" y="0"/>
                  </a:moveTo>
                  <a:lnTo>
                    <a:pt x="11144" y="1437"/>
                  </a:lnTo>
                  <a:lnTo>
                    <a:pt x="5334" y="5357"/>
                  </a:lnTo>
                  <a:lnTo>
                    <a:pt x="1428" y="11171"/>
                  </a:lnTo>
                  <a:lnTo>
                    <a:pt x="0" y="18288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7" y="36576"/>
                  </a:lnTo>
                  <a:lnTo>
                    <a:pt x="25431" y="35138"/>
                  </a:lnTo>
                  <a:lnTo>
                    <a:pt x="31241" y="31218"/>
                  </a:lnTo>
                  <a:lnTo>
                    <a:pt x="35147" y="25404"/>
                  </a:lnTo>
                  <a:lnTo>
                    <a:pt x="36575" y="18288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3351" y="2351531"/>
              <a:ext cx="7620" cy="24018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659635" y="2318003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87" y="0"/>
                  </a:moveTo>
                  <a:lnTo>
                    <a:pt x="11144" y="1494"/>
                  </a:lnTo>
                  <a:lnTo>
                    <a:pt x="5334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3" y="32527"/>
                  </a:lnTo>
                  <a:lnTo>
                    <a:pt x="11144" y="36605"/>
                  </a:lnTo>
                  <a:lnTo>
                    <a:pt x="18287" y="38100"/>
                  </a:lnTo>
                  <a:lnTo>
                    <a:pt x="25431" y="36605"/>
                  </a:lnTo>
                  <a:lnTo>
                    <a:pt x="31241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2" y="5572"/>
                  </a:lnTo>
                  <a:lnTo>
                    <a:pt x="25431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3607" y="3846575"/>
              <a:ext cx="7620" cy="119938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58368" y="3814571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71" y="1428"/>
                  </a:lnTo>
                  <a:lnTo>
                    <a:pt x="5357" y="5333"/>
                  </a:lnTo>
                  <a:lnTo>
                    <a:pt x="1437" y="11144"/>
                  </a:lnTo>
                  <a:lnTo>
                    <a:pt x="0" y="18287"/>
                  </a:lnTo>
                  <a:lnTo>
                    <a:pt x="1437" y="25431"/>
                  </a:lnTo>
                  <a:lnTo>
                    <a:pt x="5357" y="31241"/>
                  </a:lnTo>
                  <a:lnTo>
                    <a:pt x="11171" y="35147"/>
                  </a:lnTo>
                  <a:lnTo>
                    <a:pt x="18287" y="36575"/>
                  </a:lnTo>
                  <a:lnTo>
                    <a:pt x="25404" y="35147"/>
                  </a:lnTo>
                  <a:lnTo>
                    <a:pt x="31218" y="31241"/>
                  </a:lnTo>
                  <a:lnTo>
                    <a:pt x="35138" y="25431"/>
                  </a:lnTo>
                  <a:lnTo>
                    <a:pt x="36575" y="18287"/>
                  </a:lnTo>
                  <a:lnTo>
                    <a:pt x="35138" y="11144"/>
                  </a:lnTo>
                  <a:lnTo>
                    <a:pt x="31218" y="5333"/>
                  </a:lnTo>
                  <a:lnTo>
                    <a:pt x="25404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76016" y="4219955"/>
              <a:ext cx="7620" cy="8016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162300" y="4187952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87" y="0"/>
                  </a:moveTo>
                  <a:lnTo>
                    <a:pt x="11144" y="1437"/>
                  </a:lnTo>
                  <a:lnTo>
                    <a:pt x="5334" y="5357"/>
                  </a:lnTo>
                  <a:lnTo>
                    <a:pt x="1428" y="11171"/>
                  </a:lnTo>
                  <a:lnTo>
                    <a:pt x="0" y="18288"/>
                  </a:lnTo>
                  <a:lnTo>
                    <a:pt x="1428" y="25404"/>
                  </a:lnTo>
                  <a:lnTo>
                    <a:pt x="5333" y="31218"/>
                  </a:lnTo>
                  <a:lnTo>
                    <a:pt x="11144" y="35138"/>
                  </a:lnTo>
                  <a:lnTo>
                    <a:pt x="18287" y="36576"/>
                  </a:lnTo>
                  <a:lnTo>
                    <a:pt x="25431" y="35138"/>
                  </a:lnTo>
                  <a:lnTo>
                    <a:pt x="31241" y="31218"/>
                  </a:lnTo>
                  <a:lnTo>
                    <a:pt x="35147" y="25404"/>
                  </a:lnTo>
                  <a:lnTo>
                    <a:pt x="36575" y="18288"/>
                  </a:lnTo>
                  <a:lnTo>
                    <a:pt x="35147" y="11171"/>
                  </a:lnTo>
                  <a:lnTo>
                    <a:pt x="31242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79163" y="4066031"/>
              <a:ext cx="7620" cy="8001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963924" y="403250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26" y="1497"/>
                  </a:lnTo>
                  <a:lnTo>
                    <a:pt x="5572" y="5581"/>
                  </a:lnTo>
                  <a:lnTo>
                    <a:pt x="1494" y="11637"/>
                  </a:lnTo>
                  <a:lnTo>
                    <a:pt x="0" y="19050"/>
                  </a:lnTo>
                  <a:lnTo>
                    <a:pt x="1494" y="26462"/>
                  </a:lnTo>
                  <a:lnTo>
                    <a:pt x="5572" y="32518"/>
                  </a:lnTo>
                  <a:lnTo>
                    <a:pt x="11626" y="36602"/>
                  </a:lnTo>
                  <a:lnTo>
                    <a:pt x="19050" y="38100"/>
                  </a:lnTo>
                  <a:lnTo>
                    <a:pt x="26473" y="36602"/>
                  </a:lnTo>
                  <a:lnTo>
                    <a:pt x="32527" y="32518"/>
                  </a:lnTo>
                  <a:lnTo>
                    <a:pt x="36605" y="26462"/>
                  </a:lnTo>
                  <a:lnTo>
                    <a:pt x="38100" y="19050"/>
                  </a:lnTo>
                  <a:lnTo>
                    <a:pt x="36605" y="11637"/>
                  </a:lnTo>
                  <a:lnTo>
                    <a:pt x="32527" y="5581"/>
                  </a:lnTo>
                  <a:lnTo>
                    <a:pt x="26473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67128" y="3532631"/>
              <a:ext cx="6095" cy="8001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151888" y="3499103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87" y="0"/>
                  </a:moveTo>
                  <a:lnTo>
                    <a:pt x="11144" y="1494"/>
                  </a:lnTo>
                  <a:lnTo>
                    <a:pt x="5334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3" y="32527"/>
                  </a:lnTo>
                  <a:lnTo>
                    <a:pt x="11144" y="36605"/>
                  </a:lnTo>
                  <a:lnTo>
                    <a:pt x="18287" y="38100"/>
                  </a:lnTo>
                  <a:lnTo>
                    <a:pt x="25431" y="36605"/>
                  </a:lnTo>
                  <a:lnTo>
                    <a:pt x="31241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2" y="5572"/>
                  </a:lnTo>
                  <a:lnTo>
                    <a:pt x="25431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33943" y="2604516"/>
              <a:ext cx="6095" cy="240182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918703" y="25709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8" y="0"/>
                  </a:moveTo>
                  <a:lnTo>
                    <a:pt x="11144" y="1494"/>
                  </a:lnTo>
                  <a:lnTo>
                    <a:pt x="5333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4" y="32527"/>
                  </a:lnTo>
                  <a:lnTo>
                    <a:pt x="11144" y="36605"/>
                  </a:lnTo>
                  <a:lnTo>
                    <a:pt x="18288" y="38100"/>
                  </a:lnTo>
                  <a:lnTo>
                    <a:pt x="25431" y="36605"/>
                  </a:lnTo>
                  <a:lnTo>
                    <a:pt x="31242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2" y="5572"/>
                  </a:lnTo>
                  <a:lnTo>
                    <a:pt x="25431" y="1494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28203" y="4366259"/>
              <a:ext cx="7619" cy="77724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712964" y="433273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26" y="1497"/>
                  </a:lnTo>
                  <a:lnTo>
                    <a:pt x="5572" y="5581"/>
                  </a:lnTo>
                  <a:lnTo>
                    <a:pt x="1494" y="11637"/>
                  </a:lnTo>
                  <a:lnTo>
                    <a:pt x="0" y="19050"/>
                  </a:lnTo>
                  <a:lnTo>
                    <a:pt x="1494" y="26462"/>
                  </a:lnTo>
                  <a:lnTo>
                    <a:pt x="5572" y="32518"/>
                  </a:lnTo>
                  <a:lnTo>
                    <a:pt x="11626" y="36602"/>
                  </a:lnTo>
                  <a:lnTo>
                    <a:pt x="19050" y="38100"/>
                  </a:lnTo>
                  <a:lnTo>
                    <a:pt x="26473" y="36602"/>
                  </a:lnTo>
                  <a:lnTo>
                    <a:pt x="32527" y="32518"/>
                  </a:lnTo>
                  <a:lnTo>
                    <a:pt x="36605" y="26462"/>
                  </a:lnTo>
                  <a:lnTo>
                    <a:pt x="38100" y="19050"/>
                  </a:lnTo>
                  <a:lnTo>
                    <a:pt x="36605" y="11637"/>
                  </a:lnTo>
                  <a:lnTo>
                    <a:pt x="32527" y="5581"/>
                  </a:lnTo>
                  <a:lnTo>
                    <a:pt x="26473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63967" y="3296412"/>
              <a:ext cx="7619" cy="119938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350252" y="3262884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8" y="0"/>
                  </a:moveTo>
                  <a:lnTo>
                    <a:pt x="11144" y="1494"/>
                  </a:lnTo>
                  <a:lnTo>
                    <a:pt x="5333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4" y="32527"/>
                  </a:lnTo>
                  <a:lnTo>
                    <a:pt x="11144" y="36605"/>
                  </a:lnTo>
                  <a:lnTo>
                    <a:pt x="18288" y="38100"/>
                  </a:lnTo>
                  <a:lnTo>
                    <a:pt x="25431" y="36605"/>
                  </a:lnTo>
                  <a:lnTo>
                    <a:pt x="31242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2" y="5572"/>
                  </a:lnTo>
                  <a:lnTo>
                    <a:pt x="25431" y="1494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87967" y="1641347"/>
              <a:ext cx="7619" cy="240182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872727" y="1607819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8" y="0"/>
                  </a:moveTo>
                  <a:lnTo>
                    <a:pt x="11144" y="1494"/>
                  </a:lnTo>
                  <a:lnTo>
                    <a:pt x="5333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4" y="32527"/>
                  </a:lnTo>
                  <a:lnTo>
                    <a:pt x="11144" y="36605"/>
                  </a:lnTo>
                  <a:lnTo>
                    <a:pt x="18288" y="38100"/>
                  </a:lnTo>
                  <a:lnTo>
                    <a:pt x="25431" y="36605"/>
                  </a:lnTo>
                  <a:lnTo>
                    <a:pt x="31242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2" y="5572"/>
                  </a:lnTo>
                  <a:lnTo>
                    <a:pt x="25431" y="1494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91783" y="4219955"/>
              <a:ext cx="7620" cy="8001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876543" y="4187952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37"/>
                  </a:lnTo>
                  <a:lnTo>
                    <a:pt x="5334" y="5357"/>
                  </a:lnTo>
                  <a:lnTo>
                    <a:pt x="1428" y="11171"/>
                  </a:lnTo>
                  <a:lnTo>
                    <a:pt x="0" y="18288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7" y="36576"/>
                  </a:lnTo>
                  <a:lnTo>
                    <a:pt x="25431" y="35138"/>
                  </a:lnTo>
                  <a:lnTo>
                    <a:pt x="31241" y="31218"/>
                  </a:lnTo>
                  <a:lnTo>
                    <a:pt x="35147" y="25404"/>
                  </a:lnTo>
                  <a:lnTo>
                    <a:pt x="36575" y="18288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0951" y="4117847"/>
              <a:ext cx="7620" cy="80162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315712" y="4085843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51092" y="3646931"/>
              <a:ext cx="7620" cy="120091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435851" y="3614927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28"/>
                  </a:lnTo>
                  <a:lnTo>
                    <a:pt x="5572" y="5334"/>
                  </a:lnTo>
                  <a:lnTo>
                    <a:pt x="1494" y="11144"/>
                  </a:lnTo>
                  <a:lnTo>
                    <a:pt x="0" y="18288"/>
                  </a:lnTo>
                  <a:lnTo>
                    <a:pt x="1494" y="25431"/>
                  </a:lnTo>
                  <a:lnTo>
                    <a:pt x="5572" y="31242"/>
                  </a:lnTo>
                  <a:lnTo>
                    <a:pt x="11626" y="35147"/>
                  </a:lnTo>
                  <a:lnTo>
                    <a:pt x="19050" y="36576"/>
                  </a:lnTo>
                  <a:lnTo>
                    <a:pt x="26473" y="35147"/>
                  </a:lnTo>
                  <a:lnTo>
                    <a:pt x="32527" y="31242"/>
                  </a:lnTo>
                  <a:lnTo>
                    <a:pt x="36605" y="25431"/>
                  </a:lnTo>
                  <a:lnTo>
                    <a:pt x="38100" y="18288"/>
                  </a:lnTo>
                  <a:lnTo>
                    <a:pt x="36605" y="11144"/>
                  </a:lnTo>
                  <a:lnTo>
                    <a:pt x="32527" y="5334"/>
                  </a:lnTo>
                  <a:lnTo>
                    <a:pt x="26473" y="142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924543" y="4175759"/>
              <a:ext cx="7619" cy="80162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8909303" y="4143755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8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6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8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577072" y="4020312"/>
              <a:ext cx="6095" cy="80162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8561831" y="398830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8" y="0"/>
                  </a:moveTo>
                  <a:lnTo>
                    <a:pt x="11144" y="1437"/>
                  </a:lnTo>
                  <a:lnTo>
                    <a:pt x="5333" y="5357"/>
                  </a:lnTo>
                  <a:lnTo>
                    <a:pt x="1428" y="11171"/>
                  </a:lnTo>
                  <a:lnTo>
                    <a:pt x="0" y="18287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8" y="36575"/>
                  </a:lnTo>
                  <a:lnTo>
                    <a:pt x="25431" y="35138"/>
                  </a:lnTo>
                  <a:lnTo>
                    <a:pt x="31242" y="31218"/>
                  </a:lnTo>
                  <a:lnTo>
                    <a:pt x="35147" y="25404"/>
                  </a:lnTo>
                  <a:lnTo>
                    <a:pt x="36575" y="18287"/>
                  </a:lnTo>
                  <a:lnTo>
                    <a:pt x="35147" y="11171"/>
                  </a:lnTo>
                  <a:lnTo>
                    <a:pt x="31242" y="5357"/>
                  </a:lnTo>
                  <a:lnTo>
                    <a:pt x="25431" y="1437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266176" y="3646931"/>
              <a:ext cx="6095" cy="1200912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8250936" y="3614927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8" y="0"/>
                  </a:moveTo>
                  <a:lnTo>
                    <a:pt x="11144" y="1428"/>
                  </a:lnTo>
                  <a:lnTo>
                    <a:pt x="5334" y="5334"/>
                  </a:lnTo>
                  <a:lnTo>
                    <a:pt x="1428" y="11144"/>
                  </a:lnTo>
                  <a:lnTo>
                    <a:pt x="0" y="18288"/>
                  </a:lnTo>
                  <a:lnTo>
                    <a:pt x="1428" y="25431"/>
                  </a:lnTo>
                  <a:lnTo>
                    <a:pt x="5334" y="31242"/>
                  </a:lnTo>
                  <a:lnTo>
                    <a:pt x="11144" y="35147"/>
                  </a:lnTo>
                  <a:lnTo>
                    <a:pt x="18288" y="36576"/>
                  </a:lnTo>
                  <a:lnTo>
                    <a:pt x="25431" y="35147"/>
                  </a:lnTo>
                  <a:lnTo>
                    <a:pt x="31242" y="31242"/>
                  </a:lnTo>
                  <a:lnTo>
                    <a:pt x="35147" y="25431"/>
                  </a:lnTo>
                  <a:lnTo>
                    <a:pt x="36575" y="18288"/>
                  </a:lnTo>
                  <a:lnTo>
                    <a:pt x="35147" y="11144"/>
                  </a:lnTo>
                  <a:lnTo>
                    <a:pt x="31242" y="5334"/>
                  </a:lnTo>
                  <a:lnTo>
                    <a:pt x="25431" y="1428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071360" y="3858768"/>
              <a:ext cx="594360" cy="59436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323075" y="4428743"/>
              <a:ext cx="504444" cy="50444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3548" y="3733799"/>
              <a:ext cx="7619" cy="1199388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79832" y="3701796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71" y="1428"/>
                  </a:lnTo>
                  <a:lnTo>
                    <a:pt x="5357" y="5333"/>
                  </a:lnTo>
                  <a:lnTo>
                    <a:pt x="1437" y="11144"/>
                  </a:lnTo>
                  <a:lnTo>
                    <a:pt x="0" y="18287"/>
                  </a:lnTo>
                  <a:lnTo>
                    <a:pt x="1437" y="25431"/>
                  </a:lnTo>
                  <a:lnTo>
                    <a:pt x="5357" y="31241"/>
                  </a:lnTo>
                  <a:lnTo>
                    <a:pt x="11171" y="35147"/>
                  </a:lnTo>
                  <a:lnTo>
                    <a:pt x="18287" y="36575"/>
                  </a:lnTo>
                  <a:lnTo>
                    <a:pt x="25404" y="35147"/>
                  </a:lnTo>
                  <a:lnTo>
                    <a:pt x="31218" y="31241"/>
                  </a:lnTo>
                  <a:lnTo>
                    <a:pt x="35138" y="25431"/>
                  </a:lnTo>
                  <a:lnTo>
                    <a:pt x="36575" y="18287"/>
                  </a:lnTo>
                  <a:lnTo>
                    <a:pt x="35138" y="11144"/>
                  </a:lnTo>
                  <a:lnTo>
                    <a:pt x="31218" y="5333"/>
                  </a:lnTo>
                  <a:lnTo>
                    <a:pt x="25404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8680" y="4003547"/>
              <a:ext cx="7620" cy="801623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663439" y="3971543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004048" y="2714244"/>
              <a:ext cx="594359" cy="1199388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8561831" y="2682239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88" y="0"/>
                  </a:moveTo>
                  <a:lnTo>
                    <a:pt x="11144" y="1428"/>
                  </a:lnTo>
                  <a:lnTo>
                    <a:pt x="5333" y="5333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2"/>
                  </a:lnTo>
                  <a:lnTo>
                    <a:pt x="11144" y="35147"/>
                  </a:lnTo>
                  <a:lnTo>
                    <a:pt x="18288" y="36576"/>
                  </a:lnTo>
                  <a:lnTo>
                    <a:pt x="25431" y="35147"/>
                  </a:lnTo>
                  <a:lnTo>
                    <a:pt x="31242" y="31242"/>
                  </a:lnTo>
                  <a:lnTo>
                    <a:pt x="35147" y="25431"/>
                  </a:lnTo>
                  <a:lnTo>
                    <a:pt x="36575" y="18287"/>
                  </a:lnTo>
                  <a:lnTo>
                    <a:pt x="35147" y="11144"/>
                  </a:lnTo>
                  <a:lnTo>
                    <a:pt x="31242" y="5334"/>
                  </a:lnTo>
                  <a:lnTo>
                    <a:pt x="25431" y="1428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289" rIns="0" bIns="0" rtlCol="0">
            <a:spAutoFit/>
          </a:bodyPr>
          <a:lstStyle/>
          <a:p>
            <a:pPr marL="1522095">
              <a:lnSpc>
                <a:spcPct val="100000"/>
              </a:lnSpc>
              <a:spcBef>
                <a:spcPts val="100"/>
              </a:spcBef>
            </a:pPr>
            <a:r>
              <a:rPr sz="3000" spc="-459" dirty="0"/>
              <a:t>Why</a:t>
            </a:r>
            <a:r>
              <a:rPr sz="3000" spc="-35" dirty="0"/>
              <a:t> </a:t>
            </a:r>
            <a:r>
              <a:rPr sz="3000" spc="-90" dirty="0"/>
              <a:t>is</a:t>
            </a:r>
            <a:r>
              <a:rPr sz="3000" spc="-100" dirty="0"/>
              <a:t> </a:t>
            </a:r>
            <a:r>
              <a:rPr sz="3000" spc="-85" dirty="0"/>
              <a:t>the</a:t>
            </a:r>
            <a:r>
              <a:rPr sz="3000" spc="-50" dirty="0"/>
              <a:t> </a:t>
            </a:r>
            <a:r>
              <a:rPr sz="3000" spc="-185" dirty="0"/>
              <a:t>cost</a:t>
            </a:r>
            <a:r>
              <a:rPr sz="3000" spc="-20" dirty="0"/>
              <a:t> </a:t>
            </a:r>
            <a:r>
              <a:rPr sz="3000" spc="-105" dirty="0"/>
              <a:t>function</a:t>
            </a:r>
            <a:r>
              <a:rPr sz="3000" spc="-70" dirty="0"/>
              <a:t> </a:t>
            </a:r>
            <a:r>
              <a:rPr sz="3000" spc="-300" dirty="0"/>
              <a:t>needed?</a:t>
            </a:r>
            <a:endParaRPr sz="3000"/>
          </a:p>
        </p:txBody>
      </p:sp>
      <p:sp>
        <p:nvSpPr>
          <p:cNvPr id="52" name="object 52"/>
          <p:cNvSpPr txBox="1"/>
          <p:nvPr/>
        </p:nvSpPr>
        <p:spPr>
          <a:xfrm>
            <a:off x="1169619" y="1191209"/>
            <a:ext cx="6504305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Basically,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machine learning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predicts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 new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value.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aim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predicted</a:t>
            </a:r>
            <a:r>
              <a:rPr sz="160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1600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60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close</a:t>
            </a:r>
            <a:r>
              <a:rPr sz="160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600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possible</a:t>
            </a:r>
            <a:r>
              <a:rPr sz="1600" spc="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predicted</a:t>
            </a:r>
            <a:r>
              <a:rPr sz="160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value.</a:t>
            </a:r>
            <a:r>
              <a:rPr sz="1600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600" spc="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model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predicts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close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actual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value,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say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it’s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good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model.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160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here</a:t>
            </a:r>
            <a:r>
              <a:rPr sz="160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60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sz="16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cost</a:t>
            </a:r>
            <a:r>
              <a:rPr sz="16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r>
              <a:rPr sz="160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plays</a:t>
            </a:r>
            <a:r>
              <a:rPr sz="160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600" spc="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important</a:t>
            </a:r>
            <a:r>
              <a:rPr sz="1600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role.</a:t>
            </a:r>
            <a:r>
              <a:rPr sz="160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60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cost</a:t>
            </a:r>
            <a:r>
              <a:rPr sz="160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r>
              <a:rPr sz="16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needed</a:t>
            </a:r>
            <a:r>
              <a:rPr sz="160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calculate</a:t>
            </a:r>
            <a:r>
              <a:rPr sz="16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difference</a:t>
            </a:r>
            <a:r>
              <a:rPr sz="1600" spc="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1600" spc="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actual</a:t>
            </a:r>
            <a:r>
              <a:rPr sz="16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predicted</a:t>
            </a:r>
            <a:r>
              <a:rPr sz="1600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values.</a:t>
            </a:r>
            <a:r>
              <a:rPr sz="16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So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here</a:t>
            </a:r>
            <a:r>
              <a:rPr sz="1600" spc="2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600" spc="2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600" spc="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nothing,</a:t>
            </a:r>
            <a:r>
              <a:rPr sz="1600" spc="2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just</a:t>
            </a:r>
            <a:r>
              <a:rPr sz="1600" spc="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2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difference</a:t>
            </a:r>
            <a:r>
              <a:rPr sz="1600" spc="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1600" spc="2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2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actual</a:t>
            </a:r>
            <a:r>
              <a:rPr sz="1600" spc="2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values-predicted values.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43" y="1607819"/>
            <a:ext cx="9145270" cy="3535679"/>
            <a:chOff x="-543" y="1607819"/>
            <a:chExt cx="9145270" cy="353567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43" y="1930907"/>
              <a:ext cx="9145193" cy="32125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67283" y="1897379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71" y="1494"/>
                  </a:lnTo>
                  <a:lnTo>
                    <a:pt x="5357" y="5572"/>
                  </a:lnTo>
                  <a:lnTo>
                    <a:pt x="1437" y="11626"/>
                  </a:lnTo>
                  <a:lnTo>
                    <a:pt x="0" y="19050"/>
                  </a:lnTo>
                  <a:lnTo>
                    <a:pt x="1437" y="26473"/>
                  </a:lnTo>
                  <a:lnTo>
                    <a:pt x="5357" y="32527"/>
                  </a:lnTo>
                  <a:lnTo>
                    <a:pt x="11171" y="36605"/>
                  </a:lnTo>
                  <a:lnTo>
                    <a:pt x="18287" y="38100"/>
                  </a:lnTo>
                  <a:lnTo>
                    <a:pt x="25404" y="36605"/>
                  </a:lnTo>
                  <a:lnTo>
                    <a:pt x="31218" y="32527"/>
                  </a:lnTo>
                  <a:lnTo>
                    <a:pt x="35138" y="26473"/>
                  </a:lnTo>
                  <a:lnTo>
                    <a:pt x="36575" y="19050"/>
                  </a:lnTo>
                  <a:lnTo>
                    <a:pt x="35138" y="11626"/>
                  </a:lnTo>
                  <a:lnTo>
                    <a:pt x="31218" y="5572"/>
                  </a:lnTo>
                  <a:lnTo>
                    <a:pt x="25404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6111" y="3646931"/>
              <a:ext cx="7619" cy="8016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80872" y="3614927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37" y="1428"/>
                  </a:lnTo>
                  <a:lnTo>
                    <a:pt x="5581" y="5334"/>
                  </a:lnTo>
                  <a:lnTo>
                    <a:pt x="1497" y="11144"/>
                  </a:lnTo>
                  <a:lnTo>
                    <a:pt x="0" y="18288"/>
                  </a:lnTo>
                  <a:lnTo>
                    <a:pt x="1497" y="25431"/>
                  </a:lnTo>
                  <a:lnTo>
                    <a:pt x="5581" y="31242"/>
                  </a:lnTo>
                  <a:lnTo>
                    <a:pt x="11637" y="35147"/>
                  </a:lnTo>
                  <a:lnTo>
                    <a:pt x="19050" y="36576"/>
                  </a:lnTo>
                  <a:lnTo>
                    <a:pt x="26462" y="35147"/>
                  </a:lnTo>
                  <a:lnTo>
                    <a:pt x="32518" y="31242"/>
                  </a:lnTo>
                  <a:lnTo>
                    <a:pt x="36602" y="25431"/>
                  </a:lnTo>
                  <a:lnTo>
                    <a:pt x="38100" y="18288"/>
                  </a:lnTo>
                  <a:lnTo>
                    <a:pt x="36602" y="11144"/>
                  </a:lnTo>
                  <a:lnTo>
                    <a:pt x="32518" y="5334"/>
                  </a:lnTo>
                  <a:lnTo>
                    <a:pt x="26462" y="142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3564" y="2804159"/>
              <a:ext cx="6096" cy="120091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68323" y="277215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87" y="0"/>
                  </a:moveTo>
                  <a:lnTo>
                    <a:pt x="11171" y="1494"/>
                  </a:lnTo>
                  <a:lnTo>
                    <a:pt x="5357" y="5572"/>
                  </a:lnTo>
                  <a:lnTo>
                    <a:pt x="1437" y="11626"/>
                  </a:lnTo>
                  <a:lnTo>
                    <a:pt x="0" y="19050"/>
                  </a:lnTo>
                  <a:lnTo>
                    <a:pt x="1437" y="26473"/>
                  </a:lnTo>
                  <a:lnTo>
                    <a:pt x="5357" y="32527"/>
                  </a:lnTo>
                  <a:lnTo>
                    <a:pt x="11171" y="36605"/>
                  </a:lnTo>
                  <a:lnTo>
                    <a:pt x="18287" y="38100"/>
                  </a:lnTo>
                  <a:lnTo>
                    <a:pt x="25404" y="36605"/>
                  </a:lnTo>
                  <a:lnTo>
                    <a:pt x="31218" y="32527"/>
                  </a:lnTo>
                  <a:lnTo>
                    <a:pt x="35138" y="26473"/>
                  </a:lnTo>
                  <a:lnTo>
                    <a:pt x="36575" y="19050"/>
                  </a:lnTo>
                  <a:lnTo>
                    <a:pt x="35138" y="11626"/>
                  </a:lnTo>
                  <a:lnTo>
                    <a:pt x="31218" y="5572"/>
                  </a:lnTo>
                  <a:lnTo>
                    <a:pt x="25404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01467" y="3770375"/>
              <a:ext cx="7620" cy="120091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586228" y="3738371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28"/>
                  </a:lnTo>
                  <a:lnTo>
                    <a:pt x="5572" y="5333"/>
                  </a:lnTo>
                  <a:lnTo>
                    <a:pt x="1494" y="11144"/>
                  </a:lnTo>
                  <a:lnTo>
                    <a:pt x="0" y="18287"/>
                  </a:lnTo>
                  <a:lnTo>
                    <a:pt x="1494" y="25431"/>
                  </a:lnTo>
                  <a:lnTo>
                    <a:pt x="5572" y="31241"/>
                  </a:lnTo>
                  <a:lnTo>
                    <a:pt x="11626" y="35147"/>
                  </a:lnTo>
                  <a:lnTo>
                    <a:pt x="19050" y="36575"/>
                  </a:lnTo>
                  <a:lnTo>
                    <a:pt x="26473" y="35147"/>
                  </a:lnTo>
                  <a:lnTo>
                    <a:pt x="32527" y="31241"/>
                  </a:lnTo>
                  <a:lnTo>
                    <a:pt x="36605" y="25431"/>
                  </a:lnTo>
                  <a:lnTo>
                    <a:pt x="38100" y="18287"/>
                  </a:lnTo>
                  <a:lnTo>
                    <a:pt x="36605" y="11144"/>
                  </a:lnTo>
                  <a:lnTo>
                    <a:pt x="32527" y="5333"/>
                  </a:lnTo>
                  <a:lnTo>
                    <a:pt x="26473" y="142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9783" y="4219955"/>
              <a:ext cx="6096" cy="8001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04544" y="4187952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87" y="0"/>
                  </a:moveTo>
                  <a:lnTo>
                    <a:pt x="11144" y="1437"/>
                  </a:lnTo>
                  <a:lnTo>
                    <a:pt x="5334" y="5357"/>
                  </a:lnTo>
                  <a:lnTo>
                    <a:pt x="1428" y="11171"/>
                  </a:lnTo>
                  <a:lnTo>
                    <a:pt x="0" y="18288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7" y="36576"/>
                  </a:lnTo>
                  <a:lnTo>
                    <a:pt x="25431" y="35138"/>
                  </a:lnTo>
                  <a:lnTo>
                    <a:pt x="31241" y="31218"/>
                  </a:lnTo>
                  <a:lnTo>
                    <a:pt x="35147" y="25404"/>
                  </a:lnTo>
                  <a:lnTo>
                    <a:pt x="36575" y="18288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3351" y="2351531"/>
              <a:ext cx="7620" cy="24018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659635" y="2318003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87" y="0"/>
                  </a:moveTo>
                  <a:lnTo>
                    <a:pt x="11144" y="1494"/>
                  </a:lnTo>
                  <a:lnTo>
                    <a:pt x="5334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3" y="32527"/>
                  </a:lnTo>
                  <a:lnTo>
                    <a:pt x="11144" y="36605"/>
                  </a:lnTo>
                  <a:lnTo>
                    <a:pt x="18287" y="38100"/>
                  </a:lnTo>
                  <a:lnTo>
                    <a:pt x="25431" y="36605"/>
                  </a:lnTo>
                  <a:lnTo>
                    <a:pt x="31241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2" y="5572"/>
                  </a:lnTo>
                  <a:lnTo>
                    <a:pt x="25431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3607" y="3846575"/>
              <a:ext cx="7620" cy="119938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58368" y="3814571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71" y="1428"/>
                  </a:lnTo>
                  <a:lnTo>
                    <a:pt x="5357" y="5333"/>
                  </a:lnTo>
                  <a:lnTo>
                    <a:pt x="1437" y="11144"/>
                  </a:lnTo>
                  <a:lnTo>
                    <a:pt x="0" y="18287"/>
                  </a:lnTo>
                  <a:lnTo>
                    <a:pt x="1437" y="25431"/>
                  </a:lnTo>
                  <a:lnTo>
                    <a:pt x="5357" y="31241"/>
                  </a:lnTo>
                  <a:lnTo>
                    <a:pt x="11171" y="35147"/>
                  </a:lnTo>
                  <a:lnTo>
                    <a:pt x="18287" y="36575"/>
                  </a:lnTo>
                  <a:lnTo>
                    <a:pt x="25404" y="35147"/>
                  </a:lnTo>
                  <a:lnTo>
                    <a:pt x="31218" y="31241"/>
                  </a:lnTo>
                  <a:lnTo>
                    <a:pt x="35138" y="25431"/>
                  </a:lnTo>
                  <a:lnTo>
                    <a:pt x="36575" y="18287"/>
                  </a:lnTo>
                  <a:lnTo>
                    <a:pt x="35138" y="11144"/>
                  </a:lnTo>
                  <a:lnTo>
                    <a:pt x="31218" y="5333"/>
                  </a:lnTo>
                  <a:lnTo>
                    <a:pt x="25404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76016" y="4219955"/>
              <a:ext cx="7620" cy="8016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162300" y="4187952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87" y="0"/>
                  </a:moveTo>
                  <a:lnTo>
                    <a:pt x="11144" y="1437"/>
                  </a:lnTo>
                  <a:lnTo>
                    <a:pt x="5334" y="5357"/>
                  </a:lnTo>
                  <a:lnTo>
                    <a:pt x="1428" y="11171"/>
                  </a:lnTo>
                  <a:lnTo>
                    <a:pt x="0" y="18288"/>
                  </a:lnTo>
                  <a:lnTo>
                    <a:pt x="1428" y="25404"/>
                  </a:lnTo>
                  <a:lnTo>
                    <a:pt x="5333" y="31218"/>
                  </a:lnTo>
                  <a:lnTo>
                    <a:pt x="11144" y="35138"/>
                  </a:lnTo>
                  <a:lnTo>
                    <a:pt x="18287" y="36576"/>
                  </a:lnTo>
                  <a:lnTo>
                    <a:pt x="25431" y="35138"/>
                  </a:lnTo>
                  <a:lnTo>
                    <a:pt x="31241" y="31218"/>
                  </a:lnTo>
                  <a:lnTo>
                    <a:pt x="35147" y="25404"/>
                  </a:lnTo>
                  <a:lnTo>
                    <a:pt x="36575" y="18288"/>
                  </a:lnTo>
                  <a:lnTo>
                    <a:pt x="35147" y="11171"/>
                  </a:lnTo>
                  <a:lnTo>
                    <a:pt x="31242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79163" y="4066031"/>
              <a:ext cx="7620" cy="8001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963924" y="403250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26" y="1497"/>
                  </a:lnTo>
                  <a:lnTo>
                    <a:pt x="5572" y="5581"/>
                  </a:lnTo>
                  <a:lnTo>
                    <a:pt x="1494" y="11637"/>
                  </a:lnTo>
                  <a:lnTo>
                    <a:pt x="0" y="19050"/>
                  </a:lnTo>
                  <a:lnTo>
                    <a:pt x="1494" y="26462"/>
                  </a:lnTo>
                  <a:lnTo>
                    <a:pt x="5572" y="32518"/>
                  </a:lnTo>
                  <a:lnTo>
                    <a:pt x="11626" y="36602"/>
                  </a:lnTo>
                  <a:lnTo>
                    <a:pt x="19050" y="38100"/>
                  </a:lnTo>
                  <a:lnTo>
                    <a:pt x="26473" y="36602"/>
                  </a:lnTo>
                  <a:lnTo>
                    <a:pt x="32527" y="32518"/>
                  </a:lnTo>
                  <a:lnTo>
                    <a:pt x="36605" y="26462"/>
                  </a:lnTo>
                  <a:lnTo>
                    <a:pt x="38100" y="19050"/>
                  </a:lnTo>
                  <a:lnTo>
                    <a:pt x="36605" y="11637"/>
                  </a:lnTo>
                  <a:lnTo>
                    <a:pt x="32527" y="5581"/>
                  </a:lnTo>
                  <a:lnTo>
                    <a:pt x="26473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67128" y="3532631"/>
              <a:ext cx="6095" cy="8001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151888" y="3499103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87" y="0"/>
                  </a:moveTo>
                  <a:lnTo>
                    <a:pt x="11144" y="1494"/>
                  </a:lnTo>
                  <a:lnTo>
                    <a:pt x="5334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3" y="32527"/>
                  </a:lnTo>
                  <a:lnTo>
                    <a:pt x="11144" y="36605"/>
                  </a:lnTo>
                  <a:lnTo>
                    <a:pt x="18287" y="38100"/>
                  </a:lnTo>
                  <a:lnTo>
                    <a:pt x="25431" y="36605"/>
                  </a:lnTo>
                  <a:lnTo>
                    <a:pt x="31241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2" y="5572"/>
                  </a:lnTo>
                  <a:lnTo>
                    <a:pt x="25431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33943" y="2604516"/>
              <a:ext cx="6095" cy="240182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918703" y="2570987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8" y="0"/>
                  </a:moveTo>
                  <a:lnTo>
                    <a:pt x="11144" y="1494"/>
                  </a:lnTo>
                  <a:lnTo>
                    <a:pt x="5333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4" y="32527"/>
                  </a:lnTo>
                  <a:lnTo>
                    <a:pt x="11144" y="36605"/>
                  </a:lnTo>
                  <a:lnTo>
                    <a:pt x="18288" y="38100"/>
                  </a:lnTo>
                  <a:lnTo>
                    <a:pt x="25431" y="36605"/>
                  </a:lnTo>
                  <a:lnTo>
                    <a:pt x="31242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2" y="5572"/>
                  </a:lnTo>
                  <a:lnTo>
                    <a:pt x="25431" y="1494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28203" y="4366259"/>
              <a:ext cx="7619" cy="77724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712964" y="433273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26" y="1497"/>
                  </a:lnTo>
                  <a:lnTo>
                    <a:pt x="5572" y="5581"/>
                  </a:lnTo>
                  <a:lnTo>
                    <a:pt x="1494" y="11637"/>
                  </a:lnTo>
                  <a:lnTo>
                    <a:pt x="0" y="19050"/>
                  </a:lnTo>
                  <a:lnTo>
                    <a:pt x="1494" y="26462"/>
                  </a:lnTo>
                  <a:lnTo>
                    <a:pt x="5572" y="32518"/>
                  </a:lnTo>
                  <a:lnTo>
                    <a:pt x="11626" y="36602"/>
                  </a:lnTo>
                  <a:lnTo>
                    <a:pt x="19050" y="38100"/>
                  </a:lnTo>
                  <a:lnTo>
                    <a:pt x="26473" y="36602"/>
                  </a:lnTo>
                  <a:lnTo>
                    <a:pt x="32527" y="32518"/>
                  </a:lnTo>
                  <a:lnTo>
                    <a:pt x="36605" y="26462"/>
                  </a:lnTo>
                  <a:lnTo>
                    <a:pt x="38100" y="19050"/>
                  </a:lnTo>
                  <a:lnTo>
                    <a:pt x="36605" y="11637"/>
                  </a:lnTo>
                  <a:lnTo>
                    <a:pt x="32527" y="5581"/>
                  </a:lnTo>
                  <a:lnTo>
                    <a:pt x="26473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63967" y="3296412"/>
              <a:ext cx="7619" cy="119938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350252" y="3262884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8" y="0"/>
                  </a:moveTo>
                  <a:lnTo>
                    <a:pt x="11144" y="1494"/>
                  </a:lnTo>
                  <a:lnTo>
                    <a:pt x="5333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4" y="32527"/>
                  </a:lnTo>
                  <a:lnTo>
                    <a:pt x="11144" y="36605"/>
                  </a:lnTo>
                  <a:lnTo>
                    <a:pt x="18288" y="38100"/>
                  </a:lnTo>
                  <a:lnTo>
                    <a:pt x="25431" y="36605"/>
                  </a:lnTo>
                  <a:lnTo>
                    <a:pt x="31242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2" y="5572"/>
                  </a:lnTo>
                  <a:lnTo>
                    <a:pt x="25431" y="1494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87967" y="1641347"/>
              <a:ext cx="7619" cy="240182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872727" y="1607819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8" y="0"/>
                  </a:moveTo>
                  <a:lnTo>
                    <a:pt x="11144" y="1494"/>
                  </a:lnTo>
                  <a:lnTo>
                    <a:pt x="5333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4" y="32527"/>
                  </a:lnTo>
                  <a:lnTo>
                    <a:pt x="11144" y="36605"/>
                  </a:lnTo>
                  <a:lnTo>
                    <a:pt x="18288" y="38100"/>
                  </a:lnTo>
                  <a:lnTo>
                    <a:pt x="25431" y="36605"/>
                  </a:lnTo>
                  <a:lnTo>
                    <a:pt x="31242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2" y="5572"/>
                  </a:lnTo>
                  <a:lnTo>
                    <a:pt x="25431" y="1494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91783" y="4219955"/>
              <a:ext cx="7620" cy="8001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876543" y="4187952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37"/>
                  </a:lnTo>
                  <a:lnTo>
                    <a:pt x="5334" y="5357"/>
                  </a:lnTo>
                  <a:lnTo>
                    <a:pt x="1428" y="11171"/>
                  </a:lnTo>
                  <a:lnTo>
                    <a:pt x="0" y="18288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7" y="36576"/>
                  </a:lnTo>
                  <a:lnTo>
                    <a:pt x="25431" y="35138"/>
                  </a:lnTo>
                  <a:lnTo>
                    <a:pt x="31241" y="31218"/>
                  </a:lnTo>
                  <a:lnTo>
                    <a:pt x="35147" y="25404"/>
                  </a:lnTo>
                  <a:lnTo>
                    <a:pt x="36575" y="18288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0951" y="4117847"/>
              <a:ext cx="7620" cy="80162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315712" y="4085843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51092" y="3646931"/>
              <a:ext cx="7620" cy="120091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435851" y="3614927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28"/>
                  </a:lnTo>
                  <a:lnTo>
                    <a:pt x="5572" y="5334"/>
                  </a:lnTo>
                  <a:lnTo>
                    <a:pt x="1494" y="11144"/>
                  </a:lnTo>
                  <a:lnTo>
                    <a:pt x="0" y="18288"/>
                  </a:lnTo>
                  <a:lnTo>
                    <a:pt x="1494" y="25431"/>
                  </a:lnTo>
                  <a:lnTo>
                    <a:pt x="5572" y="31242"/>
                  </a:lnTo>
                  <a:lnTo>
                    <a:pt x="11626" y="35147"/>
                  </a:lnTo>
                  <a:lnTo>
                    <a:pt x="19050" y="36576"/>
                  </a:lnTo>
                  <a:lnTo>
                    <a:pt x="26473" y="35147"/>
                  </a:lnTo>
                  <a:lnTo>
                    <a:pt x="32527" y="31242"/>
                  </a:lnTo>
                  <a:lnTo>
                    <a:pt x="36605" y="25431"/>
                  </a:lnTo>
                  <a:lnTo>
                    <a:pt x="38100" y="18288"/>
                  </a:lnTo>
                  <a:lnTo>
                    <a:pt x="36605" y="11144"/>
                  </a:lnTo>
                  <a:lnTo>
                    <a:pt x="32527" y="5334"/>
                  </a:lnTo>
                  <a:lnTo>
                    <a:pt x="26473" y="142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924543" y="4175759"/>
              <a:ext cx="7619" cy="80162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8909303" y="4143755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8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6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8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577072" y="4020312"/>
              <a:ext cx="6095" cy="80162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8561831" y="398830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8" y="0"/>
                  </a:moveTo>
                  <a:lnTo>
                    <a:pt x="11144" y="1437"/>
                  </a:lnTo>
                  <a:lnTo>
                    <a:pt x="5333" y="5357"/>
                  </a:lnTo>
                  <a:lnTo>
                    <a:pt x="1428" y="11171"/>
                  </a:lnTo>
                  <a:lnTo>
                    <a:pt x="0" y="18287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8" y="36575"/>
                  </a:lnTo>
                  <a:lnTo>
                    <a:pt x="25431" y="35138"/>
                  </a:lnTo>
                  <a:lnTo>
                    <a:pt x="31242" y="31218"/>
                  </a:lnTo>
                  <a:lnTo>
                    <a:pt x="35147" y="25404"/>
                  </a:lnTo>
                  <a:lnTo>
                    <a:pt x="36575" y="18287"/>
                  </a:lnTo>
                  <a:lnTo>
                    <a:pt x="35147" y="11171"/>
                  </a:lnTo>
                  <a:lnTo>
                    <a:pt x="31242" y="5357"/>
                  </a:lnTo>
                  <a:lnTo>
                    <a:pt x="25431" y="1437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266176" y="3646931"/>
              <a:ext cx="6095" cy="1200912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8250936" y="3614927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8" y="0"/>
                  </a:moveTo>
                  <a:lnTo>
                    <a:pt x="11144" y="1428"/>
                  </a:lnTo>
                  <a:lnTo>
                    <a:pt x="5334" y="5334"/>
                  </a:lnTo>
                  <a:lnTo>
                    <a:pt x="1428" y="11144"/>
                  </a:lnTo>
                  <a:lnTo>
                    <a:pt x="0" y="18288"/>
                  </a:lnTo>
                  <a:lnTo>
                    <a:pt x="1428" y="25431"/>
                  </a:lnTo>
                  <a:lnTo>
                    <a:pt x="5334" y="31242"/>
                  </a:lnTo>
                  <a:lnTo>
                    <a:pt x="11144" y="35147"/>
                  </a:lnTo>
                  <a:lnTo>
                    <a:pt x="18288" y="36576"/>
                  </a:lnTo>
                  <a:lnTo>
                    <a:pt x="25431" y="35147"/>
                  </a:lnTo>
                  <a:lnTo>
                    <a:pt x="31242" y="31242"/>
                  </a:lnTo>
                  <a:lnTo>
                    <a:pt x="35147" y="25431"/>
                  </a:lnTo>
                  <a:lnTo>
                    <a:pt x="36575" y="18288"/>
                  </a:lnTo>
                  <a:lnTo>
                    <a:pt x="35147" y="11144"/>
                  </a:lnTo>
                  <a:lnTo>
                    <a:pt x="31242" y="5334"/>
                  </a:lnTo>
                  <a:lnTo>
                    <a:pt x="25431" y="1428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071360" y="3858768"/>
              <a:ext cx="594360" cy="59436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323075" y="4428743"/>
              <a:ext cx="504444" cy="50444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3548" y="3733799"/>
              <a:ext cx="7619" cy="1199388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79832" y="3701796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71" y="1428"/>
                  </a:lnTo>
                  <a:lnTo>
                    <a:pt x="5357" y="5333"/>
                  </a:lnTo>
                  <a:lnTo>
                    <a:pt x="1437" y="11144"/>
                  </a:lnTo>
                  <a:lnTo>
                    <a:pt x="0" y="18287"/>
                  </a:lnTo>
                  <a:lnTo>
                    <a:pt x="1437" y="25431"/>
                  </a:lnTo>
                  <a:lnTo>
                    <a:pt x="5357" y="31241"/>
                  </a:lnTo>
                  <a:lnTo>
                    <a:pt x="11171" y="35147"/>
                  </a:lnTo>
                  <a:lnTo>
                    <a:pt x="18287" y="36575"/>
                  </a:lnTo>
                  <a:lnTo>
                    <a:pt x="25404" y="35147"/>
                  </a:lnTo>
                  <a:lnTo>
                    <a:pt x="31218" y="31241"/>
                  </a:lnTo>
                  <a:lnTo>
                    <a:pt x="35138" y="25431"/>
                  </a:lnTo>
                  <a:lnTo>
                    <a:pt x="36575" y="18287"/>
                  </a:lnTo>
                  <a:lnTo>
                    <a:pt x="35138" y="11144"/>
                  </a:lnTo>
                  <a:lnTo>
                    <a:pt x="31218" y="5333"/>
                  </a:lnTo>
                  <a:lnTo>
                    <a:pt x="25404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8680" y="4003547"/>
              <a:ext cx="7620" cy="801623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663439" y="3971543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004048" y="2714244"/>
              <a:ext cx="594359" cy="1199388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8561831" y="2682239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88" y="0"/>
                  </a:moveTo>
                  <a:lnTo>
                    <a:pt x="11144" y="1428"/>
                  </a:lnTo>
                  <a:lnTo>
                    <a:pt x="5333" y="5333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2"/>
                  </a:lnTo>
                  <a:lnTo>
                    <a:pt x="11144" y="35147"/>
                  </a:lnTo>
                  <a:lnTo>
                    <a:pt x="18288" y="36576"/>
                  </a:lnTo>
                  <a:lnTo>
                    <a:pt x="25431" y="35147"/>
                  </a:lnTo>
                  <a:lnTo>
                    <a:pt x="31242" y="31242"/>
                  </a:lnTo>
                  <a:lnTo>
                    <a:pt x="35147" y="25431"/>
                  </a:lnTo>
                  <a:lnTo>
                    <a:pt x="36575" y="18287"/>
                  </a:lnTo>
                  <a:lnTo>
                    <a:pt x="35147" y="11144"/>
                  </a:lnTo>
                  <a:lnTo>
                    <a:pt x="31242" y="5334"/>
                  </a:lnTo>
                  <a:lnTo>
                    <a:pt x="25431" y="1428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38428" y="2802636"/>
              <a:ext cx="3249168" cy="1001267"/>
            </a:xfrm>
            <a:prstGeom prst="rect">
              <a:avLst/>
            </a:prstGeom>
          </p:spPr>
        </p:pic>
      </p:grp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1796542" y="129285"/>
            <a:ext cx="47986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6070" marR="5080" indent="-1564005">
              <a:lnSpc>
                <a:spcPct val="100000"/>
              </a:lnSpc>
              <a:spcBef>
                <a:spcPts val="100"/>
              </a:spcBef>
            </a:pPr>
            <a:r>
              <a:rPr sz="3000" spc="-295" dirty="0"/>
              <a:t>Types</a:t>
            </a:r>
            <a:r>
              <a:rPr sz="3000" spc="-25" dirty="0"/>
              <a:t> </a:t>
            </a:r>
            <a:r>
              <a:rPr sz="3000" dirty="0"/>
              <a:t>of</a:t>
            </a:r>
            <a:r>
              <a:rPr sz="3000" spc="-200" dirty="0"/>
              <a:t> </a:t>
            </a:r>
            <a:r>
              <a:rPr sz="3000" spc="-340" dirty="0"/>
              <a:t>Cost</a:t>
            </a:r>
            <a:r>
              <a:rPr sz="3000" spc="-30" dirty="0"/>
              <a:t> </a:t>
            </a:r>
            <a:r>
              <a:rPr sz="3000" spc="-175" dirty="0"/>
              <a:t>Function</a:t>
            </a:r>
            <a:r>
              <a:rPr sz="3000" spc="-25" dirty="0"/>
              <a:t> </a:t>
            </a:r>
            <a:r>
              <a:rPr sz="3000" dirty="0"/>
              <a:t>in</a:t>
            </a:r>
            <a:r>
              <a:rPr sz="3000" spc="-70" dirty="0"/>
              <a:t> </a:t>
            </a:r>
            <a:r>
              <a:rPr sz="3000" spc="-155" dirty="0"/>
              <a:t>Linear </a:t>
            </a:r>
            <a:r>
              <a:rPr sz="3000" spc="-125" dirty="0"/>
              <a:t>Regression</a:t>
            </a:r>
            <a:endParaRPr sz="3000"/>
          </a:p>
        </p:txBody>
      </p:sp>
      <p:sp>
        <p:nvSpPr>
          <p:cNvPr id="53" name="object 53"/>
          <p:cNvSpPr txBox="1"/>
          <p:nvPr/>
        </p:nvSpPr>
        <p:spPr>
          <a:xfrm>
            <a:off x="1346708" y="1426591"/>
            <a:ext cx="7211695" cy="2172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150" marR="57785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D688FF"/>
                </a:solidFill>
                <a:latin typeface="Calibri"/>
                <a:cs typeface="Calibri"/>
              </a:rPr>
              <a:t>Mean</a:t>
            </a:r>
            <a:r>
              <a:rPr sz="1600" b="1" spc="-30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D688FF"/>
                </a:solidFill>
                <a:latin typeface="Calibri"/>
                <a:cs typeface="Calibri"/>
              </a:rPr>
              <a:t>error:</a:t>
            </a:r>
            <a:r>
              <a:rPr sz="1600" b="1" spc="-30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errors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negative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positive.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Therefore, they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cancel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each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out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during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summation,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average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error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zero.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600" dirty="0">
                <a:solidFill>
                  <a:srgbClr val="D688FF"/>
                </a:solidFill>
                <a:latin typeface="Calibri"/>
                <a:cs typeface="Calibri"/>
              </a:rPr>
              <a:t>Mean</a:t>
            </a:r>
            <a:r>
              <a:rPr sz="1600" spc="-55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688FF"/>
                </a:solidFill>
                <a:latin typeface="Calibri"/>
                <a:cs typeface="Calibri"/>
              </a:rPr>
              <a:t>Squared</a:t>
            </a:r>
            <a:r>
              <a:rPr sz="1600" spc="-40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688FF"/>
                </a:solidFill>
                <a:latin typeface="Calibri"/>
                <a:cs typeface="Calibri"/>
              </a:rPr>
              <a:t>Error</a:t>
            </a:r>
            <a:r>
              <a:rPr sz="1600" spc="-15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688FF"/>
                </a:solidFill>
                <a:latin typeface="Calibri"/>
                <a:cs typeface="Calibri"/>
              </a:rPr>
              <a:t>:</a:t>
            </a:r>
            <a:r>
              <a:rPr sz="1600" spc="-45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MSE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represents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average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squared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difference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1600">
              <a:latin typeface="Calibri"/>
              <a:cs typeface="Calibri"/>
            </a:endParaRPr>
          </a:p>
          <a:p>
            <a:pPr marL="1977389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predictions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expected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results.</a:t>
            </a:r>
            <a:endParaRPr sz="1600">
              <a:latin typeface="Calibri"/>
              <a:cs typeface="Calibri"/>
            </a:endParaRPr>
          </a:p>
          <a:p>
            <a:pPr marL="4072254" marR="1557020" algn="just">
              <a:lnSpc>
                <a:spcPct val="100000"/>
              </a:lnSpc>
              <a:spcBef>
                <a:spcPts val="115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5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index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sample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Ŷ</a:t>
            </a: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5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predicted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value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5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expected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 value</a:t>
            </a:r>
            <a:endParaRPr sz="1400">
              <a:latin typeface="Trebuchet MS"/>
              <a:cs typeface="Trebuchet MS"/>
            </a:endParaRPr>
          </a:p>
          <a:p>
            <a:pPr marL="4072254" algn="just">
              <a:lnSpc>
                <a:spcPct val="100000"/>
              </a:lnSpc>
            </a:pPr>
            <a:r>
              <a:rPr sz="1400" spc="10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5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number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samples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70" y="905255"/>
            <a:ext cx="9144635" cy="4238625"/>
            <a:chOff x="-170" y="905255"/>
            <a:chExt cx="9144635" cy="42386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1090" y="4175759"/>
              <a:ext cx="2341386" cy="96774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3072" y="2561844"/>
              <a:ext cx="2050927" cy="25816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70" y="2017775"/>
              <a:ext cx="8486833" cy="31257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889492" y="252983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26473" y="36605"/>
                  </a:lnTo>
                  <a:lnTo>
                    <a:pt x="32527" y="32527"/>
                  </a:lnTo>
                  <a:lnTo>
                    <a:pt x="36605" y="26473"/>
                  </a:lnTo>
                  <a:lnTo>
                    <a:pt x="38100" y="19050"/>
                  </a:lnTo>
                  <a:lnTo>
                    <a:pt x="36605" y="11626"/>
                  </a:lnTo>
                  <a:lnTo>
                    <a:pt x="32527" y="5572"/>
                  </a:lnTo>
                  <a:lnTo>
                    <a:pt x="26473" y="1494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43544" y="4256532"/>
              <a:ext cx="7619" cy="8016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665220" y="3617975"/>
              <a:ext cx="4899660" cy="643255"/>
            </a:xfrm>
            <a:custGeom>
              <a:avLst/>
              <a:gdLst/>
              <a:ahLst/>
              <a:cxnLst/>
              <a:rect l="l" t="t" r="r" b="b"/>
              <a:pathLst>
                <a:path w="4899659" h="643254">
                  <a:moveTo>
                    <a:pt x="36576" y="18288"/>
                  </a:moveTo>
                  <a:lnTo>
                    <a:pt x="35140" y="11150"/>
                  </a:lnTo>
                  <a:lnTo>
                    <a:pt x="31242" y="5334"/>
                  </a:lnTo>
                  <a:lnTo>
                    <a:pt x="25425" y="1435"/>
                  </a:lnTo>
                  <a:lnTo>
                    <a:pt x="18288" y="0"/>
                  </a:lnTo>
                  <a:lnTo>
                    <a:pt x="11137" y="1435"/>
                  </a:lnTo>
                  <a:lnTo>
                    <a:pt x="5334" y="5334"/>
                  </a:lnTo>
                  <a:lnTo>
                    <a:pt x="1422" y="11150"/>
                  </a:lnTo>
                  <a:lnTo>
                    <a:pt x="0" y="18288"/>
                  </a:lnTo>
                  <a:lnTo>
                    <a:pt x="1422" y="25438"/>
                  </a:lnTo>
                  <a:lnTo>
                    <a:pt x="5334" y="31242"/>
                  </a:lnTo>
                  <a:lnTo>
                    <a:pt x="11137" y="35153"/>
                  </a:lnTo>
                  <a:lnTo>
                    <a:pt x="18288" y="36576"/>
                  </a:lnTo>
                  <a:lnTo>
                    <a:pt x="25425" y="35153"/>
                  </a:lnTo>
                  <a:lnTo>
                    <a:pt x="31242" y="31242"/>
                  </a:lnTo>
                  <a:lnTo>
                    <a:pt x="35140" y="25438"/>
                  </a:lnTo>
                  <a:lnTo>
                    <a:pt x="36576" y="18288"/>
                  </a:lnTo>
                  <a:close/>
                </a:path>
                <a:path w="4899659" h="643254">
                  <a:moveTo>
                    <a:pt x="4899660" y="624840"/>
                  </a:moveTo>
                  <a:lnTo>
                    <a:pt x="4898225" y="617728"/>
                  </a:lnTo>
                  <a:lnTo>
                    <a:pt x="4894326" y="611911"/>
                  </a:lnTo>
                  <a:lnTo>
                    <a:pt x="4888509" y="607999"/>
                  </a:lnTo>
                  <a:lnTo>
                    <a:pt x="4881372" y="606552"/>
                  </a:lnTo>
                  <a:lnTo>
                    <a:pt x="4874222" y="607999"/>
                  </a:lnTo>
                  <a:lnTo>
                    <a:pt x="4868418" y="611911"/>
                  </a:lnTo>
                  <a:lnTo>
                    <a:pt x="4864506" y="617728"/>
                  </a:lnTo>
                  <a:lnTo>
                    <a:pt x="4863084" y="624840"/>
                  </a:lnTo>
                  <a:lnTo>
                    <a:pt x="4864506" y="631964"/>
                  </a:lnTo>
                  <a:lnTo>
                    <a:pt x="4868405" y="637781"/>
                  </a:lnTo>
                  <a:lnTo>
                    <a:pt x="4874222" y="641692"/>
                  </a:lnTo>
                  <a:lnTo>
                    <a:pt x="4881372" y="643128"/>
                  </a:lnTo>
                  <a:lnTo>
                    <a:pt x="4888509" y="641692"/>
                  </a:lnTo>
                  <a:lnTo>
                    <a:pt x="4894326" y="637781"/>
                  </a:lnTo>
                  <a:lnTo>
                    <a:pt x="4898225" y="631964"/>
                  </a:lnTo>
                  <a:lnTo>
                    <a:pt x="4899660" y="62484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8075" y="2561844"/>
              <a:ext cx="7620" cy="240334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92836" y="252983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7" y="1494"/>
                  </a:lnTo>
                  <a:lnTo>
                    <a:pt x="5581" y="5572"/>
                  </a:lnTo>
                  <a:lnTo>
                    <a:pt x="1497" y="11626"/>
                  </a:lnTo>
                  <a:lnTo>
                    <a:pt x="0" y="19050"/>
                  </a:lnTo>
                  <a:lnTo>
                    <a:pt x="1497" y="26473"/>
                  </a:lnTo>
                  <a:lnTo>
                    <a:pt x="5581" y="32527"/>
                  </a:lnTo>
                  <a:lnTo>
                    <a:pt x="11637" y="36605"/>
                  </a:lnTo>
                  <a:lnTo>
                    <a:pt x="19050" y="38100"/>
                  </a:lnTo>
                  <a:lnTo>
                    <a:pt x="26462" y="36605"/>
                  </a:lnTo>
                  <a:lnTo>
                    <a:pt x="32518" y="32527"/>
                  </a:lnTo>
                  <a:lnTo>
                    <a:pt x="36602" y="26473"/>
                  </a:lnTo>
                  <a:lnTo>
                    <a:pt x="38100" y="19050"/>
                  </a:lnTo>
                  <a:lnTo>
                    <a:pt x="36602" y="11626"/>
                  </a:lnTo>
                  <a:lnTo>
                    <a:pt x="32518" y="5572"/>
                  </a:lnTo>
                  <a:lnTo>
                    <a:pt x="26462" y="1494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66047" y="3846576"/>
              <a:ext cx="7619" cy="11993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50808" y="3814572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28"/>
                  </a:lnTo>
                  <a:lnTo>
                    <a:pt x="5572" y="5333"/>
                  </a:lnTo>
                  <a:lnTo>
                    <a:pt x="1494" y="11144"/>
                  </a:lnTo>
                  <a:lnTo>
                    <a:pt x="0" y="18287"/>
                  </a:lnTo>
                  <a:lnTo>
                    <a:pt x="1494" y="25431"/>
                  </a:lnTo>
                  <a:lnTo>
                    <a:pt x="5572" y="31241"/>
                  </a:lnTo>
                  <a:lnTo>
                    <a:pt x="11626" y="35147"/>
                  </a:lnTo>
                  <a:lnTo>
                    <a:pt x="19050" y="36575"/>
                  </a:lnTo>
                  <a:lnTo>
                    <a:pt x="26473" y="35147"/>
                  </a:lnTo>
                  <a:lnTo>
                    <a:pt x="32527" y="31241"/>
                  </a:lnTo>
                  <a:lnTo>
                    <a:pt x="36605" y="25431"/>
                  </a:lnTo>
                  <a:lnTo>
                    <a:pt x="38100" y="18287"/>
                  </a:lnTo>
                  <a:lnTo>
                    <a:pt x="36605" y="11144"/>
                  </a:lnTo>
                  <a:lnTo>
                    <a:pt x="32527" y="5333"/>
                  </a:lnTo>
                  <a:lnTo>
                    <a:pt x="26473" y="142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48755" y="4422647"/>
              <a:ext cx="7620" cy="72085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033516" y="43906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53940" y="4290059"/>
              <a:ext cx="7620" cy="8001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838699" y="425653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7"/>
                  </a:lnTo>
                  <a:lnTo>
                    <a:pt x="5334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4" y="32518"/>
                  </a:lnTo>
                  <a:lnTo>
                    <a:pt x="11144" y="36602"/>
                  </a:lnTo>
                  <a:lnTo>
                    <a:pt x="18287" y="38100"/>
                  </a:lnTo>
                  <a:lnTo>
                    <a:pt x="25431" y="36602"/>
                  </a:lnTo>
                  <a:lnTo>
                    <a:pt x="31241" y="32518"/>
                  </a:lnTo>
                  <a:lnTo>
                    <a:pt x="35147" y="26462"/>
                  </a:lnTo>
                  <a:lnTo>
                    <a:pt x="36575" y="19050"/>
                  </a:lnTo>
                  <a:lnTo>
                    <a:pt x="35147" y="11637"/>
                  </a:lnTo>
                  <a:lnTo>
                    <a:pt x="31241" y="5581"/>
                  </a:lnTo>
                  <a:lnTo>
                    <a:pt x="25431" y="149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06056" y="4564379"/>
              <a:ext cx="6095" cy="57912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290816" y="453085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7"/>
                  </a:lnTo>
                  <a:lnTo>
                    <a:pt x="5333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3" y="32518"/>
                  </a:lnTo>
                  <a:lnTo>
                    <a:pt x="11144" y="36602"/>
                  </a:lnTo>
                  <a:lnTo>
                    <a:pt x="18287" y="38100"/>
                  </a:lnTo>
                  <a:lnTo>
                    <a:pt x="25431" y="36602"/>
                  </a:lnTo>
                  <a:lnTo>
                    <a:pt x="31241" y="32518"/>
                  </a:lnTo>
                  <a:lnTo>
                    <a:pt x="35147" y="26462"/>
                  </a:lnTo>
                  <a:lnTo>
                    <a:pt x="36575" y="19050"/>
                  </a:lnTo>
                  <a:lnTo>
                    <a:pt x="35147" y="11637"/>
                  </a:lnTo>
                  <a:lnTo>
                    <a:pt x="31242" y="5581"/>
                  </a:lnTo>
                  <a:lnTo>
                    <a:pt x="25431" y="149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2851" y="3985260"/>
              <a:ext cx="7619" cy="8001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467612" y="395173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26" y="1497"/>
                  </a:lnTo>
                  <a:lnTo>
                    <a:pt x="5572" y="5581"/>
                  </a:lnTo>
                  <a:lnTo>
                    <a:pt x="1494" y="11637"/>
                  </a:lnTo>
                  <a:lnTo>
                    <a:pt x="0" y="19050"/>
                  </a:lnTo>
                  <a:lnTo>
                    <a:pt x="1494" y="26462"/>
                  </a:lnTo>
                  <a:lnTo>
                    <a:pt x="5572" y="32518"/>
                  </a:lnTo>
                  <a:lnTo>
                    <a:pt x="11626" y="36602"/>
                  </a:lnTo>
                  <a:lnTo>
                    <a:pt x="19050" y="38100"/>
                  </a:lnTo>
                  <a:lnTo>
                    <a:pt x="26473" y="36602"/>
                  </a:lnTo>
                  <a:lnTo>
                    <a:pt x="32527" y="32518"/>
                  </a:lnTo>
                  <a:lnTo>
                    <a:pt x="36605" y="26462"/>
                  </a:lnTo>
                  <a:lnTo>
                    <a:pt x="38100" y="19050"/>
                  </a:lnTo>
                  <a:lnTo>
                    <a:pt x="36605" y="11637"/>
                  </a:lnTo>
                  <a:lnTo>
                    <a:pt x="32527" y="5581"/>
                  </a:lnTo>
                  <a:lnTo>
                    <a:pt x="26473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42488" y="4270247"/>
              <a:ext cx="7620" cy="80162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128772" y="4238244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87" y="0"/>
                  </a:moveTo>
                  <a:lnTo>
                    <a:pt x="11144" y="1437"/>
                  </a:lnTo>
                  <a:lnTo>
                    <a:pt x="5333" y="5357"/>
                  </a:lnTo>
                  <a:lnTo>
                    <a:pt x="1428" y="11171"/>
                  </a:lnTo>
                  <a:lnTo>
                    <a:pt x="0" y="18287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7" y="36575"/>
                  </a:lnTo>
                  <a:lnTo>
                    <a:pt x="25431" y="35138"/>
                  </a:lnTo>
                  <a:lnTo>
                    <a:pt x="31242" y="31218"/>
                  </a:lnTo>
                  <a:lnTo>
                    <a:pt x="35147" y="25404"/>
                  </a:lnTo>
                  <a:lnTo>
                    <a:pt x="36575" y="18287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34028" y="4290059"/>
              <a:ext cx="7620" cy="8001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018787" y="425653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7"/>
                  </a:lnTo>
                  <a:lnTo>
                    <a:pt x="5334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4" y="32518"/>
                  </a:lnTo>
                  <a:lnTo>
                    <a:pt x="11144" y="36602"/>
                  </a:lnTo>
                  <a:lnTo>
                    <a:pt x="18287" y="38100"/>
                  </a:lnTo>
                  <a:lnTo>
                    <a:pt x="25431" y="36602"/>
                  </a:lnTo>
                  <a:lnTo>
                    <a:pt x="31241" y="32518"/>
                  </a:lnTo>
                  <a:lnTo>
                    <a:pt x="35147" y="26462"/>
                  </a:lnTo>
                  <a:lnTo>
                    <a:pt x="36575" y="19050"/>
                  </a:lnTo>
                  <a:lnTo>
                    <a:pt x="35147" y="11637"/>
                  </a:lnTo>
                  <a:lnTo>
                    <a:pt x="31241" y="5581"/>
                  </a:lnTo>
                  <a:lnTo>
                    <a:pt x="25431" y="149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02051" y="3892295"/>
              <a:ext cx="7620" cy="120091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686812" y="3860291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87" y="0"/>
                  </a:moveTo>
                  <a:lnTo>
                    <a:pt x="11144" y="1428"/>
                  </a:lnTo>
                  <a:lnTo>
                    <a:pt x="5333" y="5334"/>
                  </a:lnTo>
                  <a:lnTo>
                    <a:pt x="1428" y="11144"/>
                  </a:lnTo>
                  <a:lnTo>
                    <a:pt x="0" y="18288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7" y="36576"/>
                  </a:lnTo>
                  <a:lnTo>
                    <a:pt x="25431" y="35138"/>
                  </a:lnTo>
                  <a:lnTo>
                    <a:pt x="31242" y="31218"/>
                  </a:lnTo>
                  <a:lnTo>
                    <a:pt x="35147" y="25404"/>
                  </a:lnTo>
                  <a:lnTo>
                    <a:pt x="36575" y="18288"/>
                  </a:lnTo>
                  <a:lnTo>
                    <a:pt x="35147" y="11144"/>
                  </a:lnTo>
                  <a:lnTo>
                    <a:pt x="31241" y="5334"/>
                  </a:lnTo>
                  <a:lnTo>
                    <a:pt x="25431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15568" y="3965448"/>
              <a:ext cx="7619" cy="80162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100327" y="39334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37" y="1437"/>
                  </a:lnTo>
                  <a:lnTo>
                    <a:pt x="5581" y="5357"/>
                  </a:lnTo>
                  <a:lnTo>
                    <a:pt x="1497" y="11171"/>
                  </a:lnTo>
                  <a:lnTo>
                    <a:pt x="0" y="18287"/>
                  </a:lnTo>
                  <a:lnTo>
                    <a:pt x="1497" y="25404"/>
                  </a:lnTo>
                  <a:lnTo>
                    <a:pt x="5581" y="31218"/>
                  </a:lnTo>
                  <a:lnTo>
                    <a:pt x="11637" y="35138"/>
                  </a:lnTo>
                  <a:lnTo>
                    <a:pt x="19050" y="36575"/>
                  </a:lnTo>
                  <a:lnTo>
                    <a:pt x="26462" y="35138"/>
                  </a:lnTo>
                  <a:lnTo>
                    <a:pt x="32518" y="31218"/>
                  </a:lnTo>
                  <a:lnTo>
                    <a:pt x="36602" y="25404"/>
                  </a:lnTo>
                  <a:lnTo>
                    <a:pt x="38100" y="18287"/>
                  </a:lnTo>
                  <a:lnTo>
                    <a:pt x="36602" y="11171"/>
                  </a:lnTo>
                  <a:lnTo>
                    <a:pt x="32518" y="5357"/>
                  </a:lnTo>
                  <a:lnTo>
                    <a:pt x="26462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2876" y="4038600"/>
              <a:ext cx="7619" cy="8001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97635" y="400659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87" y="0"/>
                  </a:moveTo>
                  <a:lnTo>
                    <a:pt x="11171" y="1437"/>
                  </a:lnTo>
                  <a:lnTo>
                    <a:pt x="5357" y="5357"/>
                  </a:lnTo>
                  <a:lnTo>
                    <a:pt x="1437" y="11171"/>
                  </a:lnTo>
                  <a:lnTo>
                    <a:pt x="0" y="18287"/>
                  </a:lnTo>
                  <a:lnTo>
                    <a:pt x="1437" y="25404"/>
                  </a:lnTo>
                  <a:lnTo>
                    <a:pt x="5357" y="31218"/>
                  </a:lnTo>
                  <a:lnTo>
                    <a:pt x="11171" y="35138"/>
                  </a:lnTo>
                  <a:lnTo>
                    <a:pt x="18287" y="36575"/>
                  </a:lnTo>
                  <a:lnTo>
                    <a:pt x="25404" y="35138"/>
                  </a:lnTo>
                  <a:lnTo>
                    <a:pt x="31218" y="31218"/>
                  </a:lnTo>
                  <a:lnTo>
                    <a:pt x="35138" y="25404"/>
                  </a:lnTo>
                  <a:lnTo>
                    <a:pt x="36575" y="18287"/>
                  </a:lnTo>
                  <a:lnTo>
                    <a:pt x="35138" y="11171"/>
                  </a:lnTo>
                  <a:lnTo>
                    <a:pt x="31218" y="5357"/>
                  </a:lnTo>
                  <a:lnTo>
                    <a:pt x="25404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3567" y="3878579"/>
              <a:ext cx="7620" cy="120091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38328" y="3846576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37" y="1428"/>
                  </a:lnTo>
                  <a:lnTo>
                    <a:pt x="5581" y="5334"/>
                  </a:lnTo>
                  <a:lnTo>
                    <a:pt x="1497" y="11144"/>
                  </a:lnTo>
                  <a:lnTo>
                    <a:pt x="0" y="18287"/>
                  </a:lnTo>
                  <a:lnTo>
                    <a:pt x="1497" y="25404"/>
                  </a:lnTo>
                  <a:lnTo>
                    <a:pt x="5581" y="31218"/>
                  </a:lnTo>
                  <a:lnTo>
                    <a:pt x="11637" y="35138"/>
                  </a:lnTo>
                  <a:lnTo>
                    <a:pt x="19050" y="36576"/>
                  </a:lnTo>
                  <a:lnTo>
                    <a:pt x="26462" y="35138"/>
                  </a:lnTo>
                  <a:lnTo>
                    <a:pt x="32518" y="31218"/>
                  </a:lnTo>
                  <a:lnTo>
                    <a:pt x="36602" y="25404"/>
                  </a:lnTo>
                  <a:lnTo>
                    <a:pt x="38100" y="18287"/>
                  </a:lnTo>
                  <a:lnTo>
                    <a:pt x="36602" y="11144"/>
                  </a:lnTo>
                  <a:lnTo>
                    <a:pt x="32518" y="5334"/>
                  </a:lnTo>
                  <a:lnTo>
                    <a:pt x="26462" y="142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61871" y="4509515"/>
              <a:ext cx="595884" cy="59588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82723" y="4593335"/>
              <a:ext cx="504444" cy="50444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093708" y="3733800"/>
              <a:ext cx="6095" cy="119938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9078468" y="370179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28"/>
                  </a:lnTo>
                  <a:lnTo>
                    <a:pt x="5333" y="5333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3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25431" y="35147"/>
                  </a:lnTo>
                  <a:lnTo>
                    <a:pt x="31241" y="31241"/>
                  </a:lnTo>
                  <a:lnTo>
                    <a:pt x="35147" y="25431"/>
                  </a:lnTo>
                  <a:lnTo>
                    <a:pt x="36575" y="18287"/>
                  </a:lnTo>
                  <a:lnTo>
                    <a:pt x="35147" y="11144"/>
                  </a:lnTo>
                  <a:lnTo>
                    <a:pt x="31242" y="5333"/>
                  </a:lnTo>
                  <a:lnTo>
                    <a:pt x="25431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43839" y="2485644"/>
              <a:ext cx="6096" cy="240334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28599" y="2453639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8" y="0"/>
                  </a:moveTo>
                  <a:lnTo>
                    <a:pt x="11171" y="1494"/>
                  </a:lnTo>
                  <a:lnTo>
                    <a:pt x="5357" y="5572"/>
                  </a:lnTo>
                  <a:lnTo>
                    <a:pt x="1437" y="11626"/>
                  </a:lnTo>
                  <a:lnTo>
                    <a:pt x="0" y="19050"/>
                  </a:lnTo>
                  <a:lnTo>
                    <a:pt x="1437" y="26473"/>
                  </a:lnTo>
                  <a:lnTo>
                    <a:pt x="5357" y="32527"/>
                  </a:lnTo>
                  <a:lnTo>
                    <a:pt x="11171" y="36605"/>
                  </a:lnTo>
                  <a:lnTo>
                    <a:pt x="18288" y="38100"/>
                  </a:lnTo>
                  <a:lnTo>
                    <a:pt x="25404" y="36605"/>
                  </a:lnTo>
                  <a:lnTo>
                    <a:pt x="31218" y="32527"/>
                  </a:lnTo>
                  <a:lnTo>
                    <a:pt x="35138" y="26473"/>
                  </a:lnTo>
                  <a:lnTo>
                    <a:pt x="36575" y="19050"/>
                  </a:lnTo>
                  <a:lnTo>
                    <a:pt x="35138" y="11626"/>
                  </a:lnTo>
                  <a:lnTo>
                    <a:pt x="31218" y="5572"/>
                  </a:lnTo>
                  <a:lnTo>
                    <a:pt x="25404" y="1494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68751" y="3628644"/>
              <a:ext cx="7620" cy="80162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953512" y="3596639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28"/>
                  </a:lnTo>
                  <a:lnTo>
                    <a:pt x="5572" y="5334"/>
                  </a:lnTo>
                  <a:lnTo>
                    <a:pt x="1494" y="11144"/>
                  </a:lnTo>
                  <a:lnTo>
                    <a:pt x="0" y="18288"/>
                  </a:lnTo>
                  <a:lnTo>
                    <a:pt x="1494" y="25431"/>
                  </a:lnTo>
                  <a:lnTo>
                    <a:pt x="5572" y="31242"/>
                  </a:lnTo>
                  <a:lnTo>
                    <a:pt x="11626" y="35147"/>
                  </a:lnTo>
                  <a:lnTo>
                    <a:pt x="19050" y="36576"/>
                  </a:lnTo>
                  <a:lnTo>
                    <a:pt x="26473" y="35147"/>
                  </a:lnTo>
                  <a:lnTo>
                    <a:pt x="32527" y="31242"/>
                  </a:lnTo>
                  <a:lnTo>
                    <a:pt x="36605" y="25431"/>
                  </a:lnTo>
                  <a:lnTo>
                    <a:pt x="38100" y="18288"/>
                  </a:lnTo>
                  <a:lnTo>
                    <a:pt x="36605" y="11144"/>
                  </a:lnTo>
                  <a:lnTo>
                    <a:pt x="32527" y="5334"/>
                  </a:lnTo>
                  <a:lnTo>
                    <a:pt x="26473" y="142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529584" y="3985260"/>
              <a:ext cx="6096" cy="80010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514343" y="395173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7"/>
                  </a:lnTo>
                  <a:lnTo>
                    <a:pt x="5334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4" y="32518"/>
                  </a:lnTo>
                  <a:lnTo>
                    <a:pt x="11144" y="36602"/>
                  </a:lnTo>
                  <a:lnTo>
                    <a:pt x="18287" y="38100"/>
                  </a:lnTo>
                  <a:lnTo>
                    <a:pt x="25431" y="36602"/>
                  </a:lnTo>
                  <a:lnTo>
                    <a:pt x="31241" y="32518"/>
                  </a:lnTo>
                  <a:lnTo>
                    <a:pt x="35147" y="26462"/>
                  </a:lnTo>
                  <a:lnTo>
                    <a:pt x="36575" y="19050"/>
                  </a:lnTo>
                  <a:lnTo>
                    <a:pt x="35147" y="11637"/>
                  </a:lnTo>
                  <a:lnTo>
                    <a:pt x="31241" y="5581"/>
                  </a:lnTo>
                  <a:lnTo>
                    <a:pt x="25431" y="149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409444" y="3055620"/>
              <a:ext cx="6095" cy="1200912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2394203" y="3023616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87" y="0"/>
                  </a:moveTo>
                  <a:lnTo>
                    <a:pt x="11144" y="1494"/>
                  </a:lnTo>
                  <a:lnTo>
                    <a:pt x="5333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4" y="32527"/>
                  </a:lnTo>
                  <a:lnTo>
                    <a:pt x="11144" y="36605"/>
                  </a:lnTo>
                  <a:lnTo>
                    <a:pt x="18287" y="38100"/>
                  </a:lnTo>
                  <a:lnTo>
                    <a:pt x="25431" y="36605"/>
                  </a:lnTo>
                  <a:lnTo>
                    <a:pt x="31242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1" y="5572"/>
                  </a:lnTo>
                  <a:lnTo>
                    <a:pt x="25431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02435" y="1193291"/>
              <a:ext cx="594359" cy="352196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979663" y="4706111"/>
              <a:ext cx="7619" cy="30937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039112" y="1894331"/>
              <a:ext cx="505968" cy="2449068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7964423" y="4674108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7"/>
                  </a:lnTo>
                  <a:lnTo>
                    <a:pt x="5333" y="5581"/>
                  </a:lnTo>
                  <a:lnTo>
                    <a:pt x="1428" y="11637"/>
                  </a:lnTo>
                  <a:lnTo>
                    <a:pt x="0" y="19049"/>
                  </a:lnTo>
                  <a:lnTo>
                    <a:pt x="1428" y="26462"/>
                  </a:lnTo>
                  <a:lnTo>
                    <a:pt x="5333" y="32518"/>
                  </a:lnTo>
                  <a:lnTo>
                    <a:pt x="11144" y="36602"/>
                  </a:lnTo>
                  <a:lnTo>
                    <a:pt x="18287" y="38099"/>
                  </a:lnTo>
                  <a:lnTo>
                    <a:pt x="25431" y="36602"/>
                  </a:lnTo>
                  <a:lnTo>
                    <a:pt x="31241" y="32518"/>
                  </a:lnTo>
                  <a:lnTo>
                    <a:pt x="35147" y="26462"/>
                  </a:lnTo>
                  <a:lnTo>
                    <a:pt x="36575" y="19049"/>
                  </a:lnTo>
                  <a:lnTo>
                    <a:pt x="35147" y="11637"/>
                  </a:lnTo>
                  <a:lnTo>
                    <a:pt x="31242" y="5581"/>
                  </a:lnTo>
                  <a:lnTo>
                    <a:pt x="25431" y="149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39951" y="2234183"/>
              <a:ext cx="6096" cy="2403348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124712" y="1161287"/>
              <a:ext cx="1049020" cy="1077595"/>
            </a:xfrm>
            <a:custGeom>
              <a:avLst/>
              <a:gdLst/>
              <a:ahLst/>
              <a:cxnLst/>
              <a:rect l="l" t="t" r="r" b="b"/>
              <a:pathLst>
                <a:path w="1049020" h="1077595">
                  <a:moveTo>
                    <a:pt x="36576" y="1059180"/>
                  </a:moveTo>
                  <a:lnTo>
                    <a:pt x="35128" y="1052042"/>
                  </a:lnTo>
                  <a:lnTo>
                    <a:pt x="31216" y="1046226"/>
                  </a:lnTo>
                  <a:lnTo>
                    <a:pt x="25400" y="1042327"/>
                  </a:lnTo>
                  <a:lnTo>
                    <a:pt x="18288" y="1040892"/>
                  </a:lnTo>
                  <a:lnTo>
                    <a:pt x="11163" y="1042327"/>
                  </a:lnTo>
                  <a:lnTo>
                    <a:pt x="5346" y="1046238"/>
                  </a:lnTo>
                  <a:lnTo>
                    <a:pt x="1435" y="1052042"/>
                  </a:lnTo>
                  <a:lnTo>
                    <a:pt x="0" y="1059180"/>
                  </a:lnTo>
                  <a:lnTo>
                    <a:pt x="1435" y="1066330"/>
                  </a:lnTo>
                  <a:lnTo>
                    <a:pt x="5346" y="1072134"/>
                  </a:lnTo>
                  <a:lnTo>
                    <a:pt x="11163" y="1076045"/>
                  </a:lnTo>
                  <a:lnTo>
                    <a:pt x="18288" y="1077468"/>
                  </a:lnTo>
                  <a:lnTo>
                    <a:pt x="25400" y="1076045"/>
                  </a:lnTo>
                  <a:lnTo>
                    <a:pt x="31216" y="1072134"/>
                  </a:lnTo>
                  <a:lnTo>
                    <a:pt x="35128" y="1066330"/>
                  </a:lnTo>
                  <a:lnTo>
                    <a:pt x="36576" y="1059180"/>
                  </a:lnTo>
                  <a:close/>
                </a:path>
                <a:path w="1049020" h="1077595">
                  <a:moveTo>
                    <a:pt x="672084" y="18288"/>
                  </a:moveTo>
                  <a:lnTo>
                    <a:pt x="670585" y="11150"/>
                  </a:lnTo>
                  <a:lnTo>
                    <a:pt x="666508" y="5334"/>
                  </a:lnTo>
                  <a:lnTo>
                    <a:pt x="660450" y="1435"/>
                  </a:lnTo>
                  <a:lnTo>
                    <a:pt x="653034" y="0"/>
                  </a:lnTo>
                  <a:lnTo>
                    <a:pt x="645604" y="1435"/>
                  </a:lnTo>
                  <a:lnTo>
                    <a:pt x="639546" y="5334"/>
                  </a:lnTo>
                  <a:lnTo>
                    <a:pt x="635469" y="11150"/>
                  </a:lnTo>
                  <a:lnTo>
                    <a:pt x="633984" y="18288"/>
                  </a:lnTo>
                  <a:lnTo>
                    <a:pt x="635469" y="25438"/>
                  </a:lnTo>
                  <a:lnTo>
                    <a:pt x="639546" y="31242"/>
                  </a:lnTo>
                  <a:lnTo>
                    <a:pt x="645604" y="35153"/>
                  </a:lnTo>
                  <a:lnTo>
                    <a:pt x="653034" y="36576"/>
                  </a:lnTo>
                  <a:lnTo>
                    <a:pt x="660450" y="35153"/>
                  </a:lnTo>
                  <a:lnTo>
                    <a:pt x="666508" y="31242"/>
                  </a:lnTo>
                  <a:lnTo>
                    <a:pt x="670585" y="25438"/>
                  </a:lnTo>
                  <a:lnTo>
                    <a:pt x="672084" y="18288"/>
                  </a:lnTo>
                  <a:close/>
                </a:path>
                <a:path w="1049020" h="1077595">
                  <a:moveTo>
                    <a:pt x="1048512" y="718566"/>
                  </a:moveTo>
                  <a:lnTo>
                    <a:pt x="1047076" y="711149"/>
                  </a:lnTo>
                  <a:lnTo>
                    <a:pt x="1043178" y="705091"/>
                  </a:lnTo>
                  <a:lnTo>
                    <a:pt x="1037361" y="701014"/>
                  </a:lnTo>
                  <a:lnTo>
                    <a:pt x="1030224" y="699516"/>
                  </a:lnTo>
                  <a:lnTo>
                    <a:pt x="1023073" y="701014"/>
                  </a:lnTo>
                  <a:lnTo>
                    <a:pt x="1017270" y="705091"/>
                  </a:lnTo>
                  <a:lnTo>
                    <a:pt x="1013358" y="711149"/>
                  </a:lnTo>
                  <a:lnTo>
                    <a:pt x="1011936" y="718566"/>
                  </a:lnTo>
                  <a:lnTo>
                    <a:pt x="1013358" y="725995"/>
                  </a:lnTo>
                  <a:lnTo>
                    <a:pt x="1017270" y="732053"/>
                  </a:lnTo>
                  <a:lnTo>
                    <a:pt x="1023073" y="736130"/>
                  </a:lnTo>
                  <a:lnTo>
                    <a:pt x="1030224" y="737616"/>
                  </a:lnTo>
                  <a:lnTo>
                    <a:pt x="1037361" y="736130"/>
                  </a:lnTo>
                  <a:lnTo>
                    <a:pt x="1043178" y="732053"/>
                  </a:lnTo>
                  <a:lnTo>
                    <a:pt x="1047076" y="725995"/>
                  </a:lnTo>
                  <a:lnTo>
                    <a:pt x="1048512" y="718566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18260" y="2473452"/>
              <a:ext cx="7619" cy="2403348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303020" y="2441447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30">
                  <a:moveTo>
                    <a:pt x="19050" y="0"/>
                  </a:moveTo>
                  <a:lnTo>
                    <a:pt x="11626" y="1428"/>
                  </a:lnTo>
                  <a:lnTo>
                    <a:pt x="5572" y="5334"/>
                  </a:lnTo>
                  <a:lnTo>
                    <a:pt x="1494" y="11144"/>
                  </a:lnTo>
                  <a:lnTo>
                    <a:pt x="0" y="18287"/>
                  </a:lnTo>
                  <a:lnTo>
                    <a:pt x="1494" y="25431"/>
                  </a:lnTo>
                  <a:lnTo>
                    <a:pt x="5572" y="31242"/>
                  </a:lnTo>
                  <a:lnTo>
                    <a:pt x="11626" y="35147"/>
                  </a:lnTo>
                  <a:lnTo>
                    <a:pt x="19050" y="36575"/>
                  </a:lnTo>
                  <a:lnTo>
                    <a:pt x="26473" y="35147"/>
                  </a:lnTo>
                  <a:lnTo>
                    <a:pt x="32527" y="31241"/>
                  </a:lnTo>
                  <a:lnTo>
                    <a:pt x="36605" y="25431"/>
                  </a:lnTo>
                  <a:lnTo>
                    <a:pt x="38100" y="18287"/>
                  </a:lnTo>
                  <a:lnTo>
                    <a:pt x="36605" y="11144"/>
                  </a:lnTo>
                  <a:lnTo>
                    <a:pt x="32527" y="5333"/>
                  </a:lnTo>
                  <a:lnTo>
                    <a:pt x="26473" y="142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235451" y="938783"/>
              <a:ext cx="6095" cy="352044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3220212" y="90525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4"/>
                  </a:lnTo>
                  <a:lnTo>
                    <a:pt x="5333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4" y="32527"/>
                  </a:lnTo>
                  <a:lnTo>
                    <a:pt x="11144" y="36605"/>
                  </a:lnTo>
                  <a:lnTo>
                    <a:pt x="18287" y="38100"/>
                  </a:lnTo>
                  <a:lnTo>
                    <a:pt x="25431" y="36605"/>
                  </a:lnTo>
                  <a:lnTo>
                    <a:pt x="31241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1" y="5572"/>
                  </a:lnTo>
                  <a:lnTo>
                    <a:pt x="25431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822447" y="2189988"/>
              <a:ext cx="6095" cy="2403348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2807207" y="2157983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18287" y="0"/>
                  </a:moveTo>
                  <a:lnTo>
                    <a:pt x="11144" y="1428"/>
                  </a:lnTo>
                  <a:lnTo>
                    <a:pt x="5333" y="5334"/>
                  </a:lnTo>
                  <a:lnTo>
                    <a:pt x="1428" y="11144"/>
                  </a:lnTo>
                  <a:lnTo>
                    <a:pt x="0" y="18288"/>
                  </a:lnTo>
                  <a:lnTo>
                    <a:pt x="1428" y="25431"/>
                  </a:lnTo>
                  <a:lnTo>
                    <a:pt x="5334" y="31242"/>
                  </a:lnTo>
                  <a:lnTo>
                    <a:pt x="11144" y="35147"/>
                  </a:lnTo>
                  <a:lnTo>
                    <a:pt x="18287" y="36576"/>
                  </a:lnTo>
                  <a:lnTo>
                    <a:pt x="25431" y="35147"/>
                  </a:lnTo>
                  <a:lnTo>
                    <a:pt x="31242" y="31242"/>
                  </a:lnTo>
                  <a:lnTo>
                    <a:pt x="35147" y="25431"/>
                  </a:lnTo>
                  <a:lnTo>
                    <a:pt x="36575" y="18288"/>
                  </a:lnTo>
                  <a:lnTo>
                    <a:pt x="35147" y="11144"/>
                  </a:lnTo>
                  <a:lnTo>
                    <a:pt x="31241" y="5334"/>
                  </a:lnTo>
                  <a:lnTo>
                    <a:pt x="25431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69591" y="4207764"/>
              <a:ext cx="7620" cy="801623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2055875" y="4175759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87" y="0"/>
                  </a:moveTo>
                  <a:lnTo>
                    <a:pt x="11144" y="1437"/>
                  </a:lnTo>
                  <a:lnTo>
                    <a:pt x="5333" y="5357"/>
                  </a:lnTo>
                  <a:lnTo>
                    <a:pt x="1428" y="11171"/>
                  </a:lnTo>
                  <a:lnTo>
                    <a:pt x="0" y="18287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7" y="36575"/>
                  </a:lnTo>
                  <a:lnTo>
                    <a:pt x="25431" y="35138"/>
                  </a:lnTo>
                  <a:lnTo>
                    <a:pt x="31242" y="31218"/>
                  </a:lnTo>
                  <a:lnTo>
                    <a:pt x="35147" y="25404"/>
                  </a:lnTo>
                  <a:lnTo>
                    <a:pt x="36575" y="18287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52543" y="4651247"/>
              <a:ext cx="7620" cy="309372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4337304" y="46192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50876" y="1229867"/>
              <a:ext cx="4200144" cy="3913632"/>
            </a:xfrm>
            <a:prstGeom prst="rect">
              <a:avLst/>
            </a:prstGeom>
          </p:spPr>
        </p:pic>
      </p:grp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802030" y="272541"/>
            <a:ext cx="65417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95" dirty="0"/>
              <a:t>Types</a:t>
            </a:r>
            <a:r>
              <a:rPr sz="3000" spc="-25" dirty="0"/>
              <a:t> </a:t>
            </a:r>
            <a:r>
              <a:rPr sz="3000" dirty="0"/>
              <a:t>of</a:t>
            </a:r>
            <a:r>
              <a:rPr sz="3000" spc="-175" dirty="0"/>
              <a:t> </a:t>
            </a:r>
            <a:r>
              <a:rPr sz="3000" spc="-340" dirty="0"/>
              <a:t>Cost</a:t>
            </a:r>
            <a:r>
              <a:rPr sz="3000" spc="-30" dirty="0"/>
              <a:t> </a:t>
            </a:r>
            <a:r>
              <a:rPr sz="3000" spc="-175" dirty="0"/>
              <a:t>Function</a:t>
            </a:r>
            <a:r>
              <a:rPr sz="3000" spc="-25" dirty="0"/>
              <a:t> </a:t>
            </a:r>
            <a:r>
              <a:rPr sz="3000" dirty="0"/>
              <a:t>in</a:t>
            </a:r>
            <a:r>
              <a:rPr sz="3000" spc="-60" dirty="0"/>
              <a:t> </a:t>
            </a:r>
            <a:r>
              <a:rPr sz="3000" spc="-190" dirty="0"/>
              <a:t>Linear</a:t>
            </a:r>
            <a:r>
              <a:rPr sz="3000" spc="-35" dirty="0"/>
              <a:t> </a:t>
            </a:r>
            <a:r>
              <a:rPr sz="3000" spc="-200" dirty="0"/>
              <a:t>Regression</a:t>
            </a:r>
            <a:endParaRPr sz="3000"/>
          </a:p>
        </p:txBody>
      </p:sp>
      <p:grpSp>
        <p:nvGrpSpPr>
          <p:cNvPr id="63" name="object 63"/>
          <p:cNvGrpSpPr/>
          <p:nvPr/>
        </p:nvGrpSpPr>
        <p:grpSpPr>
          <a:xfrm>
            <a:off x="1703832" y="242315"/>
            <a:ext cx="7440295" cy="4213860"/>
            <a:chOff x="1703832" y="242315"/>
            <a:chExt cx="7440295" cy="4213860"/>
          </a:xfrm>
        </p:grpSpPr>
        <p:pic>
          <p:nvPicPr>
            <p:cNvPr id="64" name="object 6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026408" y="405384"/>
              <a:ext cx="594359" cy="595883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703832" y="502920"/>
              <a:ext cx="595884" cy="59435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639555" y="242315"/>
              <a:ext cx="504444" cy="504444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232648" y="3860292"/>
              <a:ext cx="595883" cy="595884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856732" y="2218943"/>
              <a:ext cx="2726436" cy="1146047"/>
            </a:xfrm>
            <a:prstGeom prst="rect">
              <a:avLst/>
            </a:prstGeom>
          </p:spPr>
        </p:pic>
      </p:grpSp>
      <p:sp>
        <p:nvSpPr>
          <p:cNvPr id="69" name="object 6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299"/>
              </a:lnSpc>
              <a:spcBef>
                <a:spcPts val="90"/>
              </a:spcBef>
            </a:pPr>
            <a:r>
              <a:rPr dirty="0">
                <a:solidFill>
                  <a:srgbClr val="D688FF"/>
                </a:solidFill>
              </a:rPr>
              <a:t>Mean</a:t>
            </a:r>
            <a:r>
              <a:rPr spc="10" dirty="0">
                <a:solidFill>
                  <a:srgbClr val="D688FF"/>
                </a:solidFill>
              </a:rPr>
              <a:t> </a:t>
            </a:r>
            <a:r>
              <a:rPr dirty="0">
                <a:solidFill>
                  <a:srgbClr val="D688FF"/>
                </a:solidFill>
              </a:rPr>
              <a:t>Absolute Error:</a:t>
            </a:r>
            <a:r>
              <a:rPr spc="5" dirty="0">
                <a:solidFill>
                  <a:srgbClr val="D688FF"/>
                </a:solidFill>
              </a:rPr>
              <a:t> </a:t>
            </a:r>
            <a:r>
              <a:rPr dirty="0"/>
              <a:t>MSE</a:t>
            </a:r>
            <a:r>
              <a:rPr spc="5" dirty="0"/>
              <a:t> </a:t>
            </a:r>
            <a:r>
              <a:rPr dirty="0"/>
              <a:t>is</a:t>
            </a:r>
            <a:r>
              <a:rPr spc="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dirty="0"/>
              <a:t>variation</a:t>
            </a:r>
            <a:r>
              <a:rPr spc="15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dirty="0"/>
              <a:t>MAE</a:t>
            </a:r>
            <a:r>
              <a:rPr spc="5" dirty="0"/>
              <a:t> </a:t>
            </a:r>
            <a:r>
              <a:rPr dirty="0"/>
              <a:t>that</a:t>
            </a:r>
            <a:r>
              <a:rPr spc="10" dirty="0"/>
              <a:t> </a:t>
            </a:r>
            <a:r>
              <a:rPr dirty="0"/>
              <a:t>squares </a:t>
            </a:r>
            <a:r>
              <a:rPr spc="-25" dirty="0"/>
              <a:t>the </a:t>
            </a:r>
            <a:r>
              <a:rPr dirty="0"/>
              <a:t>difference</a:t>
            </a:r>
            <a:r>
              <a:rPr spc="35" dirty="0"/>
              <a:t> </a:t>
            </a:r>
            <a:r>
              <a:rPr dirty="0"/>
              <a:t>instead</a:t>
            </a:r>
            <a:r>
              <a:rPr spc="4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dirty="0"/>
              <a:t>taking</a:t>
            </a:r>
            <a:r>
              <a:rPr spc="3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dirty="0"/>
              <a:t>absolute</a:t>
            </a:r>
            <a:r>
              <a:rPr spc="30" dirty="0"/>
              <a:t> </a:t>
            </a:r>
            <a:r>
              <a:rPr dirty="0"/>
              <a:t>value</a:t>
            </a:r>
            <a:r>
              <a:rPr spc="4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dirty="0"/>
              <a:t>the</a:t>
            </a:r>
            <a:r>
              <a:rPr spc="40" dirty="0"/>
              <a:t> </a:t>
            </a:r>
            <a:r>
              <a:rPr spc="-10" dirty="0"/>
              <a:t>difference. </a:t>
            </a:r>
            <a:r>
              <a:rPr dirty="0"/>
              <a:t>There</a:t>
            </a:r>
            <a:r>
              <a:rPr spc="-10" dirty="0"/>
              <a:t> </a:t>
            </a:r>
            <a:r>
              <a:rPr dirty="0"/>
              <a:t>is</a:t>
            </a:r>
            <a:r>
              <a:rPr spc="-40" dirty="0"/>
              <a:t> </a:t>
            </a:r>
            <a:r>
              <a:rPr dirty="0"/>
              <a:t>no</a:t>
            </a:r>
            <a:r>
              <a:rPr spc="-20" dirty="0"/>
              <a:t> </a:t>
            </a:r>
            <a:r>
              <a:rPr dirty="0"/>
              <a:t>possibility</a:t>
            </a:r>
            <a:r>
              <a:rPr spc="-4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negative</a:t>
            </a:r>
            <a:r>
              <a:rPr spc="-40" dirty="0"/>
              <a:t> </a:t>
            </a:r>
            <a:r>
              <a:rPr spc="-10" dirty="0"/>
              <a:t>errors.</a:t>
            </a: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pc="-10" dirty="0"/>
          </a:p>
          <a:p>
            <a:pPr marL="127000" marR="3692525">
              <a:lnSpc>
                <a:spcPct val="100000"/>
              </a:lnSpc>
            </a:pPr>
            <a:r>
              <a:rPr sz="1400" dirty="0">
                <a:latin typeface="Trebuchet MS"/>
                <a:cs typeface="Trebuchet MS"/>
              </a:rPr>
              <a:t>I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150" dirty="0">
                <a:latin typeface="Trebuchet MS"/>
                <a:cs typeface="Trebuchet MS"/>
              </a:rPr>
              <a:t>=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index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of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sample </a:t>
            </a:r>
            <a:r>
              <a:rPr sz="1400" dirty="0">
                <a:latin typeface="Trebuchet MS"/>
                <a:cs typeface="Trebuchet MS"/>
              </a:rPr>
              <a:t>Ŷ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150" dirty="0">
                <a:latin typeface="Trebuchet MS"/>
                <a:cs typeface="Trebuchet MS"/>
              </a:rPr>
              <a:t>=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predicted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value </a:t>
            </a:r>
            <a:r>
              <a:rPr sz="1400" dirty="0">
                <a:latin typeface="Trebuchet MS"/>
                <a:cs typeface="Trebuchet MS"/>
              </a:rPr>
              <a:t>Y</a:t>
            </a:r>
            <a:r>
              <a:rPr sz="1400" spc="-5" dirty="0">
                <a:latin typeface="Trebuchet MS"/>
                <a:cs typeface="Trebuchet MS"/>
              </a:rPr>
              <a:t> </a:t>
            </a:r>
            <a:r>
              <a:rPr sz="1400" spc="150" dirty="0">
                <a:latin typeface="Trebuchet MS"/>
                <a:cs typeface="Trebuchet MS"/>
              </a:rPr>
              <a:t>=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expected</a:t>
            </a:r>
            <a:r>
              <a:rPr sz="1400" spc="-10" dirty="0">
                <a:latin typeface="Trebuchet MS"/>
                <a:cs typeface="Trebuchet MS"/>
              </a:rPr>
              <a:t> value </a:t>
            </a:r>
            <a:r>
              <a:rPr sz="1400" spc="105" dirty="0">
                <a:latin typeface="Trebuchet MS"/>
                <a:cs typeface="Trebuchet MS"/>
              </a:rPr>
              <a:t>M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spc="150" dirty="0">
                <a:latin typeface="Trebuchet MS"/>
                <a:cs typeface="Trebuchet MS"/>
              </a:rPr>
              <a:t>=</a:t>
            </a:r>
            <a:r>
              <a:rPr sz="1400" spc="1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number</a:t>
            </a:r>
            <a:r>
              <a:rPr sz="1400" spc="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of </a:t>
            </a:r>
            <a:r>
              <a:rPr sz="1400" dirty="0">
                <a:latin typeface="Trebuchet MS"/>
                <a:cs typeface="Trebuchet MS"/>
              </a:rPr>
              <a:t>samples</a:t>
            </a:r>
            <a:r>
              <a:rPr sz="1400" spc="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in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the</a:t>
            </a:r>
            <a:r>
              <a:rPr sz="1400" spc="2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data </a:t>
            </a:r>
            <a:r>
              <a:rPr sz="1400" spc="-25" dirty="0">
                <a:latin typeface="Trebuchet MS"/>
                <a:cs typeface="Trebuchet MS"/>
              </a:rPr>
              <a:t>set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9831" y="168973"/>
            <a:ext cx="8964295" cy="4974590"/>
            <a:chOff x="179831" y="168973"/>
            <a:chExt cx="8964295" cy="49745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196" y="3281171"/>
              <a:ext cx="7620" cy="80162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2955" y="3249168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28"/>
                  </a:lnTo>
                  <a:lnTo>
                    <a:pt x="5572" y="5333"/>
                  </a:lnTo>
                  <a:lnTo>
                    <a:pt x="1494" y="11144"/>
                  </a:lnTo>
                  <a:lnTo>
                    <a:pt x="0" y="18287"/>
                  </a:lnTo>
                  <a:lnTo>
                    <a:pt x="1494" y="25431"/>
                  </a:lnTo>
                  <a:lnTo>
                    <a:pt x="5572" y="31241"/>
                  </a:lnTo>
                  <a:lnTo>
                    <a:pt x="11626" y="35147"/>
                  </a:lnTo>
                  <a:lnTo>
                    <a:pt x="19050" y="36575"/>
                  </a:lnTo>
                  <a:lnTo>
                    <a:pt x="26473" y="35147"/>
                  </a:lnTo>
                  <a:lnTo>
                    <a:pt x="32527" y="31242"/>
                  </a:lnTo>
                  <a:lnTo>
                    <a:pt x="36605" y="25431"/>
                  </a:lnTo>
                  <a:lnTo>
                    <a:pt x="38100" y="18287"/>
                  </a:lnTo>
                  <a:lnTo>
                    <a:pt x="36605" y="11144"/>
                  </a:lnTo>
                  <a:lnTo>
                    <a:pt x="32527" y="5334"/>
                  </a:lnTo>
                  <a:lnTo>
                    <a:pt x="26473" y="142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1716" y="1751822"/>
              <a:ext cx="8942283" cy="339167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577072" y="3176015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30">
                  <a:moveTo>
                    <a:pt x="19050" y="0"/>
                  </a:moveTo>
                  <a:lnTo>
                    <a:pt x="11626" y="1428"/>
                  </a:lnTo>
                  <a:lnTo>
                    <a:pt x="5572" y="5333"/>
                  </a:lnTo>
                  <a:lnTo>
                    <a:pt x="1494" y="11144"/>
                  </a:lnTo>
                  <a:lnTo>
                    <a:pt x="0" y="18287"/>
                  </a:lnTo>
                  <a:lnTo>
                    <a:pt x="1494" y="25431"/>
                  </a:lnTo>
                  <a:lnTo>
                    <a:pt x="5572" y="31241"/>
                  </a:lnTo>
                  <a:lnTo>
                    <a:pt x="11626" y="35147"/>
                  </a:lnTo>
                  <a:lnTo>
                    <a:pt x="19050" y="36575"/>
                  </a:lnTo>
                  <a:lnTo>
                    <a:pt x="26473" y="35147"/>
                  </a:lnTo>
                  <a:lnTo>
                    <a:pt x="32527" y="31242"/>
                  </a:lnTo>
                  <a:lnTo>
                    <a:pt x="36605" y="25431"/>
                  </a:lnTo>
                  <a:lnTo>
                    <a:pt x="38100" y="18287"/>
                  </a:lnTo>
                  <a:lnTo>
                    <a:pt x="36605" y="11144"/>
                  </a:lnTo>
                  <a:lnTo>
                    <a:pt x="32527" y="5334"/>
                  </a:lnTo>
                  <a:lnTo>
                    <a:pt x="26473" y="142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33316" y="4213859"/>
              <a:ext cx="7620" cy="800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418076" y="418033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26" y="1497"/>
                  </a:lnTo>
                  <a:lnTo>
                    <a:pt x="5572" y="5581"/>
                  </a:lnTo>
                  <a:lnTo>
                    <a:pt x="1494" y="11637"/>
                  </a:lnTo>
                  <a:lnTo>
                    <a:pt x="0" y="19050"/>
                  </a:lnTo>
                  <a:lnTo>
                    <a:pt x="1494" y="26462"/>
                  </a:lnTo>
                  <a:lnTo>
                    <a:pt x="5572" y="32518"/>
                  </a:lnTo>
                  <a:lnTo>
                    <a:pt x="11626" y="36602"/>
                  </a:lnTo>
                  <a:lnTo>
                    <a:pt x="19050" y="38100"/>
                  </a:lnTo>
                  <a:lnTo>
                    <a:pt x="26473" y="36602"/>
                  </a:lnTo>
                  <a:lnTo>
                    <a:pt x="32527" y="32518"/>
                  </a:lnTo>
                  <a:lnTo>
                    <a:pt x="36605" y="26462"/>
                  </a:lnTo>
                  <a:lnTo>
                    <a:pt x="38100" y="19050"/>
                  </a:lnTo>
                  <a:lnTo>
                    <a:pt x="36605" y="11637"/>
                  </a:lnTo>
                  <a:lnTo>
                    <a:pt x="32527" y="5581"/>
                  </a:lnTo>
                  <a:lnTo>
                    <a:pt x="26473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55863" y="3756659"/>
              <a:ext cx="6095" cy="8001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040624" y="372313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4"/>
                  </a:lnTo>
                  <a:lnTo>
                    <a:pt x="5333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3" y="32527"/>
                  </a:lnTo>
                  <a:lnTo>
                    <a:pt x="11144" y="36605"/>
                  </a:lnTo>
                  <a:lnTo>
                    <a:pt x="18287" y="38100"/>
                  </a:lnTo>
                  <a:lnTo>
                    <a:pt x="25431" y="36605"/>
                  </a:lnTo>
                  <a:lnTo>
                    <a:pt x="31242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1" y="5572"/>
                  </a:lnTo>
                  <a:lnTo>
                    <a:pt x="25431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92367" y="4498847"/>
              <a:ext cx="6096" cy="64465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977128" y="4466844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37"/>
                  </a:lnTo>
                  <a:lnTo>
                    <a:pt x="5334" y="5357"/>
                  </a:lnTo>
                  <a:lnTo>
                    <a:pt x="1428" y="11171"/>
                  </a:lnTo>
                  <a:lnTo>
                    <a:pt x="0" y="18287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7" y="36575"/>
                  </a:lnTo>
                  <a:lnTo>
                    <a:pt x="25431" y="35138"/>
                  </a:lnTo>
                  <a:lnTo>
                    <a:pt x="31241" y="31218"/>
                  </a:lnTo>
                  <a:lnTo>
                    <a:pt x="35147" y="25404"/>
                  </a:lnTo>
                  <a:lnTo>
                    <a:pt x="36575" y="18287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12079" y="4411980"/>
              <a:ext cx="7620" cy="73152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198364" y="4378451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7"/>
                  </a:lnTo>
                  <a:lnTo>
                    <a:pt x="5334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4" y="32518"/>
                  </a:lnTo>
                  <a:lnTo>
                    <a:pt x="11144" y="36602"/>
                  </a:lnTo>
                  <a:lnTo>
                    <a:pt x="18287" y="38100"/>
                  </a:lnTo>
                  <a:lnTo>
                    <a:pt x="25431" y="36602"/>
                  </a:lnTo>
                  <a:lnTo>
                    <a:pt x="31241" y="32518"/>
                  </a:lnTo>
                  <a:lnTo>
                    <a:pt x="35147" y="26462"/>
                  </a:lnTo>
                  <a:lnTo>
                    <a:pt x="36575" y="19050"/>
                  </a:lnTo>
                  <a:lnTo>
                    <a:pt x="35147" y="11637"/>
                  </a:lnTo>
                  <a:lnTo>
                    <a:pt x="31241" y="5581"/>
                  </a:lnTo>
                  <a:lnTo>
                    <a:pt x="25431" y="149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73596" y="4223003"/>
              <a:ext cx="7619" cy="92049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658355" y="419100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26" y="1497"/>
                  </a:lnTo>
                  <a:lnTo>
                    <a:pt x="5572" y="5581"/>
                  </a:lnTo>
                  <a:lnTo>
                    <a:pt x="1494" y="11637"/>
                  </a:lnTo>
                  <a:lnTo>
                    <a:pt x="0" y="19050"/>
                  </a:lnTo>
                  <a:lnTo>
                    <a:pt x="1494" y="26462"/>
                  </a:lnTo>
                  <a:lnTo>
                    <a:pt x="5572" y="32518"/>
                  </a:lnTo>
                  <a:lnTo>
                    <a:pt x="11626" y="36602"/>
                  </a:lnTo>
                  <a:lnTo>
                    <a:pt x="19050" y="38100"/>
                  </a:lnTo>
                  <a:lnTo>
                    <a:pt x="26473" y="36602"/>
                  </a:lnTo>
                  <a:lnTo>
                    <a:pt x="32527" y="32518"/>
                  </a:lnTo>
                  <a:lnTo>
                    <a:pt x="36605" y="26462"/>
                  </a:lnTo>
                  <a:lnTo>
                    <a:pt x="38100" y="19050"/>
                  </a:lnTo>
                  <a:lnTo>
                    <a:pt x="36605" y="11637"/>
                  </a:lnTo>
                  <a:lnTo>
                    <a:pt x="32527" y="5581"/>
                  </a:lnTo>
                  <a:lnTo>
                    <a:pt x="26473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50124" y="4447032"/>
              <a:ext cx="6095" cy="69646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834884" y="4413503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8" y="0"/>
                  </a:moveTo>
                  <a:lnTo>
                    <a:pt x="11144" y="1497"/>
                  </a:lnTo>
                  <a:lnTo>
                    <a:pt x="5333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4" y="32518"/>
                  </a:lnTo>
                  <a:lnTo>
                    <a:pt x="11144" y="36602"/>
                  </a:lnTo>
                  <a:lnTo>
                    <a:pt x="18288" y="38100"/>
                  </a:lnTo>
                  <a:lnTo>
                    <a:pt x="25431" y="36602"/>
                  </a:lnTo>
                  <a:lnTo>
                    <a:pt x="31242" y="32518"/>
                  </a:lnTo>
                  <a:lnTo>
                    <a:pt x="35147" y="26462"/>
                  </a:lnTo>
                  <a:lnTo>
                    <a:pt x="36575" y="19050"/>
                  </a:lnTo>
                  <a:lnTo>
                    <a:pt x="35147" y="11637"/>
                  </a:lnTo>
                  <a:lnTo>
                    <a:pt x="31242" y="5581"/>
                  </a:lnTo>
                  <a:lnTo>
                    <a:pt x="25431" y="1497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24088" y="3934968"/>
              <a:ext cx="7619" cy="8001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308848" y="3901439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7"/>
                  </a:lnTo>
                  <a:lnTo>
                    <a:pt x="5333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3" y="32518"/>
                  </a:lnTo>
                  <a:lnTo>
                    <a:pt x="11144" y="36602"/>
                  </a:lnTo>
                  <a:lnTo>
                    <a:pt x="18287" y="38100"/>
                  </a:lnTo>
                  <a:lnTo>
                    <a:pt x="25431" y="36602"/>
                  </a:lnTo>
                  <a:lnTo>
                    <a:pt x="31242" y="32518"/>
                  </a:lnTo>
                  <a:lnTo>
                    <a:pt x="35147" y="26462"/>
                  </a:lnTo>
                  <a:lnTo>
                    <a:pt x="36575" y="19050"/>
                  </a:lnTo>
                  <a:lnTo>
                    <a:pt x="35147" y="11637"/>
                  </a:lnTo>
                  <a:lnTo>
                    <a:pt x="31241" y="5581"/>
                  </a:lnTo>
                  <a:lnTo>
                    <a:pt x="25431" y="149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62060" y="4236720"/>
              <a:ext cx="6095" cy="90678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846820" y="420471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37"/>
                  </a:lnTo>
                  <a:lnTo>
                    <a:pt x="5333" y="5357"/>
                  </a:lnTo>
                  <a:lnTo>
                    <a:pt x="1428" y="11171"/>
                  </a:lnTo>
                  <a:lnTo>
                    <a:pt x="0" y="18288"/>
                  </a:lnTo>
                  <a:lnTo>
                    <a:pt x="1428" y="25404"/>
                  </a:lnTo>
                  <a:lnTo>
                    <a:pt x="5333" y="31218"/>
                  </a:lnTo>
                  <a:lnTo>
                    <a:pt x="11144" y="35138"/>
                  </a:lnTo>
                  <a:lnTo>
                    <a:pt x="18287" y="36576"/>
                  </a:lnTo>
                  <a:lnTo>
                    <a:pt x="25431" y="35138"/>
                  </a:lnTo>
                  <a:lnTo>
                    <a:pt x="31242" y="31218"/>
                  </a:lnTo>
                  <a:lnTo>
                    <a:pt x="35147" y="25404"/>
                  </a:lnTo>
                  <a:lnTo>
                    <a:pt x="36575" y="18288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20255" y="3416808"/>
              <a:ext cx="691896" cy="172669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8679" y="4194047"/>
              <a:ext cx="7620" cy="80162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663440" y="41620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43415" y="3483864"/>
              <a:ext cx="7619" cy="165963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9029700" y="3450336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8" y="0"/>
                  </a:moveTo>
                  <a:lnTo>
                    <a:pt x="11144" y="1494"/>
                  </a:lnTo>
                  <a:lnTo>
                    <a:pt x="5333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4" y="32527"/>
                  </a:lnTo>
                  <a:lnTo>
                    <a:pt x="11144" y="36605"/>
                  </a:lnTo>
                  <a:lnTo>
                    <a:pt x="18288" y="38100"/>
                  </a:lnTo>
                  <a:lnTo>
                    <a:pt x="25431" y="36605"/>
                  </a:lnTo>
                  <a:lnTo>
                    <a:pt x="31242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2" y="5572"/>
                  </a:lnTo>
                  <a:lnTo>
                    <a:pt x="25431" y="1494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12991" y="3857244"/>
              <a:ext cx="7620" cy="80162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397752" y="3825239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28"/>
                  </a:lnTo>
                  <a:lnTo>
                    <a:pt x="5572" y="5334"/>
                  </a:lnTo>
                  <a:lnTo>
                    <a:pt x="1494" y="11144"/>
                  </a:lnTo>
                  <a:lnTo>
                    <a:pt x="0" y="18288"/>
                  </a:lnTo>
                  <a:lnTo>
                    <a:pt x="1494" y="25431"/>
                  </a:lnTo>
                  <a:lnTo>
                    <a:pt x="5572" y="31242"/>
                  </a:lnTo>
                  <a:lnTo>
                    <a:pt x="11626" y="35147"/>
                  </a:lnTo>
                  <a:lnTo>
                    <a:pt x="19050" y="36576"/>
                  </a:lnTo>
                  <a:lnTo>
                    <a:pt x="26473" y="35147"/>
                  </a:lnTo>
                  <a:lnTo>
                    <a:pt x="32527" y="31242"/>
                  </a:lnTo>
                  <a:lnTo>
                    <a:pt x="36605" y="25431"/>
                  </a:lnTo>
                  <a:lnTo>
                    <a:pt x="38100" y="18288"/>
                  </a:lnTo>
                  <a:lnTo>
                    <a:pt x="36605" y="11144"/>
                  </a:lnTo>
                  <a:lnTo>
                    <a:pt x="32527" y="5334"/>
                  </a:lnTo>
                  <a:lnTo>
                    <a:pt x="26473" y="142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96128" y="4213859"/>
              <a:ext cx="6096" cy="8001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580888" y="3383279"/>
              <a:ext cx="1376680" cy="835660"/>
            </a:xfrm>
            <a:custGeom>
              <a:avLst/>
              <a:gdLst/>
              <a:ahLst/>
              <a:cxnLst/>
              <a:rect l="l" t="t" r="r" b="b"/>
              <a:pathLst>
                <a:path w="1376679" h="835660">
                  <a:moveTo>
                    <a:pt x="36576" y="816102"/>
                  </a:moveTo>
                  <a:lnTo>
                    <a:pt x="35140" y="808697"/>
                  </a:lnTo>
                  <a:lnTo>
                    <a:pt x="31242" y="802640"/>
                  </a:lnTo>
                  <a:lnTo>
                    <a:pt x="25425" y="798550"/>
                  </a:lnTo>
                  <a:lnTo>
                    <a:pt x="18288" y="797052"/>
                  </a:lnTo>
                  <a:lnTo>
                    <a:pt x="11137" y="798550"/>
                  </a:lnTo>
                  <a:lnTo>
                    <a:pt x="5334" y="802640"/>
                  </a:lnTo>
                  <a:lnTo>
                    <a:pt x="1422" y="808697"/>
                  </a:lnTo>
                  <a:lnTo>
                    <a:pt x="0" y="816102"/>
                  </a:lnTo>
                  <a:lnTo>
                    <a:pt x="1422" y="823518"/>
                  </a:lnTo>
                  <a:lnTo>
                    <a:pt x="5334" y="829576"/>
                  </a:lnTo>
                  <a:lnTo>
                    <a:pt x="11137" y="833666"/>
                  </a:lnTo>
                  <a:lnTo>
                    <a:pt x="18288" y="835152"/>
                  </a:lnTo>
                  <a:lnTo>
                    <a:pt x="25425" y="833666"/>
                  </a:lnTo>
                  <a:lnTo>
                    <a:pt x="31242" y="829576"/>
                  </a:lnTo>
                  <a:lnTo>
                    <a:pt x="35140" y="823518"/>
                  </a:lnTo>
                  <a:lnTo>
                    <a:pt x="36576" y="816102"/>
                  </a:lnTo>
                  <a:close/>
                </a:path>
                <a:path w="1376679" h="835660">
                  <a:moveTo>
                    <a:pt x="1376172" y="19050"/>
                  </a:moveTo>
                  <a:lnTo>
                    <a:pt x="1374673" y="11633"/>
                  </a:lnTo>
                  <a:lnTo>
                    <a:pt x="1370596" y="5575"/>
                  </a:lnTo>
                  <a:lnTo>
                    <a:pt x="1364538" y="1498"/>
                  </a:lnTo>
                  <a:lnTo>
                    <a:pt x="1357122" y="0"/>
                  </a:lnTo>
                  <a:lnTo>
                    <a:pt x="1349692" y="1498"/>
                  </a:lnTo>
                  <a:lnTo>
                    <a:pt x="1343634" y="5575"/>
                  </a:lnTo>
                  <a:lnTo>
                    <a:pt x="1339557" y="11633"/>
                  </a:lnTo>
                  <a:lnTo>
                    <a:pt x="1338072" y="19050"/>
                  </a:lnTo>
                  <a:lnTo>
                    <a:pt x="1339557" y="26479"/>
                  </a:lnTo>
                  <a:lnTo>
                    <a:pt x="1343634" y="32537"/>
                  </a:lnTo>
                  <a:lnTo>
                    <a:pt x="1349692" y="36614"/>
                  </a:lnTo>
                  <a:lnTo>
                    <a:pt x="1357122" y="38100"/>
                  </a:lnTo>
                  <a:lnTo>
                    <a:pt x="1364538" y="36614"/>
                  </a:lnTo>
                  <a:lnTo>
                    <a:pt x="1370596" y="32537"/>
                  </a:lnTo>
                  <a:lnTo>
                    <a:pt x="1374673" y="26479"/>
                  </a:lnTo>
                  <a:lnTo>
                    <a:pt x="1376172" y="1905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56120" y="2122931"/>
              <a:ext cx="595883" cy="240182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48827" y="2462784"/>
              <a:ext cx="6095" cy="240334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8133588" y="243078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87" y="0"/>
                  </a:moveTo>
                  <a:lnTo>
                    <a:pt x="11144" y="1428"/>
                  </a:lnTo>
                  <a:lnTo>
                    <a:pt x="5333" y="5333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3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25431" y="35147"/>
                  </a:lnTo>
                  <a:lnTo>
                    <a:pt x="31241" y="31242"/>
                  </a:lnTo>
                  <a:lnTo>
                    <a:pt x="35147" y="25431"/>
                  </a:lnTo>
                  <a:lnTo>
                    <a:pt x="36575" y="18287"/>
                  </a:lnTo>
                  <a:lnTo>
                    <a:pt x="35147" y="11144"/>
                  </a:lnTo>
                  <a:lnTo>
                    <a:pt x="31241" y="5334"/>
                  </a:lnTo>
                  <a:lnTo>
                    <a:pt x="25431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28231" y="736091"/>
              <a:ext cx="504443" cy="385876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121651" y="2089403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8" y="0"/>
                  </a:moveTo>
                  <a:lnTo>
                    <a:pt x="11144" y="1494"/>
                  </a:lnTo>
                  <a:lnTo>
                    <a:pt x="5333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4" y="32527"/>
                  </a:lnTo>
                  <a:lnTo>
                    <a:pt x="11144" y="36605"/>
                  </a:lnTo>
                  <a:lnTo>
                    <a:pt x="18288" y="38100"/>
                  </a:lnTo>
                  <a:lnTo>
                    <a:pt x="25431" y="36605"/>
                  </a:lnTo>
                  <a:lnTo>
                    <a:pt x="31242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2" y="5572"/>
                  </a:lnTo>
                  <a:lnTo>
                    <a:pt x="25431" y="1494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513320" y="1004316"/>
              <a:ext cx="7619" cy="352043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7498079" y="97078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26473" y="36605"/>
                  </a:lnTo>
                  <a:lnTo>
                    <a:pt x="32527" y="32527"/>
                  </a:lnTo>
                  <a:lnTo>
                    <a:pt x="36605" y="26473"/>
                  </a:lnTo>
                  <a:lnTo>
                    <a:pt x="38100" y="19050"/>
                  </a:lnTo>
                  <a:lnTo>
                    <a:pt x="36605" y="11626"/>
                  </a:lnTo>
                  <a:lnTo>
                    <a:pt x="32527" y="5572"/>
                  </a:lnTo>
                  <a:lnTo>
                    <a:pt x="26473" y="1494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68996" y="2930652"/>
              <a:ext cx="7619" cy="221284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953755" y="2898647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88" y="0"/>
                  </a:moveTo>
                  <a:lnTo>
                    <a:pt x="11144" y="1428"/>
                  </a:lnTo>
                  <a:lnTo>
                    <a:pt x="5333" y="5333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1"/>
                  </a:lnTo>
                  <a:lnTo>
                    <a:pt x="11144" y="35147"/>
                  </a:lnTo>
                  <a:lnTo>
                    <a:pt x="18288" y="36575"/>
                  </a:lnTo>
                  <a:lnTo>
                    <a:pt x="25431" y="35147"/>
                  </a:lnTo>
                  <a:lnTo>
                    <a:pt x="31242" y="31242"/>
                  </a:lnTo>
                  <a:lnTo>
                    <a:pt x="35147" y="25431"/>
                  </a:lnTo>
                  <a:lnTo>
                    <a:pt x="36575" y="18287"/>
                  </a:lnTo>
                  <a:lnTo>
                    <a:pt x="35147" y="11144"/>
                  </a:lnTo>
                  <a:lnTo>
                    <a:pt x="31242" y="5334"/>
                  </a:lnTo>
                  <a:lnTo>
                    <a:pt x="25431" y="1428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89676" y="1903475"/>
              <a:ext cx="7620" cy="324002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774435" y="1871471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30">
                  <a:moveTo>
                    <a:pt x="19050" y="0"/>
                  </a:moveTo>
                  <a:lnTo>
                    <a:pt x="11626" y="1428"/>
                  </a:lnTo>
                  <a:lnTo>
                    <a:pt x="5572" y="5334"/>
                  </a:lnTo>
                  <a:lnTo>
                    <a:pt x="1494" y="11144"/>
                  </a:lnTo>
                  <a:lnTo>
                    <a:pt x="0" y="18287"/>
                  </a:lnTo>
                  <a:lnTo>
                    <a:pt x="1494" y="25431"/>
                  </a:lnTo>
                  <a:lnTo>
                    <a:pt x="5572" y="31241"/>
                  </a:lnTo>
                  <a:lnTo>
                    <a:pt x="11626" y="35147"/>
                  </a:lnTo>
                  <a:lnTo>
                    <a:pt x="19050" y="36575"/>
                  </a:lnTo>
                  <a:lnTo>
                    <a:pt x="26473" y="35147"/>
                  </a:lnTo>
                  <a:lnTo>
                    <a:pt x="32527" y="31242"/>
                  </a:lnTo>
                  <a:lnTo>
                    <a:pt x="36605" y="25431"/>
                  </a:lnTo>
                  <a:lnTo>
                    <a:pt x="38100" y="18287"/>
                  </a:lnTo>
                  <a:lnTo>
                    <a:pt x="36605" y="11144"/>
                  </a:lnTo>
                  <a:lnTo>
                    <a:pt x="32527" y="5334"/>
                  </a:lnTo>
                  <a:lnTo>
                    <a:pt x="26473" y="142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40779" y="2516124"/>
              <a:ext cx="7620" cy="240182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225540" y="248259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26473" y="36605"/>
                  </a:lnTo>
                  <a:lnTo>
                    <a:pt x="32527" y="32527"/>
                  </a:lnTo>
                  <a:lnTo>
                    <a:pt x="36605" y="26473"/>
                  </a:lnTo>
                  <a:lnTo>
                    <a:pt x="38100" y="19050"/>
                  </a:lnTo>
                  <a:lnTo>
                    <a:pt x="36605" y="11626"/>
                  </a:lnTo>
                  <a:lnTo>
                    <a:pt x="32527" y="5572"/>
                  </a:lnTo>
                  <a:lnTo>
                    <a:pt x="26473" y="1494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67600" y="3979164"/>
              <a:ext cx="7619" cy="80162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452360" y="3947159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82523" y="3124200"/>
              <a:ext cx="6096" cy="201930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175760" y="4442459"/>
              <a:ext cx="594360" cy="70104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67284" y="3090671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71" y="1494"/>
                  </a:lnTo>
                  <a:lnTo>
                    <a:pt x="5357" y="5572"/>
                  </a:lnTo>
                  <a:lnTo>
                    <a:pt x="1437" y="11626"/>
                  </a:lnTo>
                  <a:lnTo>
                    <a:pt x="0" y="19050"/>
                  </a:lnTo>
                  <a:lnTo>
                    <a:pt x="1437" y="26473"/>
                  </a:lnTo>
                  <a:lnTo>
                    <a:pt x="5357" y="32527"/>
                  </a:lnTo>
                  <a:lnTo>
                    <a:pt x="11171" y="36605"/>
                  </a:lnTo>
                  <a:lnTo>
                    <a:pt x="18287" y="38100"/>
                  </a:lnTo>
                  <a:lnTo>
                    <a:pt x="25404" y="36605"/>
                  </a:lnTo>
                  <a:lnTo>
                    <a:pt x="31218" y="32527"/>
                  </a:lnTo>
                  <a:lnTo>
                    <a:pt x="35138" y="26473"/>
                  </a:lnTo>
                  <a:lnTo>
                    <a:pt x="36575" y="19050"/>
                  </a:lnTo>
                  <a:lnTo>
                    <a:pt x="35138" y="11626"/>
                  </a:lnTo>
                  <a:lnTo>
                    <a:pt x="31218" y="5572"/>
                  </a:lnTo>
                  <a:lnTo>
                    <a:pt x="25404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96112" y="4866132"/>
              <a:ext cx="7619" cy="277367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880872" y="4834127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37" y="1437"/>
                  </a:lnTo>
                  <a:lnTo>
                    <a:pt x="5581" y="5357"/>
                  </a:lnTo>
                  <a:lnTo>
                    <a:pt x="1497" y="11171"/>
                  </a:lnTo>
                  <a:lnTo>
                    <a:pt x="0" y="18288"/>
                  </a:lnTo>
                  <a:lnTo>
                    <a:pt x="1497" y="25404"/>
                  </a:lnTo>
                  <a:lnTo>
                    <a:pt x="5581" y="31218"/>
                  </a:lnTo>
                  <a:lnTo>
                    <a:pt x="11637" y="35138"/>
                  </a:lnTo>
                  <a:lnTo>
                    <a:pt x="19050" y="36576"/>
                  </a:lnTo>
                  <a:lnTo>
                    <a:pt x="26462" y="35138"/>
                  </a:lnTo>
                  <a:lnTo>
                    <a:pt x="32518" y="31218"/>
                  </a:lnTo>
                  <a:lnTo>
                    <a:pt x="36602" y="25404"/>
                  </a:lnTo>
                  <a:lnTo>
                    <a:pt x="38100" y="18288"/>
                  </a:lnTo>
                  <a:lnTo>
                    <a:pt x="36602" y="11171"/>
                  </a:lnTo>
                  <a:lnTo>
                    <a:pt x="32518" y="5357"/>
                  </a:lnTo>
                  <a:lnTo>
                    <a:pt x="26462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18459" y="4288536"/>
              <a:ext cx="6095" cy="854963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2903220" y="4256532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87" y="0"/>
                  </a:moveTo>
                  <a:lnTo>
                    <a:pt x="11144" y="1437"/>
                  </a:lnTo>
                  <a:lnTo>
                    <a:pt x="5334" y="5357"/>
                  </a:lnTo>
                  <a:lnTo>
                    <a:pt x="1428" y="11171"/>
                  </a:lnTo>
                  <a:lnTo>
                    <a:pt x="0" y="18288"/>
                  </a:lnTo>
                  <a:lnTo>
                    <a:pt x="1428" y="25404"/>
                  </a:lnTo>
                  <a:lnTo>
                    <a:pt x="5333" y="31218"/>
                  </a:lnTo>
                  <a:lnTo>
                    <a:pt x="11144" y="35138"/>
                  </a:lnTo>
                  <a:lnTo>
                    <a:pt x="18287" y="36576"/>
                  </a:lnTo>
                  <a:lnTo>
                    <a:pt x="25431" y="35138"/>
                  </a:lnTo>
                  <a:lnTo>
                    <a:pt x="31241" y="31218"/>
                  </a:lnTo>
                  <a:lnTo>
                    <a:pt x="35147" y="25404"/>
                  </a:lnTo>
                  <a:lnTo>
                    <a:pt x="36575" y="18288"/>
                  </a:lnTo>
                  <a:lnTo>
                    <a:pt x="35147" y="11171"/>
                  </a:lnTo>
                  <a:lnTo>
                    <a:pt x="31242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49679" y="4422647"/>
              <a:ext cx="7619" cy="72085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234440" y="43906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37" y="1437"/>
                  </a:lnTo>
                  <a:lnTo>
                    <a:pt x="5581" y="5357"/>
                  </a:lnTo>
                  <a:lnTo>
                    <a:pt x="1497" y="11171"/>
                  </a:lnTo>
                  <a:lnTo>
                    <a:pt x="0" y="18287"/>
                  </a:lnTo>
                  <a:lnTo>
                    <a:pt x="1497" y="25404"/>
                  </a:lnTo>
                  <a:lnTo>
                    <a:pt x="5581" y="31218"/>
                  </a:lnTo>
                  <a:lnTo>
                    <a:pt x="11637" y="35138"/>
                  </a:lnTo>
                  <a:lnTo>
                    <a:pt x="19050" y="36575"/>
                  </a:lnTo>
                  <a:lnTo>
                    <a:pt x="26462" y="35138"/>
                  </a:lnTo>
                  <a:lnTo>
                    <a:pt x="32518" y="31218"/>
                  </a:lnTo>
                  <a:lnTo>
                    <a:pt x="36602" y="25404"/>
                  </a:lnTo>
                  <a:lnTo>
                    <a:pt x="38100" y="18287"/>
                  </a:lnTo>
                  <a:lnTo>
                    <a:pt x="36602" y="11171"/>
                  </a:lnTo>
                  <a:lnTo>
                    <a:pt x="32518" y="5357"/>
                  </a:lnTo>
                  <a:lnTo>
                    <a:pt x="26462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73608" y="4303776"/>
              <a:ext cx="7620" cy="839724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58368" y="4271771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71" y="1437"/>
                  </a:lnTo>
                  <a:lnTo>
                    <a:pt x="5357" y="5357"/>
                  </a:lnTo>
                  <a:lnTo>
                    <a:pt x="1437" y="11171"/>
                  </a:lnTo>
                  <a:lnTo>
                    <a:pt x="0" y="18287"/>
                  </a:lnTo>
                  <a:lnTo>
                    <a:pt x="1437" y="25404"/>
                  </a:lnTo>
                  <a:lnTo>
                    <a:pt x="5357" y="31218"/>
                  </a:lnTo>
                  <a:lnTo>
                    <a:pt x="11171" y="35138"/>
                  </a:lnTo>
                  <a:lnTo>
                    <a:pt x="18287" y="36575"/>
                  </a:lnTo>
                  <a:lnTo>
                    <a:pt x="25404" y="35138"/>
                  </a:lnTo>
                  <a:lnTo>
                    <a:pt x="31218" y="31218"/>
                  </a:lnTo>
                  <a:lnTo>
                    <a:pt x="35138" y="25404"/>
                  </a:lnTo>
                  <a:lnTo>
                    <a:pt x="36575" y="18287"/>
                  </a:lnTo>
                  <a:lnTo>
                    <a:pt x="35138" y="11171"/>
                  </a:lnTo>
                  <a:lnTo>
                    <a:pt x="31218" y="5357"/>
                  </a:lnTo>
                  <a:lnTo>
                    <a:pt x="25404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497579" y="4588764"/>
              <a:ext cx="7620" cy="554735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3482340" y="4408932"/>
              <a:ext cx="745490" cy="184785"/>
            </a:xfrm>
            <a:custGeom>
              <a:avLst/>
              <a:gdLst/>
              <a:ahLst/>
              <a:cxnLst/>
              <a:rect l="l" t="t" r="r" b="b"/>
              <a:pathLst>
                <a:path w="745489" h="184785">
                  <a:moveTo>
                    <a:pt x="38100" y="166116"/>
                  </a:moveTo>
                  <a:lnTo>
                    <a:pt x="36601" y="159004"/>
                  </a:lnTo>
                  <a:lnTo>
                    <a:pt x="32524" y="153187"/>
                  </a:lnTo>
                  <a:lnTo>
                    <a:pt x="26466" y="149275"/>
                  </a:lnTo>
                  <a:lnTo>
                    <a:pt x="19050" y="147828"/>
                  </a:lnTo>
                  <a:lnTo>
                    <a:pt x="11620" y="149275"/>
                  </a:lnTo>
                  <a:lnTo>
                    <a:pt x="5562" y="153187"/>
                  </a:lnTo>
                  <a:lnTo>
                    <a:pt x="1485" y="159004"/>
                  </a:lnTo>
                  <a:lnTo>
                    <a:pt x="0" y="166116"/>
                  </a:lnTo>
                  <a:lnTo>
                    <a:pt x="1485" y="173240"/>
                  </a:lnTo>
                  <a:lnTo>
                    <a:pt x="5562" y="179057"/>
                  </a:lnTo>
                  <a:lnTo>
                    <a:pt x="11620" y="182968"/>
                  </a:lnTo>
                  <a:lnTo>
                    <a:pt x="19050" y="184404"/>
                  </a:lnTo>
                  <a:lnTo>
                    <a:pt x="26466" y="182968"/>
                  </a:lnTo>
                  <a:lnTo>
                    <a:pt x="32524" y="179057"/>
                  </a:lnTo>
                  <a:lnTo>
                    <a:pt x="36601" y="173240"/>
                  </a:lnTo>
                  <a:lnTo>
                    <a:pt x="38100" y="166116"/>
                  </a:lnTo>
                  <a:close/>
                </a:path>
                <a:path w="745489" h="184785">
                  <a:moveTo>
                    <a:pt x="745236" y="19050"/>
                  </a:moveTo>
                  <a:lnTo>
                    <a:pt x="743737" y="11645"/>
                  </a:lnTo>
                  <a:lnTo>
                    <a:pt x="739660" y="5588"/>
                  </a:lnTo>
                  <a:lnTo>
                    <a:pt x="733602" y="1498"/>
                  </a:lnTo>
                  <a:lnTo>
                    <a:pt x="726186" y="0"/>
                  </a:lnTo>
                  <a:lnTo>
                    <a:pt x="718756" y="1498"/>
                  </a:lnTo>
                  <a:lnTo>
                    <a:pt x="712698" y="5588"/>
                  </a:lnTo>
                  <a:lnTo>
                    <a:pt x="708621" y="11645"/>
                  </a:lnTo>
                  <a:lnTo>
                    <a:pt x="707136" y="19050"/>
                  </a:lnTo>
                  <a:lnTo>
                    <a:pt x="708621" y="26466"/>
                  </a:lnTo>
                  <a:lnTo>
                    <a:pt x="712698" y="32524"/>
                  </a:lnTo>
                  <a:lnTo>
                    <a:pt x="718756" y="36614"/>
                  </a:lnTo>
                  <a:lnTo>
                    <a:pt x="726186" y="38100"/>
                  </a:lnTo>
                  <a:lnTo>
                    <a:pt x="733602" y="36614"/>
                  </a:lnTo>
                  <a:lnTo>
                    <a:pt x="739660" y="32524"/>
                  </a:lnTo>
                  <a:lnTo>
                    <a:pt x="743737" y="26466"/>
                  </a:lnTo>
                  <a:lnTo>
                    <a:pt x="745236" y="1905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133599" y="4564380"/>
              <a:ext cx="7620" cy="57912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2119883" y="4530851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88" y="0"/>
                  </a:moveTo>
                  <a:lnTo>
                    <a:pt x="11144" y="1497"/>
                  </a:lnTo>
                  <a:lnTo>
                    <a:pt x="5334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4" y="32518"/>
                  </a:lnTo>
                  <a:lnTo>
                    <a:pt x="11144" y="36602"/>
                  </a:lnTo>
                  <a:lnTo>
                    <a:pt x="18288" y="38100"/>
                  </a:lnTo>
                  <a:lnTo>
                    <a:pt x="25431" y="36602"/>
                  </a:lnTo>
                  <a:lnTo>
                    <a:pt x="31242" y="32518"/>
                  </a:lnTo>
                  <a:lnTo>
                    <a:pt x="35147" y="26462"/>
                  </a:lnTo>
                  <a:lnTo>
                    <a:pt x="36576" y="19050"/>
                  </a:lnTo>
                  <a:lnTo>
                    <a:pt x="35147" y="11637"/>
                  </a:lnTo>
                  <a:lnTo>
                    <a:pt x="31242" y="5581"/>
                  </a:lnTo>
                  <a:lnTo>
                    <a:pt x="25431" y="1497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018531" y="2363724"/>
              <a:ext cx="7620" cy="2401824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5003291" y="233019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26473" y="36605"/>
                  </a:lnTo>
                  <a:lnTo>
                    <a:pt x="32527" y="32527"/>
                  </a:lnTo>
                  <a:lnTo>
                    <a:pt x="36605" y="26473"/>
                  </a:lnTo>
                  <a:lnTo>
                    <a:pt x="38100" y="19050"/>
                  </a:lnTo>
                  <a:lnTo>
                    <a:pt x="36605" y="11626"/>
                  </a:lnTo>
                  <a:lnTo>
                    <a:pt x="32527" y="5572"/>
                  </a:lnTo>
                  <a:lnTo>
                    <a:pt x="26473" y="1494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93547" y="3886200"/>
              <a:ext cx="7619" cy="1199388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79831" y="385419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71" y="1428"/>
                  </a:lnTo>
                  <a:lnTo>
                    <a:pt x="5357" y="5333"/>
                  </a:lnTo>
                  <a:lnTo>
                    <a:pt x="1437" y="11144"/>
                  </a:lnTo>
                  <a:lnTo>
                    <a:pt x="0" y="18287"/>
                  </a:lnTo>
                  <a:lnTo>
                    <a:pt x="1437" y="25404"/>
                  </a:lnTo>
                  <a:lnTo>
                    <a:pt x="5357" y="31218"/>
                  </a:lnTo>
                  <a:lnTo>
                    <a:pt x="11171" y="35138"/>
                  </a:lnTo>
                  <a:lnTo>
                    <a:pt x="18287" y="36575"/>
                  </a:lnTo>
                  <a:lnTo>
                    <a:pt x="25404" y="35138"/>
                  </a:lnTo>
                  <a:lnTo>
                    <a:pt x="31218" y="31218"/>
                  </a:lnTo>
                  <a:lnTo>
                    <a:pt x="35138" y="25404"/>
                  </a:lnTo>
                  <a:lnTo>
                    <a:pt x="36575" y="18287"/>
                  </a:lnTo>
                  <a:lnTo>
                    <a:pt x="35138" y="11144"/>
                  </a:lnTo>
                  <a:lnTo>
                    <a:pt x="31218" y="5333"/>
                  </a:lnTo>
                  <a:lnTo>
                    <a:pt x="25404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782812" y="1563624"/>
              <a:ext cx="7619" cy="2401824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6717792" y="704087"/>
              <a:ext cx="2087880" cy="864235"/>
            </a:xfrm>
            <a:custGeom>
              <a:avLst/>
              <a:gdLst/>
              <a:ahLst/>
              <a:cxnLst/>
              <a:rect l="l" t="t" r="r" b="b"/>
              <a:pathLst>
                <a:path w="2087879" h="864235">
                  <a:moveTo>
                    <a:pt x="36576" y="18288"/>
                  </a:moveTo>
                  <a:lnTo>
                    <a:pt x="35140" y="11150"/>
                  </a:lnTo>
                  <a:lnTo>
                    <a:pt x="31242" y="5334"/>
                  </a:lnTo>
                  <a:lnTo>
                    <a:pt x="25425" y="1435"/>
                  </a:lnTo>
                  <a:lnTo>
                    <a:pt x="18288" y="0"/>
                  </a:lnTo>
                  <a:lnTo>
                    <a:pt x="11137" y="1435"/>
                  </a:lnTo>
                  <a:lnTo>
                    <a:pt x="5334" y="5334"/>
                  </a:lnTo>
                  <a:lnTo>
                    <a:pt x="1422" y="11150"/>
                  </a:lnTo>
                  <a:lnTo>
                    <a:pt x="0" y="18288"/>
                  </a:lnTo>
                  <a:lnTo>
                    <a:pt x="1422" y="25438"/>
                  </a:lnTo>
                  <a:lnTo>
                    <a:pt x="5334" y="31242"/>
                  </a:lnTo>
                  <a:lnTo>
                    <a:pt x="11137" y="35153"/>
                  </a:lnTo>
                  <a:lnTo>
                    <a:pt x="18288" y="36576"/>
                  </a:lnTo>
                  <a:lnTo>
                    <a:pt x="25425" y="35153"/>
                  </a:lnTo>
                  <a:lnTo>
                    <a:pt x="31242" y="31242"/>
                  </a:lnTo>
                  <a:lnTo>
                    <a:pt x="35140" y="25438"/>
                  </a:lnTo>
                  <a:lnTo>
                    <a:pt x="36576" y="18288"/>
                  </a:lnTo>
                  <a:close/>
                </a:path>
                <a:path w="2087879" h="864235">
                  <a:moveTo>
                    <a:pt x="2087880" y="845058"/>
                  </a:moveTo>
                  <a:lnTo>
                    <a:pt x="2086381" y="837641"/>
                  </a:lnTo>
                  <a:lnTo>
                    <a:pt x="2082304" y="831583"/>
                  </a:lnTo>
                  <a:lnTo>
                    <a:pt x="2076246" y="827506"/>
                  </a:lnTo>
                  <a:lnTo>
                    <a:pt x="2068830" y="826008"/>
                  </a:lnTo>
                  <a:lnTo>
                    <a:pt x="2061400" y="827506"/>
                  </a:lnTo>
                  <a:lnTo>
                    <a:pt x="2055342" y="831583"/>
                  </a:lnTo>
                  <a:lnTo>
                    <a:pt x="2051265" y="837641"/>
                  </a:lnTo>
                  <a:lnTo>
                    <a:pt x="2049780" y="845058"/>
                  </a:lnTo>
                  <a:lnTo>
                    <a:pt x="2051265" y="852487"/>
                  </a:lnTo>
                  <a:lnTo>
                    <a:pt x="2055342" y="858545"/>
                  </a:lnTo>
                  <a:lnTo>
                    <a:pt x="2061400" y="862622"/>
                  </a:lnTo>
                  <a:lnTo>
                    <a:pt x="2068830" y="864108"/>
                  </a:lnTo>
                  <a:lnTo>
                    <a:pt x="2076246" y="862622"/>
                  </a:lnTo>
                  <a:lnTo>
                    <a:pt x="2082304" y="858545"/>
                  </a:lnTo>
                  <a:lnTo>
                    <a:pt x="2086381" y="852487"/>
                  </a:lnTo>
                  <a:lnTo>
                    <a:pt x="2087880" y="845058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719828" y="1046988"/>
              <a:ext cx="4424172" cy="4096512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339852" y="173736"/>
              <a:ext cx="7868920" cy="759460"/>
            </a:xfrm>
            <a:custGeom>
              <a:avLst/>
              <a:gdLst/>
              <a:ahLst/>
              <a:cxnLst/>
              <a:rect l="l" t="t" r="r" b="b"/>
              <a:pathLst>
                <a:path w="7868920" h="759460">
                  <a:moveTo>
                    <a:pt x="0" y="758951"/>
                  </a:moveTo>
                  <a:lnTo>
                    <a:pt x="7868411" y="758951"/>
                  </a:lnTo>
                  <a:lnTo>
                    <a:pt x="7868411" y="0"/>
                  </a:lnTo>
                  <a:lnTo>
                    <a:pt x="0" y="0"/>
                  </a:lnTo>
                  <a:lnTo>
                    <a:pt x="0" y="758951"/>
                  </a:lnTo>
                  <a:close/>
                </a:path>
              </a:pathLst>
            </a:custGeom>
            <a:ln w="9144">
              <a:solidFill>
                <a:srgbClr val="D68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4244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00"/>
              </a:spcBef>
            </a:pPr>
            <a:r>
              <a:rPr sz="3000" spc="-295" dirty="0"/>
              <a:t>Types</a:t>
            </a:r>
            <a:r>
              <a:rPr sz="3000" spc="-20" dirty="0"/>
              <a:t> </a:t>
            </a:r>
            <a:r>
              <a:rPr sz="3000" dirty="0"/>
              <a:t>of</a:t>
            </a:r>
            <a:r>
              <a:rPr sz="3000" spc="-180" dirty="0"/>
              <a:t> </a:t>
            </a:r>
            <a:r>
              <a:rPr sz="3000" spc="-340" dirty="0"/>
              <a:t>Cost</a:t>
            </a:r>
            <a:r>
              <a:rPr sz="3000" spc="-30" dirty="0"/>
              <a:t> </a:t>
            </a:r>
            <a:r>
              <a:rPr sz="3000" spc="-175" dirty="0"/>
              <a:t>Function</a:t>
            </a:r>
            <a:r>
              <a:rPr sz="3000" spc="-25" dirty="0"/>
              <a:t> </a:t>
            </a:r>
            <a:r>
              <a:rPr sz="3000" dirty="0"/>
              <a:t>in</a:t>
            </a:r>
            <a:r>
              <a:rPr sz="3000" spc="-50" dirty="0"/>
              <a:t> </a:t>
            </a:r>
            <a:r>
              <a:rPr sz="3000" spc="-190" dirty="0"/>
              <a:t>Linear</a:t>
            </a:r>
            <a:r>
              <a:rPr sz="3000" spc="-30" dirty="0"/>
              <a:t> </a:t>
            </a:r>
            <a:r>
              <a:rPr sz="3000" spc="-200" dirty="0"/>
              <a:t>Regression</a:t>
            </a:r>
            <a:endParaRPr sz="3000"/>
          </a:p>
        </p:txBody>
      </p:sp>
      <p:pic>
        <p:nvPicPr>
          <p:cNvPr id="71" name="object 7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22731" y="4140708"/>
            <a:ext cx="2682473" cy="1002791"/>
          </a:xfrm>
          <a:prstGeom prst="rect">
            <a:avLst/>
          </a:prstGeom>
        </p:spPr>
      </p:pic>
      <p:sp>
        <p:nvSpPr>
          <p:cNvPr id="72" name="object 72"/>
          <p:cNvSpPr txBox="1"/>
          <p:nvPr/>
        </p:nvSpPr>
        <p:spPr>
          <a:xfrm>
            <a:off x="418287" y="1297050"/>
            <a:ext cx="6122670" cy="1002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200"/>
              </a:lnSpc>
              <a:spcBef>
                <a:spcPts val="90"/>
              </a:spcBef>
            </a:pPr>
            <a:r>
              <a:rPr sz="1600" dirty="0">
                <a:solidFill>
                  <a:srgbClr val="D688FF"/>
                </a:solidFill>
                <a:latin typeface="Calibri"/>
                <a:cs typeface="Calibri"/>
              </a:rPr>
              <a:t>Root</a:t>
            </a:r>
            <a:r>
              <a:rPr sz="1600" spc="80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688FF"/>
                </a:solidFill>
                <a:latin typeface="Calibri"/>
                <a:cs typeface="Calibri"/>
              </a:rPr>
              <a:t>mean</a:t>
            </a:r>
            <a:r>
              <a:rPr sz="1600" spc="80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688FF"/>
                </a:solidFill>
                <a:latin typeface="Calibri"/>
                <a:cs typeface="Calibri"/>
              </a:rPr>
              <a:t>squared</a:t>
            </a:r>
            <a:r>
              <a:rPr sz="1600" spc="70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688FF"/>
                </a:solidFill>
                <a:latin typeface="Calibri"/>
                <a:cs typeface="Calibri"/>
              </a:rPr>
              <a:t>error</a:t>
            </a:r>
            <a:r>
              <a:rPr sz="1600" spc="85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688FF"/>
                </a:solidFill>
                <a:latin typeface="Calibri"/>
                <a:cs typeface="Calibri"/>
              </a:rPr>
              <a:t>(RMSE):</a:t>
            </a:r>
            <a:r>
              <a:rPr sz="1600" spc="75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Root</a:t>
            </a:r>
            <a:r>
              <a:rPr sz="16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Mean</a:t>
            </a:r>
            <a:r>
              <a:rPr sz="16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Squared</a:t>
            </a:r>
            <a:r>
              <a:rPr sz="16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Error</a:t>
            </a:r>
            <a:r>
              <a:rPr sz="16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(RMSE)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16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16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main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16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indicators</a:t>
            </a:r>
            <a:r>
              <a:rPr sz="16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6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regression</a:t>
            </a:r>
            <a:r>
              <a:rPr sz="16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model.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measures</a:t>
            </a:r>
            <a:r>
              <a:rPr sz="16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average</a:t>
            </a:r>
            <a:r>
              <a:rPr sz="1600" spc="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difference</a:t>
            </a:r>
            <a:r>
              <a:rPr sz="1600" spc="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16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r>
              <a:rPr sz="1600" spc="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predicted</a:t>
            </a:r>
            <a:r>
              <a:rPr sz="16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6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model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actual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73" name="object 73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5324855" y="242315"/>
            <a:ext cx="594360" cy="594360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4287011" y="1690116"/>
            <a:ext cx="326136" cy="326136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79831" y="1197863"/>
            <a:ext cx="594360" cy="595884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292095" y="263652"/>
            <a:ext cx="327660" cy="327660"/>
          </a:xfrm>
          <a:prstGeom prst="rect">
            <a:avLst/>
          </a:prstGeom>
        </p:spPr>
      </p:pic>
      <p:grpSp>
        <p:nvGrpSpPr>
          <p:cNvPr id="77" name="object 77"/>
          <p:cNvGrpSpPr/>
          <p:nvPr/>
        </p:nvGrpSpPr>
        <p:grpSpPr>
          <a:xfrm>
            <a:off x="446531" y="242315"/>
            <a:ext cx="8140065" cy="3799840"/>
            <a:chOff x="446531" y="242315"/>
            <a:chExt cx="8140065" cy="3799840"/>
          </a:xfrm>
        </p:grpSpPr>
        <p:pic>
          <p:nvPicPr>
            <p:cNvPr id="78" name="object 7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990331" y="242315"/>
              <a:ext cx="595884" cy="594360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46531" y="3447288"/>
              <a:ext cx="594360" cy="594360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210811" y="3447288"/>
              <a:ext cx="326136" cy="327659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200399" y="2171699"/>
              <a:ext cx="2743200" cy="15499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5809" y="3715112"/>
            <a:ext cx="5338445" cy="1428750"/>
            <a:chOff x="3805809" y="3715112"/>
            <a:chExt cx="5338445" cy="14287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3089" y="4109592"/>
              <a:ext cx="5190910" cy="103390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4135" y="4077505"/>
              <a:ext cx="5269865" cy="10659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5809" y="3715112"/>
              <a:ext cx="5338191" cy="140332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0" y="2819400"/>
            <a:ext cx="5706745" cy="2324100"/>
            <a:chOff x="0" y="2819400"/>
            <a:chExt cx="5706745" cy="232410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819400"/>
              <a:ext cx="3054315" cy="23241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2124" y="3692652"/>
              <a:ext cx="4714067" cy="1450848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64579" y="2979420"/>
            <a:ext cx="2979420" cy="216408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367284" y="2785872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7" y="0"/>
                </a:moveTo>
                <a:lnTo>
                  <a:pt x="11171" y="1494"/>
                </a:lnTo>
                <a:lnTo>
                  <a:pt x="5357" y="5572"/>
                </a:lnTo>
                <a:lnTo>
                  <a:pt x="1437" y="11626"/>
                </a:lnTo>
                <a:lnTo>
                  <a:pt x="0" y="19050"/>
                </a:lnTo>
                <a:lnTo>
                  <a:pt x="1437" y="26473"/>
                </a:lnTo>
                <a:lnTo>
                  <a:pt x="5357" y="32527"/>
                </a:lnTo>
                <a:lnTo>
                  <a:pt x="11171" y="36605"/>
                </a:lnTo>
                <a:lnTo>
                  <a:pt x="18287" y="38100"/>
                </a:lnTo>
                <a:lnTo>
                  <a:pt x="25404" y="36605"/>
                </a:lnTo>
                <a:lnTo>
                  <a:pt x="31218" y="32527"/>
                </a:lnTo>
                <a:lnTo>
                  <a:pt x="35138" y="26473"/>
                </a:lnTo>
                <a:lnTo>
                  <a:pt x="36575" y="19050"/>
                </a:lnTo>
                <a:lnTo>
                  <a:pt x="35138" y="11626"/>
                </a:lnTo>
                <a:lnTo>
                  <a:pt x="31218" y="5572"/>
                </a:lnTo>
                <a:lnTo>
                  <a:pt x="25404" y="1494"/>
                </a:lnTo>
                <a:lnTo>
                  <a:pt x="18287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96567" y="4123944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19050" y="0"/>
                </a:moveTo>
                <a:lnTo>
                  <a:pt x="11626" y="1437"/>
                </a:lnTo>
                <a:lnTo>
                  <a:pt x="5572" y="5357"/>
                </a:lnTo>
                <a:lnTo>
                  <a:pt x="1494" y="11171"/>
                </a:lnTo>
                <a:lnTo>
                  <a:pt x="0" y="18287"/>
                </a:lnTo>
                <a:lnTo>
                  <a:pt x="1494" y="25404"/>
                </a:lnTo>
                <a:lnTo>
                  <a:pt x="5572" y="31218"/>
                </a:lnTo>
                <a:lnTo>
                  <a:pt x="11626" y="35138"/>
                </a:lnTo>
                <a:lnTo>
                  <a:pt x="19050" y="36575"/>
                </a:lnTo>
                <a:lnTo>
                  <a:pt x="26473" y="35138"/>
                </a:lnTo>
                <a:lnTo>
                  <a:pt x="32527" y="31218"/>
                </a:lnTo>
                <a:lnTo>
                  <a:pt x="36605" y="25404"/>
                </a:lnTo>
                <a:lnTo>
                  <a:pt x="38100" y="18287"/>
                </a:lnTo>
                <a:lnTo>
                  <a:pt x="36605" y="11171"/>
                </a:lnTo>
                <a:lnTo>
                  <a:pt x="32527" y="5357"/>
                </a:lnTo>
                <a:lnTo>
                  <a:pt x="26473" y="1437"/>
                </a:lnTo>
                <a:lnTo>
                  <a:pt x="19050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2528316" y="3720084"/>
            <a:ext cx="36830" cy="1233170"/>
            <a:chOff x="2528316" y="3720084"/>
            <a:chExt cx="36830" cy="123317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43556" y="3752088"/>
              <a:ext cx="7620" cy="120091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528316" y="3720084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87" y="0"/>
                  </a:moveTo>
                  <a:lnTo>
                    <a:pt x="11144" y="1428"/>
                  </a:lnTo>
                  <a:lnTo>
                    <a:pt x="5334" y="5333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3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25431" y="35147"/>
                  </a:lnTo>
                  <a:lnTo>
                    <a:pt x="31241" y="31241"/>
                  </a:lnTo>
                  <a:lnTo>
                    <a:pt x="35147" y="25431"/>
                  </a:lnTo>
                  <a:lnTo>
                    <a:pt x="36575" y="18287"/>
                  </a:lnTo>
                  <a:lnTo>
                    <a:pt x="35147" y="11144"/>
                  </a:lnTo>
                  <a:lnTo>
                    <a:pt x="31242" y="5333"/>
                  </a:lnTo>
                  <a:lnTo>
                    <a:pt x="25431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732788" y="4085844"/>
            <a:ext cx="38100" cy="833755"/>
            <a:chOff x="1732788" y="4085844"/>
            <a:chExt cx="38100" cy="833755"/>
          </a:xfrm>
        </p:grpSpPr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48028" y="4117848"/>
              <a:ext cx="7620" cy="80162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732788" y="40858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8607552" y="2947416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19050" y="0"/>
                </a:moveTo>
                <a:lnTo>
                  <a:pt x="11626" y="1428"/>
                </a:lnTo>
                <a:lnTo>
                  <a:pt x="5572" y="5333"/>
                </a:lnTo>
                <a:lnTo>
                  <a:pt x="1494" y="11144"/>
                </a:lnTo>
                <a:lnTo>
                  <a:pt x="0" y="18287"/>
                </a:lnTo>
                <a:lnTo>
                  <a:pt x="1494" y="25431"/>
                </a:lnTo>
                <a:lnTo>
                  <a:pt x="5572" y="31241"/>
                </a:lnTo>
                <a:lnTo>
                  <a:pt x="11626" y="35147"/>
                </a:lnTo>
                <a:lnTo>
                  <a:pt x="19050" y="36575"/>
                </a:lnTo>
                <a:lnTo>
                  <a:pt x="26473" y="35147"/>
                </a:lnTo>
                <a:lnTo>
                  <a:pt x="32527" y="31242"/>
                </a:lnTo>
                <a:lnTo>
                  <a:pt x="36605" y="25431"/>
                </a:lnTo>
                <a:lnTo>
                  <a:pt x="38100" y="18287"/>
                </a:lnTo>
                <a:lnTo>
                  <a:pt x="36605" y="11144"/>
                </a:lnTo>
                <a:lnTo>
                  <a:pt x="32527" y="5334"/>
                </a:lnTo>
                <a:lnTo>
                  <a:pt x="26473" y="1428"/>
                </a:lnTo>
                <a:lnTo>
                  <a:pt x="19050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658368" y="3966971"/>
            <a:ext cx="36830" cy="1176655"/>
            <a:chOff x="658368" y="3966971"/>
            <a:chExt cx="36830" cy="1176655"/>
          </a:xfrm>
        </p:grpSpPr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3608" y="3998975"/>
              <a:ext cx="7620" cy="114452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58368" y="3966971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71" y="1437"/>
                  </a:lnTo>
                  <a:lnTo>
                    <a:pt x="5357" y="5357"/>
                  </a:lnTo>
                  <a:lnTo>
                    <a:pt x="1437" y="11171"/>
                  </a:lnTo>
                  <a:lnTo>
                    <a:pt x="0" y="18287"/>
                  </a:lnTo>
                  <a:lnTo>
                    <a:pt x="1437" y="25404"/>
                  </a:lnTo>
                  <a:lnTo>
                    <a:pt x="5357" y="31218"/>
                  </a:lnTo>
                  <a:lnTo>
                    <a:pt x="11171" y="35138"/>
                  </a:lnTo>
                  <a:lnTo>
                    <a:pt x="18287" y="36575"/>
                  </a:lnTo>
                  <a:lnTo>
                    <a:pt x="25404" y="35138"/>
                  </a:lnTo>
                  <a:lnTo>
                    <a:pt x="31218" y="31218"/>
                  </a:lnTo>
                  <a:lnTo>
                    <a:pt x="35138" y="25404"/>
                  </a:lnTo>
                  <a:lnTo>
                    <a:pt x="36575" y="18287"/>
                  </a:lnTo>
                  <a:lnTo>
                    <a:pt x="35138" y="11171"/>
                  </a:lnTo>
                  <a:lnTo>
                    <a:pt x="31218" y="5357"/>
                  </a:lnTo>
                  <a:lnTo>
                    <a:pt x="25404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3528059" y="4390644"/>
            <a:ext cx="36830" cy="753110"/>
            <a:chOff x="3528059" y="4390644"/>
            <a:chExt cx="36830" cy="753110"/>
          </a:xfrm>
        </p:grpSpPr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43299" y="4422648"/>
              <a:ext cx="6096" cy="72085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528059" y="4390644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37"/>
                  </a:lnTo>
                  <a:lnTo>
                    <a:pt x="5334" y="5357"/>
                  </a:lnTo>
                  <a:lnTo>
                    <a:pt x="1428" y="11171"/>
                  </a:lnTo>
                  <a:lnTo>
                    <a:pt x="0" y="18287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7" y="36575"/>
                  </a:lnTo>
                  <a:lnTo>
                    <a:pt x="25431" y="35138"/>
                  </a:lnTo>
                  <a:lnTo>
                    <a:pt x="31241" y="31218"/>
                  </a:lnTo>
                  <a:lnTo>
                    <a:pt x="35147" y="25404"/>
                  </a:lnTo>
                  <a:lnTo>
                    <a:pt x="36575" y="18287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2348483" y="4226052"/>
            <a:ext cx="36830" cy="833755"/>
            <a:chOff x="2348483" y="4226052"/>
            <a:chExt cx="36830" cy="833755"/>
          </a:xfrm>
        </p:grpSpPr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62199" y="4259580"/>
              <a:ext cx="7620" cy="80009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348483" y="422605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88" y="0"/>
                  </a:moveTo>
                  <a:lnTo>
                    <a:pt x="11144" y="1497"/>
                  </a:lnTo>
                  <a:lnTo>
                    <a:pt x="5334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4" y="32518"/>
                  </a:lnTo>
                  <a:lnTo>
                    <a:pt x="11144" y="36602"/>
                  </a:lnTo>
                  <a:lnTo>
                    <a:pt x="18288" y="38100"/>
                  </a:lnTo>
                  <a:lnTo>
                    <a:pt x="25431" y="36602"/>
                  </a:lnTo>
                  <a:lnTo>
                    <a:pt x="31242" y="32518"/>
                  </a:lnTo>
                  <a:lnTo>
                    <a:pt x="35147" y="26462"/>
                  </a:lnTo>
                  <a:lnTo>
                    <a:pt x="36576" y="19050"/>
                  </a:lnTo>
                  <a:lnTo>
                    <a:pt x="35147" y="11637"/>
                  </a:lnTo>
                  <a:lnTo>
                    <a:pt x="31242" y="5581"/>
                  </a:lnTo>
                  <a:lnTo>
                    <a:pt x="25431" y="1497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7258811" y="4352544"/>
            <a:ext cx="38100" cy="791210"/>
            <a:chOff x="7258811" y="4352544"/>
            <a:chExt cx="38100" cy="791210"/>
          </a:xfrm>
        </p:grpSpPr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74051" y="4384548"/>
              <a:ext cx="7619" cy="75895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258811" y="43525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5876544" y="4416552"/>
            <a:ext cx="36830" cy="727075"/>
            <a:chOff x="5876544" y="4416552"/>
            <a:chExt cx="36830" cy="727075"/>
          </a:xfrm>
        </p:grpSpPr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91784" y="4448556"/>
              <a:ext cx="7620" cy="69494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876544" y="4416552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37"/>
                  </a:lnTo>
                  <a:lnTo>
                    <a:pt x="5334" y="5357"/>
                  </a:lnTo>
                  <a:lnTo>
                    <a:pt x="1428" y="11171"/>
                  </a:lnTo>
                  <a:lnTo>
                    <a:pt x="0" y="18288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7" y="36576"/>
                  </a:lnTo>
                  <a:lnTo>
                    <a:pt x="25431" y="35138"/>
                  </a:lnTo>
                  <a:lnTo>
                    <a:pt x="31241" y="31218"/>
                  </a:lnTo>
                  <a:lnTo>
                    <a:pt x="35147" y="25404"/>
                  </a:lnTo>
                  <a:lnTo>
                    <a:pt x="36575" y="18288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5087111" y="4314444"/>
            <a:ext cx="38100" cy="829310"/>
            <a:chOff x="5087111" y="4314444"/>
            <a:chExt cx="38100" cy="829310"/>
          </a:xfrm>
        </p:grpSpPr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02351" y="4346447"/>
              <a:ext cx="7620" cy="79705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087111" y="43144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6722364" y="4393691"/>
            <a:ext cx="38100" cy="749935"/>
            <a:chOff x="6722364" y="4393691"/>
            <a:chExt cx="38100" cy="749935"/>
          </a:xfrm>
        </p:grpSpPr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37604" y="4425695"/>
              <a:ext cx="7619" cy="71780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722364" y="4393691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8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6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8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7961376" y="3966971"/>
            <a:ext cx="38100" cy="833755"/>
            <a:chOff x="7961376" y="3966971"/>
            <a:chExt cx="38100" cy="833755"/>
          </a:xfrm>
        </p:grpSpPr>
        <p:pic>
          <p:nvPicPr>
            <p:cNvPr id="41" name="object 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76616" y="3998975"/>
              <a:ext cx="7619" cy="80162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7961376" y="3966971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8313419" y="4029455"/>
            <a:ext cx="36830" cy="833755"/>
            <a:chOff x="8313419" y="4029455"/>
            <a:chExt cx="36830" cy="833755"/>
          </a:xfrm>
        </p:grpSpPr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27135" y="4062983"/>
              <a:ext cx="7619" cy="80010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8313419" y="402945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7"/>
                  </a:lnTo>
                  <a:lnTo>
                    <a:pt x="5333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3" y="32518"/>
                  </a:lnTo>
                  <a:lnTo>
                    <a:pt x="11144" y="36602"/>
                  </a:lnTo>
                  <a:lnTo>
                    <a:pt x="18287" y="38100"/>
                  </a:lnTo>
                  <a:lnTo>
                    <a:pt x="25431" y="36602"/>
                  </a:lnTo>
                  <a:lnTo>
                    <a:pt x="31242" y="32518"/>
                  </a:lnTo>
                  <a:lnTo>
                    <a:pt x="35147" y="26462"/>
                  </a:lnTo>
                  <a:lnTo>
                    <a:pt x="36575" y="19050"/>
                  </a:lnTo>
                  <a:lnTo>
                    <a:pt x="35147" y="11637"/>
                  </a:lnTo>
                  <a:lnTo>
                    <a:pt x="31241" y="5581"/>
                  </a:lnTo>
                  <a:lnTo>
                    <a:pt x="25431" y="149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8994647" y="3767328"/>
            <a:ext cx="36830" cy="1231900"/>
            <a:chOff x="8994647" y="3767328"/>
            <a:chExt cx="36830" cy="1231900"/>
          </a:xfrm>
        </p:grpSpPr>
        <p:pic>
          <p:nvPicPr>
            <p:cNvPr id="47" name="object 4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009887" y="3799332"/>
              <a:ext cx="7619" cy="1199388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8994647" y="376732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28"/>
                  </a:lnTo>
                  <a:lnTo>
                    <a:pt x="5333" y="5334"/>
                  </a:lnTo>
                  <a:lnTo>
                    <a:pt x="1428" y="11144"/>
                  </a:lnTo>
                  <a:lnTo>
                    <a:pt x="0" y="18288"/>
                  </a:lnTo>
                  <a:lnTo>
                    <a:pt x="1428" y="25431"/>
                  </a:lnTo>
                  <a:lnTo>
                    <a:pt x="5333" y="31242"/>
                  </a:lnTo>
                  <a:lnTo>
                    <a:pt x="11144" y="35147"/>
                  </a:lnTo>
                  <a:lnTo>
                    <a:pt x="18287" y="36576"/>
                  </a:lnTo>
                  <a:lnTo>
                    <a:pt x="25431" y="35147"/>
                  </a:lnTo>
                  <a:lnTo>
                    <a:pt x="31242" y="31242"/>
                  </a:lnTo>
                  <a:lnTo>
                    <a:pt x="35147" y="25431"/>
                  </a:lnTo>
                  <a:lnTo>
                    <a:pt x="36575" y="18288"/>
                  </a:lnTo>
                  <a:lnTo>
                    <a:pt x="35147" y="11144"/>
                  </a:lnTo>
                  <a:lnTo>
                    <a:pt x="31241" y="5334"/>
                  </a:lnTo>
                  <a:lnTo>
                    <a:pt x="25431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9" name="object 4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694676" y="3646932"/>
            <a:ext cx="614172" cy="1496568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93547" y="3581400"/>
            <a:ext cx="7619" cy="1199388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807707" y="4517135"/>
            <a:ext cx="504444" cy="504444"/>
          </a:xfrm>
          <a:prstGeom prst="rect">
            <a:avLst/>
          </a:prstGeom>
        </p:spPr>
      </p:pic>
      <p:sp>
        <p:nvSpPr>
          <p:cNvPr id="52" name="object 52"/>
          <p:cNvSpPr/>
          <p:nvPr/>
        </p:nvSpPr>
        <p:spPr>
          <a:xfrm>
            <a:off x="179831" y="3549396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8287" y="0"/>
                </a:moveTo>
                <a:lnTo>
                  <a:pt x="11171" y="1428"/>
                </a:lnTo>
                <a:lnTo>
                  <a:pt x="5357" y="5333"/>
                </a:lnTo>
                <a:lnTo>
                  <a:pt x="1437" y="11144"/>
                </a:lnTo>
                <a:lnTo>
                  <a:pt x="0" y="18287"/>
                </a:lnTo>
                <a:lnTo>
                  <a:pt x="1437" y="25431"/>
                </a:lnTo>
                <a:lnTo>
                  <a:pt x="5357" y="31241"/>
                </a:lnTo>
                <a:lnTo>
                  <a:pt x="11171" y="35147"/>
                </a:lnTo>
                <a:lnTo>
                  <a:pt x="18287" y="36575"/>
                </a:lnTo>
                <a:lnTo>
                  <a:pt x="25404" y="35147"/>
                </a:lnTo>
                <a:lnTo>
                  <a:pt x="31218" y="31241"/>
                </a:lnTo>
                <a:lnTo>
                  <a:pt x="35138" y="25431"/>
                </a:lnTo>
                <a:lnTo>
                  <a:pt x="36575" y="18287"/>
                </a:lnTo>
                <a:lnTo>
                  <a:pt x="35138" y="11144"/>
                </a:lnTo>
                <a:lnTo>
                  <a:pt x="31218" y="5333"/>
                </a:lnTo>
                <a:lnTo>
                  <a:pt x="25404" y="1428"/>
                </a:lnTo>
                <a:lnTo>
                  <a:pt x="18287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object 53"/>
          <p:cNvGrpSpPr/>
          <p:nvPr/>
        </p:nvGrpSpPr>
        <p:grpSpPr>
          <a:xfrm>
            <a:off x="4434840" y="4466844"/>
            <a:ext cx="38100" cy="676910"/>
            <a:chOff x="4434840" y="4466844"/>
            <a:chExt cx="38100" cy="676910"/>
          </a:xfrm>
        </p:grpSpPr>
        <p:pic>
          <p:nvPicPr>
            <p:cNvPr id="54" name="object 5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450080" y="4498848"/>
              <a:ext cx="7620" cy="64465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4434840" y="44668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3121151" y="3886200"/>
            <a:ext cx="38100" cy="1233170"/>
            <a:chOff x="3121151" y="3886200"/>
            <a:chExt cx="38100" cy="1233170"/>
          </a:xfrm>
        </p:grpSpPr>
        <p:pic>
          <p:nvPicPr>
            <p:cNvPr id="57" name="object 5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136391" y="3918203"/>
              <a:ext cx="7620" cy="1200912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3121151" y="388620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26" y="1497"/>
                  </a:lnTo>
                  <a:lnTo>
                    <a:pt x="5572" y="5581"/>
                  </a:lnTo>
                  <a:lnTo>
                    <a:pt x="1494" y="11637"/>
                  </a:lnTo>
                  <a:lnTo>
                    <a:pt x="0" y="19050"/>
                  </a:lnTo>
                  <a:lnTo>
                    <a:pt x="1494" y="26462"/>
                  </a:lnTo>
                  <a:lnTo>
                    <a:pt x="5572" y="32518"/>
                  </a:lnTo>
                  <a:lnTo>
                    <a:pt x="11626" y="36602"/>
                  </a:lnTo>
                  <a:lnTo>
                    <a:pt x="19050" y="38100"/>
                  </a:lnTo>
                  <a:lnTo>
                    <a:pt x="26473" y="36602"/>
                  </a:lnTo>
                  <a:lnTo>
                    <a:pt x="32527" y="32518"/>
                  </a:lnTo>
                  <a:lnTo>
                    <a:pt x="36605" y="26462"/>
                  </a:lnTo>
                  <a:lnTo>
                    <a:pt x="38100" y="19050"/>
                  </a:lnTo>
                  <a:lnTo>
                    <a:pt x="36605" y="11637"/>
                  </a:lnTo>
                  <a:lnTo>
                    <a:pt x="32527" y="5581"/>
                  </a:lnTo>
                  <a:lnTo>
                    <a:pt x="26473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2068067" y="3450335"/>
            <a:ext cx="36830" cy="1693545"/>
            <a:chOff x="2068067" y="3450335"/>
            <a:chExt cx="36830" cy="1693545"/>
          </a:xfrm>
        </p:grpSpPr>
        <p:pic>
          <p:nvPicPr>
            <p:cNvPr id="60" name="object 6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083307" y="3483863"/>
              <a:ext cx="7620" cy="1659636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2068067" y="345033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87" y="0"/>
                  </a:moveTo>
                  <a:lnTo>
                    <a:pt x="11144" y="1494"/>
                  </a:lnTo>
                  <a:lnTo>
                    <a:pt x="5334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3" y="32527"/>
                  </a:lnTo>
                  <a:lnTo>
                    <a:pt x="11144" y="36605"/>
                  </a:lnTo>
                  <a:lnTo>
                    <a:pt x="18287" y="38100"/>
                  </a:lnTo>
                  <a:lnTo>
                    <a:pt x="25431" y="36605"/>
                  </a:lnTo>
                  <a:lnTo>
                    <a:pt x="31241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2" y="5572"/>
                  </a:lnTo>
                  <a:lnTo>
                    <a:pt x="25431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6400800" y="3550920"/>
            <a:ext cx="36830" cy="1592580"/>
            <a:chOff x="6400800" y="3550920"/>
            <a:chExt cx="36830" cy="1592580"/>
          </a:xfrm>
        </p:grpSpPr>
        <p:pic>
          <p:nvPicPr>
            <p:cNvPr id="63" name="object 6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416040" y="3584448"/>
              <a:ext cx="6096" cy="1559052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6400800" y="3550920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4"/>
                  </a:lnTo>
                  <a:lnTo>
                    <a:pt x="5334" y="5572"/>
                  </a:lnTo>
                  <a:lnTo>
                    <a:pt x="1428" y="11626"/>
                  </a:lnTo>
                  <a:lnTo>
                    <a:pt x="0" y="19049"/>
                  </a:lnTo>
                  <a:lnTo>
                    <a:pt x="1428" y="26473"/>
                  </a:lnTo>
                  <a:lnTo>
                    <a:pt x="5334" y="32527"/>
                  </a:lnTo>
                  <a:lnTo>
                    <a:pt x="11144" y="36605"/>
                  </a:lnTo>
                  <a:lnTo>
                    <a:pt x="18287" y="38099"/>
                  </a:lnTo>
                  <a:lnTo>
                    <a:pt x="25431" y="36605"/>
                  </a:lnTo>
                  <a:lnTo>
                    <a:pt x="31241" y="32527"/>
                  </a:lnTo>
                  <a:lnTo>
                    <a:pt x="35147" y="26473"/>
                  </a:lnTo>
                  <a:lnTo>
                    <a:pt x="36575" y="19049"/>
                  </a:lnTo>
                  <a:lnTo>
                    <a:pt x="35147" y="11626"/>
                  </a:lnTo>
                  <a:lnTo>
                    <a:pt x="31241" y="5572"/>
                  </a:lnTo>
                  <a:lnTo>
                    <a:pt x="25431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5" name="object 65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148839" y="4038600"/>
            <a:ext cx="594360" cy="595884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487667" y="3485388"/>
            <a:ext cx="594360" cy="594360"/>
          </a:xfrm>
          <a:prstGeom prst="rect">
            <a:avLst/>
          </a:prstGeom>
        </p:spPr>
      </p:pic>
      <p:sp>
        <p:nvSpPr>
          <p:cNvPr id="67" name="object 67"/>
          <p:cNvSpPr/>
          <p:nvPr/>
        </p:nvSpPr>
        <p:spPr>
          <a:xfrm>
            <a:off x="7679435" y="3614928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8" y="0"/>
                </a:moveTo>
                <a:lnTo>
                  <a:pt x="11144" y="1494"/>
                </a:lnTo>
                <a:lnTo>
                  <a:pt x="5334" y="5572"/>
                </a:lnTo>
                <a:lnTo>
                  <a:pt x="1428" y="11626"/>
                </a:lnTo>
                <a:lnTo>
                  <a:pt x="0" y="19050"/>
                </a:lnTo>
                <a:lnTo>
                  <a:pt x="1428" y="26473"/>
                </a:lnTo>
                <a:lnTo>
                  <a:pt x="5334" y="32527"/>
                </a:lnTo>
                <a:lnTo>
                  <a:pt x="11144" y="36605"/>
                </a:lnTo>
                <a:lnTo>
                  <a:pt x="18288" y="38100"/>
                </a:lnTo>
                <a:lnTo>
                  <a:pt x="25431" y="36605"/>
                </a:lnTo>
                <a:lnTo>
                  <a:pt x="31242" y="32527"/>
                </a:lnTo>
                <a:lnTo>
                  <a:pt x="35147" y="26473"/>
                </a:lnTo>
                <a:lnTo>
                  <a:pt x="36575" y="19050"/>
                </a:lnTo>
                <a:lnTo>
                  <a:pt x="35147" y="11626"/>
                </a:lnTo>
                <a:lnTo>
                  <a:pt x="31242" y="5572"/>
                </a:lnTo>
                <a:lnTo>
                  <a:pt x="25431" y="1494"/>
                </a:lnTo>
                <a:lnTo>
                  <a:pt x="18288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8" name="object 68"/>
          <p:cNvGrpSpPr/>
          <p:nvPr/>
        </p:nvGrpSpPr>
        <p:grpSpPr>
          <a:xfrm>
            <a:off x="8880347" y="2484120"/>
            <a:ext cx="36830" cy="2435860"/>
            <a:chOff x="8880347" y="2484120"/>
            <a:chExt cx="36830" cy="2435860"/>
          </a:xfrm>
        </p:grpSpPr>
        <p:pic>
          <p:nvPicPr>
            <p:cNvPr id="69" name="object 6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895587" y="2516124"/>
              <a:ext cx="6095" cy="2403348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8880347" y="248412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87" y="0"/>
                  </a:moveTo>
                  <a:lnTo>
                    <a:pt x="11144" y="1428"/>
                  </a:lnTo>
                  <a:lnTo>
                    <a:pt x="5333" y="5333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3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25431" y="35147"/>
                  </a:lnTo>
                  <a:lnTo>
                    <a:pt x="31242" y="31242"/>
                  </a:lnTo>
                  <a:lnTo>
                    <a:pt x="35147" y="25431"/>
                  </a:lnTo>
                  <a:lnTo>
                    <a:pt x="36575" y="18287"/>
                  </a:lnTo>
                  <a:lnTo>
                    <a:pt x="35147" y="11144"/>
                  </a:lnTo>
                  <a:lnTo>
                    <a:pt x="31241" y="5334"/>
                  </a:lnTo>
                  <a:lnTo>
                    <a:pt x="25431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1196339" y="2168651"/>
            <a:ext cx="36830" cy="2435860"/>
            <a:chOff x="1196339" y="2168651"/>
            <a:chExt cx="36830" cy="2435860"/>
          </a:xfrm>
        </p:grpSpPr>
        <p:pic>
          <p:nvPicPr>
            <p:cNvPr id="72" name="object 7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211579" y="2200655"/>
              <a:ext cx="6096" cy="2403348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196339" y="2168651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87" y="0"/>
                  </a:moveTo>
                  <a:lnTo>
                    <a:pt x="11171" y="1494"/>
                  </a:lnTo>
                  <a:lnTo>
                    <a:pt x="5357" y="5572"/>
                  </a:lnTo>
                  <a:lnTo>
                    <a:pt x="1437" y="11626"/>
                  </a:lnTo>
                  <a:lnTo>
                    <a:pt x="0" y="19050"/>
                  </a:lnTo>
                  <a:lnTo>
                    <a:pt x="1437" y="26473"/>
                  </a:lnTo>
                  <a:lnTo>
                    <a:pt x="5357" y="32527"/>
                  </a:lnTo>
                  <a:lnTo>
                    <a:pt x="11171" y="36605"/>
                  </a:lnTo>
                  <a:lnTo>
                    <a:pt x="18287" y="38100"/>
                  </a:lnTo>
                  <a:lnTo>
                    <a:pt x="25404" y="36605"/>
                  </a:lnTo>
                  <a:lnTo>
                    <a:pt x="31218" y="32527"/>
                  </a:lnTo>
                  <a:lnTo>
                    <a:pt x="35138" y="26473"/>
                  </a:lnTo>
                  <a:lnTo>
                    <a:pt x="36575" y="19050"/>
                  </a:lnTo>
                  <a:lnTo>
                    <a:pt x="35138" y="11626"/>
                  </a:lnTo>
                  <a:lnTo>
                    <a:pt x="31218" y="5572"/>
                  </a:lnTo>
                  <a:lnTo>
                    <a:pt x="25404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7389876" y="2199132"/>
            <a:ext cx="36830" cy="2435860"/>
            <a:chOff x="7389876" y="2199132"/>
            <a:chExt cx="36830" cy="2435860"/>
          </a:xfrm>
        </p:grpSpPr>
        <p:pic>
          <p:nvPicPr>
            <p:cNvPr id="75" name="object 7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405116" y="2231136"/>
              <a:ext cx="6095" cy="2403348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7389876" y="2199132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88" y="0"/>
                  </a:moveTo>
                  <a:lnTo>
                    <a:pt x="11144" y="1428"/>
                  </a:lnTo>
                  <a:lnTo>
                    <a:pt x="5333" y="5333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1"/>
                  </a:lnTo>
                  <a:lnTo>
                    <a:pt x="11144" y="35147"/>
                  </a:lnTo>
                  <a:lnTo>
                    <a:pt x="18288" y="36575"/>
                  </a:lnTo>
                  <a:lnTo>
                    <a:pt x="25431" y="35147"/>
                  </a:lnTo>
                  <a:lnTo>
                    <a:pt x="31242" y="31242"/>
                  </a:lnTo>
                  <a:lnTo>
                    <a:pt x="35147" y="25431"/>
                  </a:lnTo>
                  <a:lnTo>
                    <a:pt x="36575" y="18287"/>
                  </a:lnTo>
                  <a:lnTo>
                    <a:pt x="35147" y="11144"/>
                  </a:lnTo>
                  <a:lnTo>
                    <a:pt x="31242" y="5334"/>
                  </a:lnTo>
                  <a:lnTo>
                    <a:pt x="25431" y="1428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7" name="object 77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0" y="25299"/>
            <a:ext cx="179832" cy="545285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8804147" y="769619"/>
            <a:ext cx="339851" cy="595883"/>
          </a:xfrm>
          <a:prstGeom prst="rect">
            <a:avLst/>
          </a:prstGeom>
        </p:spPr>
      </p:pic>
      <p:sp>
        <p:nvSpPr>
          <p:cNvPr id="79" name="object 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8732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100"/>
              </a:spcBef>
            </a:pPr>
            <a:r>
              <a:rPr sz="3000" spc="-350" dirty="0"/>
              <a:t>What</a:t>
            </a:r>
            <a:r>
              <a:rPr sz="3000" spc="-20" dirty="0"/>
              <a:t> </a:t>
            </a:r>
            <a:r>
              <a:rPr sz="3000" spc="-105" dirty="0"/>
              <a:t>is</a:t>
            </a:r>
            <a:r>
              <a:rPr sz="3000" spc="-95" dirty="0"/>
              <a:t> </a:t>
            </a:r>
            <a:r>
              <a:rPr sz="3000" spc="-280" dirty="0"/>
              <a:t>Regression?</a:t>
            </a:r>
            <a:endParaRPr sz="3000"/>
          </a:p>
        </p:txBody>
      </p:sp>
      <p:sp>
        <p:nvSpPr>
          <p:cNvPr id="80" name="object 80"/>
          <p:cNvSpPr txBox="1"/>
          <p:nvPr/>
        </p:nvSpPr>
        <p:spPr>
          <a:xfrm>
            <a:off x="1204975" y="1339722"/>
            <a:ext cx="5938520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755" marR="64135"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Regression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4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supervised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technique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helps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4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finding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correlation</a:t>
            </a:r>
            <a:r>
              <a:rPr sz="1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between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variables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enables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predict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continuous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variable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one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predictor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variables.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rebuchet MS"/>
              <a:cs typeface="Trebuchet MS"/>
            </a:endParaRPr>
          </a:p>
          <a:p>
            <a:pPr marL="12700" marR="5080" indent="-1270" algn="ctr">
              <a:lnSpc>
                <a:spcPct val="100000"/>
              </a:lnSpc>
            </a:pPr>
            <a:r>
              <a:rPr sz="1400" spc="-20" dirty="0">
                <a:solidFill>
                  <a:srgbClr val="D688FF"/>
                </a:solidFill>
                <a:latin typeface="Trebuchet MS"/>
                <a:cs typeface="Trebuchet MS"/>
              </a:rPr>
              <a:t>It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 is</a:t>
            </a:r>
            <a:r>
              <a:rPr sz="1400" spc="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mainly</a:t>
            </a:r>
            <a:r>
              <a:rPr sz="1400" spc="-1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used for</a:t>
            </a:r>
            <a:r>
              <a:rPr sz="1400" spc="-1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D688FF"/>
                </a:solidFill>
                <a:latin typeface="Trebuchet MS"/>
                <a:cs typeface="Trebuchet MS"/>
              </a:rPr>
              <a:t>prediction,</a:t>
            </a:r>
            <a:r>
              <a:rPr sz="1400" spc="-2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forecasting,</a:t>
            </a:r>
            <a:r>
              <a:rPr sz="1400" spc="-2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time</a:t>
            </a:r>
            <a:r>
              <a:rPr sz="1400" spc="1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series</a:t>
            </a:r>
            <a:r>
              <a:rPr sz="1400" spc="-2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modeling,</a:t>
            </a:r>
            <a:r>
              <a:rPr sz="1400" spc="-25" dirty="0">
                <a:solidFill>
                  <a:srgbClr val="D688FF"/>
                </a:solidFill>
                <a:latin typeface="Trebuchet MS"/>
                <a:cs typeface="Trebuchet MS"/>
              </a:rPr>
              <a:t> and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determining the</a:t>
            </a:r>
            <a:r>
              <a:rPr sz="1400" spc="1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causal-effect</a:t>
            </a:r>
            <a:r>
              <a:rPr sz="1400" spc="-2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relationship</a:t>
            </a:r>
            <a:r>
              <a:rPr sz="1400" spc="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between</a:t>
            </a:r>
            <a:r>
              <a:rPr sz="1400" spc="-1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variables.</a:t>
            </a:r>
            <a:r>
              <a:rPr sz="1400" spc="-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D688FF"/>
                </a:solidFill>
                <a:latin typeface="Trebuchet MS"/>
                <a:cs typeface="Trebuchet MS"/>
              </a:rPr>
              <a:t>Regression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analysis</a:t>
            </a:r>
            <a:r>
              <a:rPr sz="1400" spc="1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helps</a:t>
            </a:r>
            <a:r>
              <a:rPr sz="1400" spc="3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in</a:t>
            </a:r>
            <a:r>
              <a:rPr sz="1400" spc="4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the</a:t>
            </a:r>
            <a:r>
              <a:rPr sz="1400" spc="3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D688FF"/>
                </a:solidFill>
                <a:latin typeface="Trebuchet MS"/>
                <a:cs typeface="Trebuchet MS"/>
              </a:rPr>
              <a:t>prediction</a:t>
            </a:r>
            <a:r>
              <a:rPr sz="1400" spc="1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of</a:t>
            </a:r>
            <a:r>
              <a:rPr sz="1400" spc="4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a</a:t>
            </a:r>
            <a:r>
              <a:rPr sz="1400" spc="4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continuous</a:t>
            </a:r>
            <a:r>
              <a:rPr sz="1400" spc="2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D688FF"/>
                </a:solidFill>
                <a:latin typeface="Trebuchet MS"/>
                <a:cs typeface="Trebuchet MS"/>
              </a:rPr>
              <a:t>variable.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9831" y="704087"/>
            <a:ext cx="8964295" cy="4439920"/>
            <a:chOff x="179831" y="704087"/>
            <a:chExt cx="8964295" cy="44399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196" y="3281171"/>
              <a:ext cx="7620" cy="80162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2955" y="3249167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28"/>
                  </a:lnTo>
                  <a:lnTo>
                    <a:pt x="5572" y="5333"/>
                  </a:lnTo>
                  <a:lnTo>
                    <a:pt x="1494" y="11144"/>
                  </a:lnTo>
                  <a:lnTo>
                    <a:pt x="0" y="18287"/>
                  </a:lnTo>
                  <a:lnTo>
                    <a:pt x="1494" y="25431"/>
                  </a:lnTo>
                  <a:lnTo>
                    <a:pt x="5572" y="31241"/>
                  </a:lnTo>
                  <a:lnTo>
                    <a:pt x="11626" y="35147"/>
                  </a:lnTo>
                  <a:lnTo>
                    <a:pt x="19050" y="36575"/>
                  </a:lnTo>
                  <a:lnTo>
                    <a:pt x="26473" y="35147"/>
                  </a:lnTo>
                  <a:lnTo>
                    <a:pt x="32527" y="31242"/>
                  </a:lnTo>
                  <a:lnTo>
                    <a:pt x="36605" y="25431"/>
                  </a:lnTo>
                  <a:lnTo>
                    <a:pt x="38100" y="18287"/>
                  </a:lnTo>
                  <a:lnTo>
                    <a:pt x="36605" y="11144"/>
                  </a:lnTo>
                  <a:lnTo>
                    <a:pt x="32527" y="5334"/>
                  </a:lnTo>
                  <a:lnTo>
                    <a:pt x="26473" y="142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1716" y="1751822"/>
              <a:ext cx="8942283" cy="339167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577072" y="3176015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30">
                  <a:moveTo>
                    <a:pt x="19050" y="0"/>
                  </a:moveTo>
                  <a:lnTo>
                    <a:pt x="11626" y="1428"/>
                  </a:lnTo>
                  <a:lnTo>
                    <a:pt x="5572" y="5333"/>
                  </a:lnTo>
                  <a:lnTo>
                    <a:pt x="1494" y="11144"/>
                  </a:lnTo>
                  <a:lnTo>
                    <a:pt x="0" y="18287"/>
                  </a:lnTo>
                  <a:lnTo>
                    <a:pt x="1494" y="25431"/>
                  </a:lnTo>
                  <a:lnTo>
                    <a:pt x="5572" y="31241"/>
                  </a:lnTo>
                  <a:lnTo>
                    <a:pt x="11626" y="35147"/>
                  </a:lnTo>
                  <a:lnTo>
                    <a:pt x="19050" y="36575"/>
                  </a:lnTo>
                  <a:lnTo>
                    <a:pt x="26473" y="35147"/>
                  </a:lnTo>
                  <a:lnTo>
                    <a:pt x="32527" y="31242"/>
                  </a:lnTo>
                  <a:lnTo>
                    <a:pt x="36605" y="25431"/>
                  </a:lnTo>
                  <a:lnTo>
                    <a:pt x="38100" y="18287"/>
                  </a:lnTo>
                  <a:lnTo>
                    <a:pt x="36605" y="11144"/>
                  </a:lnTo>
                  <a:lnTo>
                    <a:pt x="32527" y="5334"/>
                  </a:lnTo>
                  <a:lnTo>
                    <a:pt x="26473" y="142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33316" y="4213859"/>
              <a:ext cx="7620" cy="800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418076" y="418033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26" y="1497"/>
                  </a:lnTo>
                  <a:lnTo>
                    <a:pt x="5572" y="5581"/>
                  </a:lnTo>
                  <a:lnTo>
                    <a:pt x="1494" y="11637"/>
                  </a:lnTo>
                  <a:lnTo>
                    <a:pt x="0" y="19050"/>
                  </a:lnTo>
                  <a:lnTo>
                    <a:pt x="1494" y="26462"/>
                  </a:lnTo>
                  <a:lnTo>
                    <a:pt x="5572" y="32518"/>
                  </a:lnTo>
                  <a:lnTo>
                    <a:pt x="11626" y="36602"/>
                  </a:lnTo>
                  <a:lnTo>
                    <a:pt x="19050" y="38100"/>
                  </a:lnTo>
                  <a:lnTo>
                    <a:pt x="26473" y="36602"/>
                  </a:lnTo>
                  <a:lnTo>
                    <a:pt x="32527" y="32518"/>
                  </a:lnTo>
                  <a:lnTo>
                    <a:pt x="36605" y="26462"/>
                  </a:lnTo>
                  <a:lnTo>
                    <a:pt x="38100" y="19050"/>
                  </a:lnTo>
                  <a:lnTo>
                    <a:pt x="36605" y="11637"/>
                  </a:lnTo>
                  <a:lnTo>
                    <a:pt x="32527" y="5581"/>
                  </a:lnTo>
                  <a:lnTo>
                    <a:pt x="26473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55863" y="3756659"/>
              <a:ext cx="6095" cy="8001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040624" y="3723131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4"/>
                  </a:lnTo>
                  <a:lnTo>
                    <a:pt x="5333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3" y="32527"/>
                  </a:lnTo>
                  <a:lnTo>
                    <a:pt x="11144" y="36605"/>
                  </a:lnTo>
                  <a:lnTo>
                    <a:pt x="18287" y="38100"/>
                  </a:lnTo>
                  <a:lnTo>
                    <a:pt x="25431" y="36605"/>
                  </a:lnTo>
                  <a:lnTo>
                    <a:pt x="31242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1" y="5572"/>
                  </a:lnTo>
                  <a:lnTo>
                    <a:pt x="25431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92367" y="4498847"/>
              <a:ext cx="6096" cy="64465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977128" y="4466843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37"/>
                  </a:lnTo>
                  <a:lnTo>
                    <a:pt x="5334" y="5357"/>
                  </a:lnTo>
                  <a:lnTo>
                    <a:pt x="1428" y="11171"/>
                  </a:lnTo>
                  <a:lnTo>
                    <a:pt x="0" y="18287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7" y="36575"/>
                  </a:lnTo>
                  <a:lnTo>
                    <a:pt x="25431" y="35138"/>
                  </a:lnTo>
                  <a:lnTo>
                    <a:pt x="31241" y="31218"/>
                  </a:lnTo>
                  <a:lnTo>
                    <a:pt x="35147" y="25404"/>
                  </a:lnTo>
                  <a:lnTo>
                    <a:pt x="36575" y="18287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12079" y="4411979"/>
              <a:ext cx="7620" cy="73152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198364" y="437845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7"/>
                  </a:lnTo>
                  <a:lnTo>
                    <a:pt x="5334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4" y="32518"/>
                  </a:lnTo>
                  <a:lnTo>
                    <a:pt x="11144" y="36602"/>
                  </a:lnTo>
                  <a:lnTo>
                    <a:pt x="18287" y="38100"/>
                  </a:lnTo>
                  <a:lnTo>
                    <a:pt x="25431" y="36602"/>
                  </a:lnTo>
                  <a:lnTo>
                    <a:pt x="31241" y="32518"/>
                  </a:lnTo>
                  <a:lnTo>
                    <a:pt x="35147" y="26462"/>
                  </a:lnTo>
                  <a:lnTo>
                    <a:pt x="36575" y="19050"/>
                  </a:lnTo>
                  <a:lnTo>
                    <a:pt x="35147" y="11637"/>
                  </a:lnTo>
                  <a:lnTo>
                    <a:pt x="31241" y="5581"/>
                  </a:lnTo>
                  <a:lnTo>
                    <a:pt x="25431" y="149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73596" y="4223003"/>
              <a:ext cx="7619" cy="92049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658355" y="419099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26" y="1497"/>
                  </a:lnTo>
                  <a:lnTo>
                    <a:pt x="5572" y="5581"/>
                  </a:lnTo>
                  <a:lnTo>
                    <a:pt x="1494" y="11637"/>
                  </a:lnTo>
                  <a:lnTo>
                    <a:pt x="0" y="19050"/>
                  </a:lnTo>
                  <a:lnTo>
                    <a:pt x="1494" y="26462"/>
                  </a:lnTo>
                  <a:lnTo>
                    <a:pt x="5572" y="32518"/>
                  </a:lnTo>
                  <a:lnTo>
                    <a:pt x="11626" y="36602"/>
                  </a:lnTo>
                  <a:lnTo>
                    <a:pt x="19050" y="38100"/>
                  </a:lnTo>
                  <a:lnTo>
                    <a:pt x="26473" y="36602"/>
                  </a:lnTo>
                  <a:lnTo>
                    <a:pt x="32527" y="32518"/>
                  </a:lnTo>
                  <a:lnTo>
                    <a:pt x="36605" y="26462"/>
                  </a:lnTo>
                  <a:lnTo>
                    <a:pt x="38100" y="19050"/>
                  </a:lnTo>
                  <a:lnTo>
                    <a:pt x="36605" y="11637"/>
                  </a:lnTo>
                  <a:lnTo>
                    <a:pt x="32527" y="5581"/>
                  </a:lnTo>
                  <a:lnTo>
                    <a:pt x="26473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50124" y="4447031"/>
              <a:ext cx="6095" cy="69646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834884" y="4413503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8" y="0"/>
                  </a:moveTo>
                  <a:lnTo>
                    <a:pt x="11144" y="1497"/>
                  </a:lnTo>
                  <a:lnTo>
                    <a:pt x="5333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4" y="32518"/>
                  </a:lnTo>
                  <a:lnTo>
                    <a:pt x="11144" y="36602"/>
                  </a:lnTo>
                  <a:lnTo>
                    <a:pt x="18288" y="38100"/>
                  </a:lnTo>
                  <a:lnTo>
                    <a:pt x="25431" y="36602"/>
                  </a:lnTo>
                  <a:lnTo>
                    <a:pt x="31242" y="32518"/>
                  </a:lnTo>
                  <a:lnTo>
                    <a:pt x="35147" y="26462"/>
                  </a:lnTo>
                  <a:lnTo>
                    <a:pt x="36575" y="19050"/>
                  </a:lnTo>
                  <a:lnTo>
                    <a:pt x="35147" y="11637"/>
                  </a:lnTo>
                  <a:lnTo>
                    <a:pt x="31242" y="5581"/>
                  </a:lnTo>
                  <a:lnTo>
                    <a:pt x="25431" y="1497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24088" y="3934967"/>
              <a:ext cx="7619" cy="8001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308848" y="3901439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7"/>
                  </a:lnTo>
                  <a:lnTo>
                    <a:pt x="5333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3" y="32518"/>
                  </a:lnTo>
                  <a:lnTo>
                    <a:pt x="11144" y="36602"/>
                  </a:lnTo>
                  <a:lnTo>
                    <a:pt x="18287" y="38100"/>
                  </a:lnTo>
                  <a:lnTo>
                    <a:pt x="25431" y="36602"/>
                  </a:lnTo>
                  <a:lnTo>
                    <a:pt x="31242" y="32518"/>
                  </a:lnTo>
                  <a:lnTo>
                    <a:pt x="35147" y="26462"/>
                  </a:lnTo>
                  <a:lnTo>
                    <a:pt x="36575" y="19050"/>
                  </a:lnTo>
                  <a:lnTo>
                    <a:pt x="35147" y="11637"/>
                  </a:lnTo>
                  <a:lnTo>
                    <a:pt x="31241" y="5581"/>
                  </a:lnTo>
                  <a:lnTo>
                    <a:pt x="25431" y="149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62060" y="4236720"/>
              <a:ext cx="6095" cy="90678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846820" y="4204716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37"/>
                  </a:lnTo>
                  <a:lnTo>
                    <a:pt x="5333" y="5357"/>
                  </a:lnTo>
                  <a:lnTo>
                    <a:pt x="1428" y="11171"/>
                  </a:lnTo>
                  <a:lnTo>
                    <a:pt x="0" y="18288"/>
                  </a:lnTo>
                  <a:lnTo>
                    <a:pt x="1428" y="25404"/>
                  </a:lnTo>
                  <a:lnTo>
                    <a:pt x="5333" y="31218"/>
                  </a:lnTo>
                  <a:lnTo>
                    <a:pt x="11144" y="35138"/>
                  </a:lnTo>
                  <a:lnTo>
                    <a:pt x="18287" y="36576"/>
                  </a:lnTo>
                  <a:lnTo>
                    <a:pt x="25431" y="35138"/>
                  </a:lnTo>
                  <a:lnTo>
                    <a:pt x="31242" y="31218"/>
                  </a:lnTo>
                  <a:lnTo>
                    <a:pt x="35147" y="25404"/>
                  </a:lnTo>
                  <a:lnTo>
                    <a:pt x="36575" y="18288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20255" y="3416808"/>
              <a:ext cx="691896" cy="172669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8679" y="4194047"/>
              <a:ext cx="7620" cy="80162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663440" y="4162043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43415" y="3483864"/>
              <a:ext cx="7619" cy="165963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9029700" y="3450336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8" y="0"/>
                  </a:moveTo>
                  <a:lnTo>
                    <a:pt x="11144" y="1494"/>
                  </a:lnTo>
                  <a:lnTo>
                    <a:pt x="5333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4" y="32527"/>
                  </a:lnTo>
                  <a:lnTo>
                    <a:pt x="11144" y="36605"/>
                  </a:lnTo>
                  <a:lnTo>
                    <a:pt x="18288" y="38100"/>
                  </a:lnTo>
                  <a:lnTo>
                    <a:pt x="25431" y="36605"/>
                  </a:lnTo>
                  <a:lnTo>
                    <a:pt x="31242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2" y="5572"/>
                  </a:lnTo>
                  <a:lnTo>
                    <a:pt x="25431" y="1494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12991" y="3857243"/>
              <a:ext cx="7620" cy="80162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397752" y="3825239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28"/>
                  </a:lnTo>
                  <a:lnTo>
                    <a:pt x="5572" y="5334"/>
                  </a:lnTo>
                  <a:lnTo>
                    <a:pt x="1494" y="11144"/>
                  </a:lnTo>
                  <a:lnTo>
                    <a:pt x="0" y="18288"/>
                  </a:lnTo>
                  <a:lnTo>
                    <a:pt x="1494" y="25431"/>
                  </a:lnTo>
                  <a:lnTo>
                    <a:pt x="5572" y="31242"/>
                  </a:lnTo>
                  <a:lnTo>
                    <a:pt x="11626" y="35147"/>
                  </a:lnTo>
                  <a:lnTo>
                    <a:pt x="19050" y="36576"/>
                  </a:lnTo>
                  <a:lnTo>
                    <a:pt x="26473" y="35147"/>
                  </a:lnTo>
                  <a:lnTo>
                    <a:pt x="32527" y="31242"/>
                  </a:lnTo>
                  <a:lnTo>
                    <a:pt x="36605" y="25431"/>
                  </a:lnTo>
                  <a:lnTo>
                    <a:pt x="38100" y="18288"/>
                  </a:lnTo>
                  <a:lnTo>
                    <a:pt x="36605" y="11144"/>
                  </a:lnTo>
                  <a:lnTo>
                    <a:pt x="32527" y="5334"/>
                  </a:lnTo>
                  <a:lnTo>
                    <a:pt x="26473" y="142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96128" y="4213859"/>
              <a:ext cx="6096" cy="8001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580888" y="3383279"/>
              <a:ext cx="1376680" cy="835660"/>
            </a:xfrm>
            <a:custGeom>
              <a:avLst/>
              <a:gdLst/>
              <a:ahLst/>
              <a:cxnLst/>
              <a:rect l="l" t="t" r="r" b="b"/>
              <a:pathLst>
                <a:path w="1376679" h="835660">
                  <a:moveTo>
                    <a:pt x="36576" y="816102"/>
                  </a:moveTo>
                  <a:lnTo>
                    <a:pt x="35140" y="808697"/>
                  </a:lnTo>
                  <a:lnTo>
                    <a:pt x="31242" y="802640"/>
                  </a:lnTo>
                  <a:lnTo>
                    <a:pt x="25425" y="798550"/>
                  </a:lnTo>
                  <a:lnTo>
                    <a:pt x="18288" y="797052"/>
                  </a:lnTo>
                  <a:lnTo>
                    <a:pt x="11137" y="798550"/>
                  </a:lnTo>
                  <a:lnTo>
                    <a:pt x="5334" y="802640"/>
                  </a:lnTo>
                  <a:lnTo>
                    <a:pt x="1422" y="808697"/>
                  </a:lnTo>
                  <a:lnTo>
                    <a:pt x="0" y="816102"/>
                  </a:lnTo>
                  <a:lnTo>
                    <a:pt x="1422" y="823518"/>
                  </a:lnTo>
                  <a:lnTo>
                    <a:pt x="5334" y="829576"/>
                  </a:lnTo>
                  <a:lnTo>
                    <a:pt x="11137" y="833666"/>
                  </a:lnTo>
                  <a:lnTo>
                    <a:pt x="18288" y="835152"/>
                  </a:lnTo>
                  <a:lnTo>
                    <a:pt x="25425" y="833666"/>
                  </a:lnTo>
                  <a:lnTo>
                    <a:pt x="31242" y="829576"/>
                  </a:lnTo>
                  <a:lnTo>
                    <a:pt x="35140" y="823518"/>
                  </a:lnTo>
                  <a:lnTo>
                    <a:pt x="36576" y="816102"/>
                  </a:lnTo>
                  <a:close/>
                </a:path>
                <a:path w="1376679" h="835660">
                  <a:moveTo>
                    <a:pt x="1376172" y="19050"/>
                  </a:moveTo>
                  <a:lnTo>
                    <a:pt x="1374673" y="11633"/>
                  </a:lnTo>
                  <a:lnTo>
                    <a:pt x="1370596" y="5575"/>
                  </a:lnTo>
                  <a:lnTo>
                    <a:pt x="1364538" y="1498"/>
                  </a:lnTo>
                  <a:lnTo>
                    <a:pt x="1357122" y="0"/>
                  </a:lnTo>
                  <a:lnTo>
                    <a:pt x="1349692" y="1498"/>
                  </a:lnTo>
                  <a:lnTo>
                    <a:pt x="1343634" y="5575"/>
                  </a:lnTo>
                  <a:lnTo>
                    <a:pt x="1339557" y="11633"/>
                  </a:lnTo>
                  <a:lnTo>
                    <a:pt x="1338072" y="19050"/>
                  </a:lnTo>
                  <a:lnTo>
                    <a:pt x="1339557" y="26479"/>
                  </a:lnTo>
                  <a:lnTo>
                    <a:pt x="1343634" y="32537"/>
                  </a:lnTo>
                  <a:lnTo>
                    <a:pt x="1349692" y="36614"/>
                  </a:lnTo>
                  <a:lnTo>
                    <a:pt x="1357122" y="38100"/>
                  </a:lnTo>
                  <a:lnTo>
                    <a:pt x="1364538" y="36614"/>
                  </a:lnTo>
                  <a:lnTo>
                    <a:pt x="1370596" y="32537"/>
                  </a:lnTo>
                  <a:lnTo>
                    <a:pt x="1374673" y="26479"/>
                  </a:lnTo>
                  <a:lnTo>
                    <a:pt x="1376172" y="1905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56120" y="2122931"/>
              <a:ext cx="595883" cy="240182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48827" y="2462783"/>
              <a:ext cx="6095" cy="240334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8133588" y="243078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87" y="0"/>
                  </a:moveTo>
                  <a:lnTo>
                    <a:pt x="11144" y="1428"/>
                  </a:lnTo>
                  <a:lnTo>
                    <a:pt x="5333" y="5333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3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25431" y="35147"/>
                  </a:lnTo>
                  <a:lnTo>
                    <a:pt x="31241" y="31242"/>
                  </a:lnTo>
                  <a:lnTo>
                    <a:pt x="35147" y="25431"/>
                  </a:lnTo>
                  <a:lnTo>
                    <a:pt x="36575" y="18287"/>
                  </a:lnTo>
                  <a:lnTo>
                    <a:pt x="35147" y="11144"/>
                  </a:lnTo>
                  <a:lnTo>
                    <a:pt x="31241" y="5334"/>
                  </a:lnTo>
                  <a:lnTo>
                    <a:pt x="25431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28231" y="736091"/>
              <a:ext cx="504443" cy="385876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121651" y="2089404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8" y="0"/>
                  </a:moveTo>
                  <a:lnTo>
                    <a:pt x="11144" y="1494"/>
                  </a:lnTo>
                  <a:lnTo>
                    <a:pt x="5333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4" y="32527"/>
                  </a:lnTo>
                  <a:lnTo>
                    <a:pt x="11144" y="36605"/>
                  </a:lnTo>
                  <a:lnTo>
                    <a:pt x="18288" y="38100"/>
                  </a:lnTo>
                  <a:lnTo>
                    <a:pt x="25431" y="36605"/>
                  </a:lnTo>
                  <a:lnTo>
                    <a:pt x="31242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2" y="5572"/>
                  </a:lnTo>
                  <a:lnTo>
                    <a:pt x="25431" y="1494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513320" y="1004315"/>
              <a:ext cx="7619" cy="352043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7498079" y="97078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26473" y="36605"/>
                  </a:lnTo>
                  <a:lnTo>
                    <a:pt x="32527" y="32527"/>
                  </a:lnTo>
                  <a:lnTo>
                    <a:pt x="36605" y="26473"/>
                  </a:lnTo>
                  <a:lnTo>
                    <a:pt x="38100" y="19050"/>
                  </a:lnTo>
                  <a:lnTo>
                    <a:pt x="36605" y="11626"/>
                  </a:lnTo>
                  <a:lnTo>
                    <a:pt x="32527" y="5572"/>
                  </a:lnTo>
                  <a:lnTo>
                    <a:pt x="26473" y="1494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68996" y="2930652"/>
              <a:ext cx="7619" cy="221284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953755" y="289864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88" y="0"/>
                  </a:moveTo>
                  <a:lnTo>
                    <a:pt x="11144" y="1428"/>
                  </a:lnTo>
                  <a:lnTo>
                    <a:pt x="5333" y="5333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1"/>
                  </a:lnTo>
                  <a:lnTo>
                    <a:pt x="11144" y="35147"/>
                  </a:lnTo>
                  <a:lnTo>
                    <a:pt x="18288" y="36575"/>
                  </a:lnTo>
                  <a:lnTo>
                    <a:pt x="25431" y="35147"/>
                  </a:lnTo>
                  <a:lnTo>
                    <a:pt x="31242" y="31242"/>
                  </a:lnTo>
                  <a:lnTo>
                    <a:pt x="35147" y="25431"/>
                  </a:lnTo>
                  <a:lnTo>
                    <a:pt x="36575" y="18287"/>
                  </a:lnTo>
                  <a:lnTo>
                    <a:pt x="35147" y="11144"/>
                  </a:lnTo>
                  <a:lnTo>
                    <a:pt x="31242" y="5334"/>
                  </a:lnTo>
                  <a:lnTo>
                    <a:pt x="25431" y="1428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89676" y="1903476"/>
              <a:ext cx="7620" cy="324002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774435" y="1871471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30">
                  <a:moveTo>
                    <a:pt x="19050" y="0"/>
                  </a:moveTo>
                  <a:lnTo>
                    <a:pt x="11626" y="1428"/>
                  </a:lnTo>
                  <a:lnTo>
                    <a:pt x="5572" y="5334"/>
                  </a:lnTo>
                  <a:lnTo>
                    <a:pt x="1494" y="11144"/>
                  </a:lnTo>
                  <a:lnTo>
                    <a:pt x="0" y="18287"/>
                  </a:lnTo>
                  <a:lnTo>
                    <a:pt x="1494" y="25431"/>
                  </a:lnTo>
                  <a:lnTo>
                    <a:pt x="5572" y="31241"/>
                  </a:lnTo>
                  <a:lnTo>
                    <a:pt x="11626" y="35147"/>
                  </a:lnTo>
                  <a:lnTo>
                    <a:pt x="19050" y="36575"/>
                  </a:lnTo>
                  <a:lnTo>
                    <a:pt x="26473" y="35147"/>
                  </a:lnTo>
                  <a:lnTo>
                    <a:pt x="32527" y="31242"/>
                  </a:lnTo>
                  <a:lnTo>
                    <a:pt x="36605" y="25431"/>
                  </a:lnTo>
                  <a:lnTo>
                    <a:pt x="38100" y="18287"/>
                  </a:lnTo>
                  <a:lnTo>
                    <a:pt x="36605" y="11144"/>
                  </a:lnTo>
                  <a:lnTo>
                    <a:pt x="32527" y="5334"/>
                  </a:lnTo>
                  <a:lnTo>
                    <a:pt x="26473" y="142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40779" y="2516123"/>
              <a:ext cx="7620" cy="240182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225540" y="248259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26473" y="36605"/>
                  </a:lnTo>
                  <a:lnTo>
                    <a:pt x="32527" y="32527"/>
                  </a:lnTo>
                  <a:lnTo>
                    <a:pt x="36605" y="26473"/>
                  </a:lnTo>
                  <a:lnTo>
                    <a:pt x="38100" y="19050"/>
                  </a:lnTo>
                  <a:lnTo>
                    <a:pt x="36605" y="11626"/>
                  </a:lnTo>
                  <a:lnTo>
                    <a:pt x="32527" y="5572"/>
                  </a:lnTo>
                  <a:lnTo>
                    <a:pt x="26473" y="1494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67600" y="3979164"/>
              <a:ext cx="7619" cy="80162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452360" y="3947159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82523" y="3124199"/>
              <a:ext cx="6096" cy="201930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175760" y="4442459"/>
              <a:ext cx="594360" cy="70104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67284" y="3090671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71" y="1494"/>
                  </a:lnTo>
                  <a:lnTo>
                    <a:pt x="5357" y="5572"/>
                  </a:lnTo>
                  <a:lnTo>
                    <a:pt x="1437" y="11626"/>
                  </a:lnTo>
                  <a:lnTo>
                    <a:pt x="0" y="19050"/>
                  </a:lnTo>
                  <a:lnTo>
                    <a:pt x="1437" y="26473"/>
                  </a:lnTo>
                  <a:lnTo>
                    <a:pt x="5357" y="32527"/>
                  </a:lnTo>
                  <a:lnTo>
                    <a:pt x="11171" y="36605"/>
                  </a:lnTo>
                  <a:lnTo>
                    <a:pt x="18287" y="38100"/>
                  </a:lnTo>
                  <a:lnTo>
                    <a:pt x="25404" y="36605"/>
                  </a:lnTo>
                  <a:lnTo>
                    <a:pt x="31218" y="32527"/>
                  </a:lnTo>
                  <a:lnTo>
                    <a:pt x="35138" y="26473"/>
                  </a:lnTo>
                  <a:lnTo>
                    <a:pt x="36575" y="19050"/>
                  </a:lnTo>
                  <a:lnTo>
                    <a:pt x="35138" y="11626"/>
                  </a:lnTo>
                  <a:lnTo>
                    <a:pt x="31218" y="5572"/>
                  </a:lnTo>
                  <a:lnTo>
                    <a:pt x="25404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96112" y="4866131"/>
              <a:ext cx="7619" cy="277367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880872" y="4834128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37" y="1437"/>
                  </a:lnTo>
                  <a:lnTo>
                    <a:pt x="5581" y="5357"/>
                  </a:lnTo>
                  <a:lnTo>
                    <a:pt x="1497" y="11171"/>
                  </a:lnTo>
                  <a:lnTo>
                    <a:pt x="0" y="18288"/>
                  </a:lnTo>
                  <a:lnTo>
                    <a:pt x="1497" y="25404"/>
                  </a:lnTo>
                  <a:lnTo>
                    <a:pt x="5581" y="31218"/>
                  </a:lnTo>
                  <a:lnTo>
                    <a:pt x="11637" y="35138"/>
                  </a:lnTo>
                  <a:lnTo>
                    <a:pt x="19050" y="36576"/>
                  </a:lnTo>
                  <a:lnTo>
                    <a:pt x="26462" y="35138"/>
                  </a:lnTo>
                  <a:lnTo>
                    <a:pt x="32518" y="31218"/>
                  </a:lnTo>
                  <a:lnTo>
                    <a:pt x="36602" y="25404"/>
                  </a:lnTo>
                  <a:lnTo>
                    <a:pt x="38100" y="18288"/>
                  </a:lnTo>
                  <a:lnTo>
                    <a:pt x="36602" y="11171"/>
                  </a:lnTo>
                  <a:lnTo>
                    <a:pt x="32518" y="5357"/>
                  </a:lnTo>
                  <a:lnTo>
                    <a:pt x="26462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18459" y="4288535"/>
              <a:ext cx="6095" cy="854963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2903220" y="4256531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87" y="0"/>
                  </a:moveTo>
                  <a:lnTo>
                    <a:pt x="11144" y="1437"/>
                  </a:lnTo>
                  <a:lnTo>
                    <a:pt x="5334" y="5357"/>
                  </a:lnTo>
                  <a:lnTo>
                    <a:pt x="1428" y="11171"/>
                  </a:lnTo>
                  <a:lnTo>
                    <a:pt x="0" y="18288"/>
                  </a:lnTo>
                  <a:lnTo>
                    <a:pt x="1428" y="25404"/>
                  </a:lnTo>
                  <a:lnTo>
                    <a:pt x="5333" y="31218"/>
                  </a:lnTo>
                  <a:lnTo>
                    <a:pt x="11144" y="35138"/>
                  </a:lnTo>
                  <a:lnTo>
                    <a:pt x="18287" y="36576"/>
                  </a:lnTo>
                  <a:lnTo>
                    <a:pt x="25431" y="35138"/>
                  </a:lnTo>
                  <a:lnTo>
                    <a:pt x="31241" y="31218"/>
                  </a:lnTo>
                  <a:lnTo>
                    <a:pt x="35147" y="25404"/>
                  </a:lnTo>
                  <a:lnTo>
                    <a:pt x="36575" y="18288"/>
                  </a:lnTo>
                  <a:lnTo>
                    <a:pt x="35147" y="11171"/>
                  </a:lnTo>
                  <a:lnTo>
                    <a:pt x="31242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49679" y="4422647"/>
              <a:ext cx="7619" cy="72085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234440" y="4390643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37" y="1437"/>
                  </a:lnTo>
                  <a:lnTo>
                    <a:pt x="5581" y="5357"/>
                  </a:lnTo>
                  <a:lnTo>
                    <a:pt x="1497" y="11171"/>
                  </a:lnTo>
                  <a:lnTo>
                    <a:pt x="0" y="18287"/>
                  </a:lnTo>
                  <a:lnTo>
                    <a:pt x="1497" y="25404"/>
                  </a:lnTo>
                  <a:lnTo>
                    <a:pt x="5581" y="31218"/>
                  </a:lnTo>
                  <a:lnTo>
                    <a:pt x="11637" y="35138"/>
                  </a:lnTo>
                  <a:lnTo>
                    <a:pt x="19050" y="36575"/>
                  </a:lnTo>
                  <a:lnTo>
                    <a:pt x="26462" y="35138"/>
                  </a:lnTo>
                  <a:lnTo>
                    <a:pt x="32518" y="31218"/>
                  </a:lnTo>
                  <a:lnTo>
                    <a:pt x="36602" y="25404"/>
                  </a:lnTo>
                  <a:lnTo>
                    <a:pt x="38100" y="18287"/>
                  </a:lnTo>
                  <a:lnTo>
                    <a:pt x="36602" y="11171"/>
                  </a:lnTo>
                  <a:lnTo>
                    <a:pt x="32518" y="5357"/>
                  </a:lnTo>
                  <a:lnTo>
                    <a:pt x="26462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73608" y="4303776"/>
              <a:ext cx="7620" cy="839724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58368" y="4271772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71" y="1437"/>
                  </a:lnTo>
                  <a:lnTo>
                    <a:pt x="5357" y="5357"/>
                  </a:lnTo>
                  <a:lnTo>
                    <a:pt x="1437" y="11171"/>
                  </a:lnTo>
                  <a:lnTo>
                    <a:pt x="0" y="18287"/>
                  </a:lnTo>
                  <a:lnTo>
                    <a:pt x="1437" y="25404"/>
                  </a:lnTo>
                  <a:lnTo>
                    <a:pt x="5357" y="31218"/>
                  </a:lnTo>
                  <a:lnTo>
                    <a:pt x="11171" y="35138"/>
                  </a:lnTo>
                  <a:lnTo>
                    <a:pt x="18287" y="36575"/>
                  </a:lnTo>
                  <a:lnTo>
                    <a:pt x="25404" y="35138"/>
                  </a:lnTo>
                  <a:lnTo>
                    <a:pt x="31218" y="31218"/>
                  </a:lnTo>
                  <a:lnTo>
                    <a:pt x="35138" y="25404"/>
                  </a:lnTo>
                  <a:lnTo>
                    <a:pt x="36575" y="18287"/>
                  </a:lnTo>
                  <a:lnTo>
                    <a:pt x="35138" y="11171"/>
                  </a:lnTo>
                  <a:lnTo>
                    <a:pt x="31218" y="5357"/>
                  </a:lnTo>
                  <a:lnTo>
                    <a:pt x="25404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497579" y="4588764"/>
              <a:ext cx="7620" cy="554735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3482340" y="4408931"/>
              <a:ext cx="745490" cy="184785"/>
            </a:xfrm>
            <a:custGeom>
              <a:avLst/>
              <a:gdLst/>
              <a:ahLst/>
              <a:cxnLst/>
              <a:rect l="l" t="t" r="r" b="b"/>
              <a:pathLst>
                <a:path w="745489" h="184785">
                  <a:moveTo>
                    <a:pt x="38100" y="166116"/>
                  </a:moveTo>
                  <a:lnTo>
                    <a:pt x="36601" y="159004"/>
                  </a:lnTo>
                  <a:lnTo>
                    <a:pt x="32524" y="153187"/>
                  </a:lnTo>
                  <a:lnTo>
                    <a:pt x="26466" y="149275"/>
                  </a:lnTo>
                  <a:lnTo>
                    <a:pt x="19050" y="147828"/>
                  </a:lnTo>
                  <a:lnTo>
                    <a:pt x="11620" y="149275"/>
                  </a:lnTo>
                  <a:lnTo>
                    <a:pt x="5562" y="153187"/>
                  </a:lnTo>
                  <a:lnTo>
                    <a:pt x="1485" y="159004"/>
                  </a:lnTo>
                  <a:lnTo>
                    <a:pt x="0" y="166116"/>
                  </a:lnTo>
                  <a:lnTo>
                    <a:pt x="1485" y="173240"/>
                  </a:lnTo>
                  <a:lnTo>
                    <a:pt x="5562" y="179057"/>
                  </a:lnTo>
                  <a:lnTo>
                    <a:pt x="11620" y="182968"/>
                  </a:lnTo>
                  <a:lnTo>
                    <a:pt x="19050" y="184404"/>
                  </a:lnTo>
                  <a:lnTo>
                    <a:pt x="26466" y="182968"/>
                  </a:lnTo>
                  <a:lnTo>
                    <a:pt x="32524" y="179057"/>
                  </a:lnTo>
                  <a:lnTo>
                    <a:pt x="36601" y="173240"/>
                  </a:lnTo>
                  <a:lnTo>
                    <a:pt x="38100" y="166116"/>
                  </a:lnTo>
                  <a:close/>
                </a:path>
                <a:path w="745489" h="184785">
                  <a:moveTo>
                    <a:pt x="745236" y="19050"/>
                  </a:moveTo>
                  <a:lnTo>
                    <a:pt x="743737" y="11645"/>
                  </a:lnTo>
                  <a:lnTo>
                    <a:pt x="739660" y="5588"/>
                  </a:lnTo>
                  <a:lnTo>
                    <a:pt x="733602" y="1498"/>
                  </a:lnTo>
                  <a:lnTo>
                    <a:pt x="726186" y="0"/>
                  </a:lnTo>
                  <a:lnTo>
                    <a:pt x="718756" y="1498"/>
                  </a:lnTo>
                  <a:lnTo>
                    <a:pt x="712698" y="5588"/>
                  </a:lnTo>
                  <a:lnTo>
                    <a:pt x="708621" y="11645"/>
                  </a:lnTo>
                  <a:lnTo>
                    <a:pt x="707136" y="19050"/>
                  </a:lnTo>
                  <a:lnTo>
                    <a:pt x="708621" y="26466"/>
                  </a:lnTo>
                  <a:lnTo>
                    <a:pt x="712698" y="32524"/>
                  </a:lnTo>
                  <a:lnTo>
                    <a:pt x="718756" y="36614"/>
                  </a:lnTo>
                  <a:lnTo>
                    <a:pt x="726186" y="38100"/>
                  </a:lnTo>
                  <a:lnTo>
                    <a:pt x="733602" y="36614"/>
                  </a:lnTo>
                  <a:lnTo>
                    <a:pt x="739660" y="32524"/>
                  </a:lnTo>
                  <a:lnTo>
                    <a:pt x="743737" y="26466"/>
                  </a:lnTo>
                  <a:lnTo>
                    <a:pt x="745236" y="1905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133599" y="4564379"/>
              <a:ext cx="7620" cy="57912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2119883" y="453085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88" y="0"/>
                  </a:moveTo>
                  <a:lnTo>
                    <a:pt x="11144" y="1497"/>
                  </a:lnTo>
                  <a:lnTo>
                    <a:pt x="5334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4" y="32518"/>
                  </a:lnTo>
                  <a:lnTo>
                    <a:pt x="11144" y="36602"/>
                  </a:lnTo>
                  <a:lnTo>
                    <a:pt x="18288" y="38100"/>
                  </a:lnTo>
                  <a:lnTo>
                    <a:pt x="25431" y="36602"/>
                  </a:lnTo>
                  <a:lnTo>
                    <a:pt x="31242" y="32518"/>
                  </a:lnTo>
                  <a:lnTo>
                    <a:pt x="35147" y="26462"/>
                  </a:lnTo>
                  <a:lnTo>
                    <a:pt x="36576" y="19050"/>
                  </a:lnTo>
                  <a:lnTo>
                    <a:pt x="35147" y="11637"/>
                  </a:lnTo>
                  <a:lnTo>
                    <a:pt x="31242" y="5581"/>
                  </a:lnTo>
                  <a:lnTo>
                    <a:pt x="25431" y="1497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018531" y="2363723"/>
              <a:ext cx="7620" cy="2401824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5003291" y="233019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26473" y="36605"/>
                  </a:lnTo>
                  <a:lnTo>
                    <a:pt x="32527" y="32527"/>
                  </a:lnTo>
                  <a:lnTo>
                    <a:pt x="36605" y="26473"/>
                  </a:lnTo>
                  <a:lnTo>
                    <a:pt x="38100" y="19050"/>
                  </a:lnTo>
                  <a:lnTo>
                    <a:pt x="36605" y="11626"/>
                  </a:lnTo>
                  <a:lnTo>
                    <a:pt x="32527" y="5572"/>
                  </a:lnTo>
                  <a:lnTo>
                    <a:pt x="26473" y="1494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93547" y="3886199"/>
              <a:ext cx="7619" cy="1199388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79831" y="385419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71" y="1428"/>
                  </a:lnTo>
                  <a:lnTo>
                    <a:pt x="5357" y="5333"/>
                  </a:lnTo>
                  <a:lnTo>
                    <a:pt x="1437" y="11144"/>
                  </a:lnTo>
                  <a:lnTo>
                    <a:pt x="0" y="18287"/>
                  </a:lnTo>
                  <a:lnTo>
                    <a:pt x="1437" y="25404"/>
                  </a:lnTo>
                  <a:lnTo>
                    <a:pt x="5357" y="31218"/>
                  </a:lnTo>
                  <a:lnTo>
                    <a:pt x="11171" y="35138"/>
                  </a:lnTo>
                  <a:lnTo>
                    <a:pt x="18287" y="36575"/>
                  </a:lnTo>
                  <a:lnTo>
                    <a:pt x="25404" y="35138"/>
                  </a:lnTo>
                  <a:lnTo>
                    <a:pt x="31218" y="31218"/>
                  </a:lnTo>
                  <a:lnTo>
                    <a:pt x="35138" y="25404"/>
                  </a:lnTo>
                  <a:lnTo>
                    <a:pt x="36575" y="18287"/>
                  </a:lnTo>
                  <a:lnTo>
                    <a:pt x="35138" y="11144"/>
                  </a:lnTo>
                  <a:lnTo>
                    <a:pt x="31218" y="5333"/>
                  </a:lnTo>
                  <a:lnTo>
                    <a:pt x="25404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782812" y="1563623"/>
              <a:ext cx="7619" cy="2401824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6717792" y="704087"/>
              <a:ext cx="2087880" cy="864235"/>
            </a:xfrm>
            <a:custGeom>
              <a:avLst/>
              <a:gdLst/>
              <a:ahLst/>
              <a:cxnLst/>
              <a:rect l="l" t="t" r="r" b="b"/>
              <a:pathLst>
                <a:path w="2087879" h="864235">
                  <a:moveTo>
                    <a:pt x="36576" y="18288"/>
                  </a:moveTo>
                  <a:lnTo>
                    <a:pt x="35140" y="11150"/>
                  </a:lnTo>
                  <a:lnTo>
                    <a:pt x="31242" y="5334"/>
                  </a:lnTo>
                  <a:lnTo>
                    <a:pt x="25425" y="1435"/>
                  </a:lnTo>
                  <a:lnTo>
                    <a:pt x="18288" y="0"/>
                  </a:lnTo>
                  <a:lnTo>
                    <a:pt x="11137" y="1435"/>
                  </a:lnTo>
                  <a:lnTo>
                    <a:pt x="5334" y="5334"/>
                  </a:lnTo>
                  <a:lnTo>
                    <a:pt x="1422" y="11150"/>
                  </a:lnTo>
                  <a:lnTo>
                    <a:pt x="0" y="18288"/>
                  </a:lnTo>
                  <a:lnTo>
                    <a:pt x="1422" y="25438"/>
                  </a:lnTo>
                  <a:lnTo>
                    <a:pt x="5334" y="31242"/>
                  </a:lnTo>
                  <a:lnTo>
                    <a:pt x="11137" y="35153"/>
                  </a:lnTo>
                  <a:lnTo>
                    <a:pt x="18288" y="36576"/>
                  </a:lnTo>
                  <a:lnTo>
                    <a:pt x="25425" y="35153"/>
                  </a:lnTo>
                  <a:lnTo>
                    <a:pt x="31242" y="31242"/>
                  </a:lnTo>
                  <a:lnTo>
                    <a:pt x="35140" y="25438"/>
                  </a:lnTo>
                  <a:lnTo>
                    <a:pt x="36576" y="18288"/>
                  </a:lnTo>
                  <a:close/>
                </a:path>
                <a:path w="2087879" h="864235">
                  <a:moveTo>
                    <a:pt x="2087880" y="845058"/>
                  </a:moveTo>
                  <a:lnTo>
                    <a:pt x="2086381" y="837641"/>
                  </a:lnTo>
                  <a:lnTo>
                    <a:pt x="2082304" y="831583"/>
                  </a:lnTo>
                  <a:lnTo>
                    <a:pt x="2076246" y="827506"/>
                  </a:lnTo>
                  <a:lnTo>
                    <a:pt x="2068830" y="826008"/>
                  </a:lnTo>
                  <a:lnTo>
                    <a:pt x="2061400" y="827506"/>
                  </a:lnTo>
                  <a:lnTo>
                    <a:pt x="2055342" y="831583"/>
                  </a:lnTo>
                  <a:lnTo>
                    <a:pt x="2051265" y="837641"/>
                  </a:lnTo>
                  <a:lnTo>
                    <a:pt x="2049780" y="845058"/>
                  </a:lnTo>
                  <a:lnTo>
                    <a:pt x="2051265" y="852487"/>
                  </a:lnTo>
                  <a:lnTo>
                    <a:pt x="2055342" y="858545"/>
                  </a:lnTo>
                  <a:lnTo>
                    <a:pt x="2061400" y="862622"/>
                  </a:lnTo>
                  <a:lnTo>
                    <a:pt x="2068830" y="864108"/>
                  </a:lnTo>
                  <a:lnTo>
                    <a:pt x="2076246" y="862622"/>
                  </a:lnTo>
                  <a:lnTo>
                    <a:pt x="2082304" y="858545"/>
                  </a:lnTo>
                  <a:lnTo>
                    <a:pt x="2086381" y="852487"/>
                  </a:lnTo>
                  <a:lnTo>
                    <a:pt x="2087880" y="845058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719828" y="1046987"/>
              <a:ext cx="4424172" cy="4096512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01974" y="4256531"/>
              <a:ext cx="2303231" cy="886968"/>
            </a:xfrm>
            <a:prstGeom prst="rect">
              <a:avLst/>
            </a:prstGeom>
          </p:spPr>
        </p:pic>
      </p:grpSp>
      <p:sp>
        <p:nvSpPr>
          <p:cNvPr id="70" name="object 70"/>
          <p:cNvSpPr txBox="1">
            <a:spLocks noGrp="1"/>
          </p:cNvSpPr>
          <p:nvPr>
            <p:ph type="title"/>
          </p:nvPr>
        </p:nvSpPr>
        <p:spPr>
          <a:xfrm>
            <a:off x="1046175" y="241553"/>
            <a:ext cx="42716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alibri"/>
                <a:cs typeface="Calibri"/>
              </a:rPr>
              <a:t>Exploring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Cost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Function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76885" y="957834"/>
            <a:ext cx="701230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600" spc="3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600" spc="3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3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training</a:t>
            </a:r>
            <a:r>
              <a:rPr sz="1600" spc="3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1600" spc="3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600" spc="3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three</a:t>
            </a:r>
            <a:r>
              <a:rPr sz="1600" spc="3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points</a:t>
            </a:r>
            <a:r>
              <a:rPr sz="1600" spc="3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(1,</a:t>
            </a:r>
            <a:r>
              <a:rPr sz="1600" spc="3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1),</a:t>
            </a:r>
            <a:r>
              <a:rPr sz="1600" spc="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(2,</a:t>
            </a:r>
            <a:r>
              <a:rPr sz="1600" spc="3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2),</a:t>
            </a:r>
            <a:r>
              <a:rPr sz="1600" spc="3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3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(3,</a:t>
            </a:r>
            <a:r>
              <a:rPr sz="1600" spc="3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3).</a:t>
            </a:r>
            <a:r>
              <a:rPr sz="1600" spc="3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600" spc="3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plot</a:t>
            </a:r>
            <a:r>
              <a:rPr sz="1600" spc="3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r>
              <a:rPr sz="16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f(x)</a:t>
            </a:r>
            <a:r>
              <a:rPr sz="16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6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r>
              <a:rPr sz="16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6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6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16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r>
              <a:rPr sz="16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6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calculate</a:t>
            </a:r>
            <a:r>
              <a:rPr sz="16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corresponding</a:t>
            </a:r>
            <a:r>
              <a:rPr sz="16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cost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r>
              <a:rPr sz="1600" spc="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J(w).</a:t>
            </a:r>
            <a:r>
              <a:rPr sz="1600" spc="2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600" spc="2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600" spc="22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2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1:</a:t>
            </a:r>
            <a:r>
              <a:rPr sz="1600" spc="2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f(x)</a:t>
            </a:r>
            <a:r>
              <a:rPr sz="1600" spc="2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2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x,</a:t>
            </a:r>
            <a:r>
              <a:rPr sz="1600" spc="22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2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line</a:t>
            </a:r>
            <a:r>
              <a:rPr sz="1600" spc="2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passes</a:t>
            </a:r>
            <a:r>
              <a:rPr sz="1600" spc="2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through</a:t>
            </a:r>
            <a:r>
              <a:rPr sz="1600" spc="2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2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origin,</a:t>
            </a:r>
            <a:r>
              <a:rPr sz="1600" spc="2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perfectly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380643" y="1689049"/>
            <a:ext cx="8089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4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training</a:t>
            </a:r>
            <a:endParaRPr sz="1600">
              <a:latin typeface="Calibri"/>
              <a:cs typeface="Calibri"/>
            </a:endParaRPr>
          </a:p>
          <a:p>
            <a:pPr marL="6223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2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cost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76885" y="1689049"/>
            <a:ext cx="614299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fitting</a:t>
            </a:r>
            <a:r>
              <a:rPr sz="1600" spc="4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40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data.</a:t>
            </a:r>
            <a:r>
              <a:rPr sz="1600" spc="4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4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cost</a:t>
            </a:r>
            <a:r>
              <a:rPr sz="1600" spc="4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r>
              <a:rPr sz="1600" spc="4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J(w)</a:t>
            </a:r>
            <a:r>
              <a:rPr sz="1600" spc="40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600" spc="40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600" spc="4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since</a:t>
            </a:r>
            <a:r>
              <a:rPr sz="1600" spc="4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f(x)</a:t>
            </a:r>
            <a:r>
              <a:rPr sz="1600" spc="40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equals</a:t>
            </a:r>
            <a:r>
              <a:rPr sz="1600" spc="4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600" spc="40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examples.</a:t>
            </a:r>
            <a:r>
              <a:rPr sz="1600" spc="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Setting</a:t>
            </a:r>
            <a:r>
              <a:rPr sz="16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600" spc="2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2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0.5:</a:t>
            </a:r>
            <a:r>
              <a:rPr sz="1600" spc="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f(x)</a:t>
            </a:r>
            <a:r>
              <a:rPr sz="1600" spc="2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2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0.5</a:t>
            </a:r>
            <a:r>
              <a:rPr sz="16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r>
              <a:rPr sz="1600" spc="2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x,</a:t>
            </a:r>
            <a:r>
              <a:rPr sz="1600" spc="2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line</a:t>
            </a:r>
            <a:r>
              <a:rPr sz="1600" spc="2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600" spc="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smaller</a:t>
            </a:r>
            <a:r>
              <a:rPr sz="16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slope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r>
              <a:rPr sz="1600" spc="4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J(w)</a:t>
            </a:r>
            <a:r>
              <a:rPr sz="1600" spc="4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now</a:t>
            </a:r>
            <a:r>
              <a:rPr sz="1600" spc="4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measures</a:t>
            </a:r>
            <a:r>
              <a:rPr sz="1600" spc="4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4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squared</a:t>
            </a:r>
            <a:r>
              <a:rPr sz="1600" spc="4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errors</a:t>
            </a:r>
            <a:r>
              <a:rPr sz="1600" spc="4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1600" spc="4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f(x)</a:t>
            </a:r>
            <a:r>
              <a:rPr sz="1600" spc="4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423152" y="2177287"/>
            <a:ext cx="7658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600" spc="4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75" name="object 75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300227" y="3201923"/>
            <a:ext cx="5079492" cy="1565148"/>
          </a:xfrm>
          <a:prstGeom prst="rect">
            <a:avLst/>
          </a:prstGeom>
        </p:spPr>
      </p:pic>
      <p:sp>
        <p:nvSpPr>
          <p:cNvPr id="76" name="object 76"/>
          <p:cNvSpPr txBox="1"/>
          <p:nvPr/>
        </p:nvSpPr>
        <p:spPr>
          <a:xfrm>
            <a:off x="176885" y="2421127"/>
            <a:ext cx="5376545" cy="659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example.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measure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well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line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fits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data.</a:t>
            </a:r>
            <a:endParaRPr sz="1600">
              <a:latin typeface="Calibri"/>
              <a:cs typeface="Calibri"/>
            </a:endParaRPr>
          </a:p>
          <a:p>
            <a:pPr marR="41910" algn="ctr">
              <a:lnSpc>
                <a:spcPct val="100000"/>
              </a:lnSpc>
              <a:spcBef>
                <a:spcPts val="115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f(x)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vs.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Cost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J(w)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41294" y="1784531"/>
            <a:ext cx="3803015" cy="3359150"/>
            <a:chOff x="5341294" y="1784531"/>
            <a:chExt cx="3803015" cy="3359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41294" y="1784531"/>
              <a:ext cx="3802705" cy="335896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040624" y="372313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4"/>
                  </a:lnTo>
                  <a:lnTo>
                    <a:pt x="5333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3" y="32527"/>
                  </a:lnTo>
                  <a:lnTo>
                    <a:pt x="11144" y="36605"/>
                  </a:lnTo>
                  <a:lnTo>
                    <a:pt x="18287" y="38100"/>
                  </a:lnTo>
                  <a:lnTo>
                    <a:pt x="25431" y="36605"/>
                  </a:lnTo>
                  <a:lnTo>
                    <a:pt x="31242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1" y="5572"/>
                  </a:lnTo>
                  <a:lnTo>
                    <a:pt x="25431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92312" y="3208019"/>
              <a:ext cx="7619" cy="193548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02292" y="4594859"/>
            <a:ext cx="541294" cy="54864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577071" y="3176016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19050" y="0"/>
                </a:moveTo>
                <a:lnTo>
                  <a:pt x="11626" y="1428"/>
                </a:lnTo>
                <a:lnTo>
                  <a:pt x="5572" y="5333"/>
                </a:lnTo>
                <a:lnTo>
                  <a:pt x="1494" y="11144"/>
                </a:lnTo>
                <a:lnTo>
                  <a:pt x="0" y="18287"/>
                </a:lnTo>
                <a:lnTo>
                  <a:pt x="1494" y="25431"/>
                </a:lnTo>
                <a:lnTo>
                  <a:pt x="5572" y="31241"/>
                </a:lnTo>
                <a:lnTo>
                  <a:pt x="11626" y="35147"/>
                </a:lnTo>
                <a:lnTo>
                  <a:pt x="19050" y="36575"/>
                </a:lnTo>
                <a:lnTo>
                  <a:pt x="26473" y="35147"/>
                </a:lnTo>
                <a:lnTo>
                  <a:pt x="32527" y="31242"/>
                </a:lnTo>
                <a:lnTo>
                  <a:pt x="36605" y="25431"/>
                </a:lnTo>
                <a:lnTo>
                  <a:pt x="38100" y="18287"/>
                </a:lnTo>
                <a:lnTo>
                  <a:pt x="36605" y="11144"/>
                </a:lnTo>
                <a:lnTo>
                  <a:pt x="32527" y="5334"/>
                </a:lnTo>
                <a:lnTo>
                  <a:pt x="26473" y="1428"/>
                </a:lnTo>
                <a:lnTo>
                  <a:pt x="19050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18076" y="456133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626" y="1497"/>
                </a:lnTo>
                <a:lnTo>
                  <a:pt x="5572" y="5581"/>
                </a:lnTo>
                <a:lnTo>
                  <a:pt x="1494" y="11637"/>
                </a:lnTo>
                <a:lnTo>
                  <a:pt x="0" y="19050"/>
                </a:lnTo>
                <a:lnTo>
                  <a:pt x="1494" y="26462"/>
                </a:lnTo>
                <a:lnTo>
                  <a:pt x="5572" y="32518"/>
                </a:lnTo>
                <a:lnTo>
                  <a:pt x="11626" y="36602"/>
                </a:lnTo>
                <a:lnTo>
                  <a:pt x="19050" y="38100"/>
                </a:lnTo>
                <a:lnTo>
                  <a:pt x="26473" y="36602"/>
                </a:lnTo>
                <a:lnTo>
                  <a:pt x="32527" y="32518"/>
                </a:lnTo>
                <a:lnTo>
                  <a:pt x="36605" y="26462"/>
                </a:lnTo>
                <a:lnTo>
                  <a:pt x="38100" y="19050"/>
                </a:lnTo>
                <a:lnTo>
                  <a:pt x="36605" y="11637"/>
                </a:lnTo>
                <a:lnTo>
                  <a:pt x="32527" y="5581"/>
                </a:lnTo>
                <a:lnTo>
                  <a:pt x="26473" y="1497"/>
                </a:lnTo>
                <a:lnTo>
                  <a:pt x="19050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977128" y="4847844"/>
            <a:ext cx="36830" cy="295910"/>
            <a:chOff x="5977128" y="4847844"/>
            <a:chExt cx="36830" cy="29591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92368" y="4879848"/>
              <a:ext cx="6096" cy="26365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977128" y="4847844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37"/>
                  </a:lnTo>
                  <a:lnTo>
                    <a:pt x="5334" y="5357"/>
                  </a:lnTo>
                  <a:lnTo>
                    <a:pt x="1428" y="11171"/>
                  </a:lnTo>
                  <a:lnTo>
                    <a:pt x="0" y="18287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7" y="36575"/>
                  </a:lnTo>
                  <a:lnTo>
                    <a:pt x="25431" y="35138"/>
                  </a:lnTo>
                  <a:lnTo>
                    <a:pt x="31241" y="31218"/>
                  </a:lnTo>
                  <a:lnTo>
                    <a:pt x="35147" y="25404"/>
                  </a:lnTo>
                  <a:lnTo>
                    <a:pt x="36575" y="18287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198364" y="4759452"/>
            <a:ext cx="36830" cy="384175"/>
            <a:chOff x="5198364" y="4759452"/>
            <a:chExt cx="36830" cy="38417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12080" y="4792980"/>
              <a:ext cx="7620" cy="35052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198364" y="475945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7"/>
                  </a:lnTo>
                  <a:lnTo>
                    <a:pt x="5334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4" y="32518"/>
                  </a:lnTo>
                  <a:lnTo>
                    <a:pt x="11144" y="36602"/>
                  </a:lnTo>
                  <a:lnTo>
                    <a:pt x="18287" y="38100"/>
                  </a:lnTo>
                  <a:lnTo>
                    <a:pt x="25431" y="36602"/>
                  </a:lnTo>
                  <a:lnTo>
                    <a:pt x="31241" y="32518"/>
                  </a:lnTo>
                  <a:lnTo>
                    <a:pt x="35147" y="26462"/>
                  </a:lnTo>
                  <a:lnTo>
                    <a:pt x="36575" y="19050"/>
                  </a:lnTo>
                  <a:lnTo>
                    <a:pt x="35147" y="11637"/>
                  </a:lnTo>
                  <a:lnTo>
                    <a:pt x="31241" y="5581"/>
                  </a:lnTo>
                  <a:lnTo>
                    <a:pt x="25431" y="149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658356" y="4191000"/>
            <a:ext cx="38100" cy="952500"/>
            <a:chOff x="6658356" y="4191000"/>
            <a:chExt cx="38100" cy="95250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73596" y="4223003"/>
              <a:ext cx="7619" cy="92049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658356" y="419100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26" y="1497"/>
                  </a:lnTo>
                  <a:lnTo>
                    <a:pt x="5572" y="5581"/>
                  </a:lnTo>
                  <a:lnTo>
                    <a:pt x="1494" y="11637"/>
                  </a:lnTo>
                  <a:lnTo>
                    <a:pt x="0" y="19050"/>
                  </a:lnTo>
                  <a:lnTo>
                    <a:pt x="1494" y="26462"/>
                  </a:lnTo>
                  <a:lnTo>
                    <a:pt x="5572" y="32518"/>
                  </a:lnTo>
                  <a:lnTo>
                    <a:pt x="11626" y="36602"/>
                  </a:lnTo>
                  <a:lnTo>
                    <a:pt x="19050" y="38100"/>
                  </a:lnTo>
                  <a:lnTo>
                    <a:pt x="26473" y="36602"/>
                  </a:lnTo>
                  <a:lnTo>
                    <a:pt x="32527" y="32518"/>
                  </a:lnTo>
                  <a:lnTo>
                    <a:pt x="36605" y="26462"/>
                  </a:lnTo>
                  <a:lnTo>
                    <a:pt x="38100" y="19050"/>
                  </a:lnTo>
                  <a:lnTo>
                    <a:pt x="36605" y="11637"/>
                  </a:lnTo>
                  <a:lnTo>
                    <a:pt x="32527" y="5581"/>
                  </a:lnTo>
                  <a:lnTo>
                    <a:pt x="26473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7834883" y="4413503"/>
            <a:ext cx="36830" cy="730250"/>
            <a:chOff x="7834883" y="4413503"/>
            <a:chExt cx="36830" cy="730250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50123" y="4447031"/>
              <a:ext cx="6095" cy="69646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834883" y="4413503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8" y="0"/>
                  </a:moveTo>
                  <a:lnTo>
                    <a:pt x="11144" y="1497"/>
                  </a:lnTo>
                  <a:lnTo>
                    <a:pt x="5333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4" y="32518"/>
                  </a:lnTo>
                  <a:lnTo>
                    <a:pt x="11144" y="36602"/>
                  </a:lnTo>
                  <a:lnTo>
                    <a:pt x="18288" y="38100"/>
                  </a:lnTo>
                  <a:lnTo>
                    <a:pt x="25431" y="36602"/>
                  </a:lnTo>
                  <a:lnTo>
                    <a:pt x="31242" y="32518"/>
                  </a:lnTo>
                  <a:lnTo>
                    <a:pt x="35147" y="26462"/>
                  </a:lnTo>
                  <a:lnTo>
                    <a:pt x="36575" y="19050"/>
                  </a:lnTo>
                  <a:lnTo>
                    <a:pt x="35147" y="11637"/>
                  </a:lnTo>
                  <a:lnTo>
                    <a:pt x="31242" y="5581"/>
                  </a:lnTo>
                  <a:lnTo>
                    <a:pt x="25431" y="1497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8308847" y="3901440"/>
            <a:ext cx="36830" cy="833755"/>
            <a:chOff x="8308847" y="3901440"/>
            <a:chExt cx="36830" cy="833755"/>
          </a:xfrm>
        </p:grpSpPr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24087" y="3934968"/>
              <a:ext cx="7619" cy="8001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308847" y="3901440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7"/>
                  </a:lnTo>
                  <a:lnTo>
                    <a:pt x="5333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3" y="32518"/>
                  </a:lnTo>
                  <a:lnTo>
                    <a:pt x="11144" y="36602"/>
                  </a:lnTo>
                  <a:lnTo>
                    <a:pt x="18287" y="38100"/>
                  </a:lnTo>
                  <a:lnTo>
                    <a:pt x="25431" y="36602"/>
                  </a:lnTo>
                  <a:lnTo>
                    <a:pt x="31242" y="32518"/>
                  </a:lnTo>
                  <a:lnTo>
                    <a:pt x="35147" y="26462"/>
                  </a:lnTo>
                  <a:lnTo>
                    <a:pt x="36575" y="19050"/>
                  </a:lnTo>
                  <a:lnTo>
                    <a:pt x="35147" y="11637"/>
                  </a:lnTo>
                  <a:lnTo>
                    <a:pt x="31241" y="5581"/>
                  </a:lnTo>
                  <a:lnTo>
                    <a:pt x="25431" y="149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8846819" y="4204715"/>
            <a:ext cx="36830" cy="939165"/>
            <a:chOff x="8846819" y="4204715"/>
            <a:chExt cx="36830" cy="939165"/>
          </a:xfrm>
        </p:grpSpPr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62059" y="4236719"/>
              <a:ext cx="6095" cy="90678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846819" y="420471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37"/>
                  </a:lnTo>
                  <a:lnTo>
                    <a:pt x="5333" y="5357"/>
                  </a:lnTo>
                  <a:lnTo>
                    <a:pt x="1428" y="11171"/>
                  </a:lnTo>
                  <a:lnTo>
                    <a:pt x="0" y="18288"/>
                  </a:lnTo>
                  <a:lnTo>
                    <a:pt x="1428" y="25404"/>
                  </a:lnTo>
                  <a:lnTo>
                    <a:pt x="5333" y="31218"/>
                  </a:lnTo>
                  <a:lnTo>
                    <a:pt x="11144" y="35138"/>
                  </a:lnTo>
                  <a:lnTo>
                    <a:pt x="18287" y="36576"/>
                  </a:lnTo>
                  <a:lnTo>
                    <a:pt x="25431" y="35138"/>
                  </a:lnTo>
                  <a:lnTo>
                    <a:pt x="31242" y="31218"/>
                  </a:lnTo>
                  <a:lnTo>
                    <a:pt x="35147" y="25404"/>
                  </a:lnTo>
                  <a:lnTo>
                    <a:pt x="36575" y="18288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7" name="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620256" y="3416808"/>
            <a:ext cx="691896" cy="1726692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4663440" y="4543044"/>
            <a:ext cx="38100" cy="600710"/>
            <a:chOff x="4663440" y="4543044"/>
            <a:chExt cx="38100" cy="600710"/>
          </a:xfrm>
        </p:grpSpPr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78680" y="4575048"/>
              <a:ext cx="7620" cy="56845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663440" y="45430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9029700" y="3450335"/>
            <a:ext cx="36830" cy="1693545"/>
            <a:chOff x="9029700" y="3450335"/>
            <a:chExt cx="36830" cy="1693545"/>
          </a:xfrm>
        </p:grpSpPr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43416" y="3483863"/>
              <a:ext cx="7619" cy="165963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9029700" y="345033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8" y="0"/>
                  </a:moveTo>
                  <a:lnTo>
                    <a:pt x="11144" y="1494"/>
                  </a:lnTo>
                  <a:lnTo>
                    <a:pt x="5333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4" y="32527"/>
                  </a:lnTo>
                  <a:lnTo>
                    <a:pt x="11144" y="36605"/>
                  </a:lnTo>
                  <a:lnTo>
                    <a:pt x="18288" y="38100"/>
                  </a:lnTo>
                  <a:lnTo>
                    <a:pt x="25431" y="36605"/>
                  </a:lnTo>
                  <a:lnTo>
                    <a:pt x="31242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2" y="5572"/>
                  </a:lnTo>
                  <a:lnTo>
                    <a:pt x="25431" y="1494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6397752" y="3825240"/>
            <a:ext cx="38100" cy="833755"/>
            <a:chOff x="6397752" y="3825240"/>
            <a:chExt cx="38100" cy="833755"/>
          </a:xfrm>
        </p:grpSpPr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12992" y="3857244"/>
              <a:ext cx="7620" cy="801624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397752" y="3825240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28"/>
                  </a:lnTo>
                  <a:lnTo>
                    <a:pt x="5572" y="5334"/>
                  </a:lnTo>
                  <a:lnTo>
                    <a:pt x="1494" y="11144"/>
                  </a:lnTo>
                  <a:lnTo>
                    <a:pt x="0" y="18288"/>
                  </a:lnTo>
                  <a:lnTo>
                    <a:pt x="1494" y="25431"/>
                  </a:lnTo>
                  <a:lnTo>
                    <a:pt x="5572" y="31242"/>
                  </a:lnTo>
                  <a:lnTo>
                    <a:pt x="11626" y="35147"/>
                  </a:lnTo>
                  <a:lnTo>
                    <a:pt x="19050" y="36576"/>
                  </a:lnTo>
                  <a:lnTo>
                    <a:pt x="26473" y="35147"/>
                  </a:lnTo>
                  <a:lnTo>
                    <a:pt x="32527" y="31242"/>
                  </a:lnTo>
                  <a:lnTo>
                    <a:pt x="36605" y="25431"/>
                  </a:lnTo>
                  <a:lnTo>
                    <a:pt x="38100" y="18288"/>
                  </a:lnTo>
                  <a:lnTo>
                    <a:pt x="36605" y="11144"/>
                  </a:lnTo>
                  <a:lnTo>
                    <a:pt x="32527" y="5334"/>
                  </a:lnTo>
                  <a:lnTo>
                    <a:pt x="26473" y="142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5580888" y="4561332"/>
            <a:ext cx="36830" cy="582295"/>
            <a:chOff x="5580888" y="4561332"/>
            <a:chExt cx="36830" cy="582295"/>
          </a:xfrm>
        </p:grpSpPr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96128" y="4594860"/>
              <a:ext cx="6096" cy="54864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580888" y="456133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7"/>
                  </a:lnTo>
                  <a:lnTo>
                    <a:pt x="5334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4" y="32518"/>
                  </a:lnTo>
                  <a:lnTo>
                    <a:pt x="11144" y="36602"/>
                  </a:lnTo>
                  <a:lnTo>
                    <a:pt x="18287" y="38100"/>
                  </a:lnTo>
                  <a:lnTo>
                    <a:pt x="25431" y="36602"/>
                  </a:lnTo>
                  <a:lnTo>
                    <a:pt x="31241" y="32518"/>
                  </a:lnTo>
                  <a:lnTo>
                    <a:pt x="35147" y="26462"/>
                  </a:lnTo>
                  <a:lnTo>
                    <a:pt x="36575" y="19050"/>
                  </a:lnTo>
                  <a:lnTo>
                    <a:pt x="35147" y="11637"/>
                  </a:lnTo>
                  <a:lnTo>
                    <a:pt x="31241" y="5581"/>
                  </a:lnTo>
                  <a:lnTo>
                    <a:pt x="25431" y="149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6918959" y="33832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626" y="1494"/>
                </a:lnTo>
                <a:lnTo>
                  <a:pt x="5572" y="5572"/>
                </a:lnTo>
                <a:lnTo>
                  <a:pt x="1494" y="11626"/>
                </a:lnTo>
                <a:lnTo>
                  <a:pt x="0" y="19050"/>
                </a:lnTo>
                <a:lnTo>
                  <a:pt x="1494" y="26473"/>
                </a:lnTo>
                <a:lnTo>
                  <a:pt x="5572" y="32527"/>
                </a:lnTo>
                <a:lnTo>
                  <a:pt x="11626" y="36605"/>
                </a:lnTo>
                <a:lnTo>
                  <a:pt x="19050" y="38100"/>
                </a:lnTo>
                <a:lnTo>
                  <a:pt x="26473" y="36605"/>
                </a:lnTo>
                <a:lnTo>
                  <a:pt x="32527" y="32527"/>
                </a:lnTo>
                <a:lnTo>
                  <a:pt x="36605" y="26473"/>
                </a:lnTo>
                <a:lnTo>
                  <a:pt x="38100" y="19050"/>
                </a:lnTo>
                <a:lnTo>
                  <a:pt x="36605" y="11626"/>
                </a:lnTo>
                <a:lnTo>
                  <a:pt x="32527" y="5572"/>
                </a:lnTo>
                <a:lnTo>
                  <a:pt x="26473" y="1494"/>
                </a:lnTo>
                <a:lnTo>
                  <a:pt x="19050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object 4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428232" y="4088891"/>
            <a:ext cx="504443" cy="505968"/>
          </a:xfrm>
          <a:prstGeom prst="rect">
            <a:avLst/>
          </a:prstGeom>
        </p:spPr>
      </p:pic>
      <p:grpSp>
        <p:nvGrpSpPr>
          <p:cNvPr id="42" name="object 42"/>
          <p:cNvGrpSpPr/>
          <p:nvPr/>
        </p:nvGrpSpPr>
        <p:grpSpPr>
          <a:xfrm>
            <a:off x="8133588" y="2430779"/>
            <a:ext cx="36830" cy="2435860"/>
            <a:chOff x="8133588" y="2430779"/>
            <a:chExt cx="36830" cy="2435860"/>
          </a:xfrm>
        </p:grpSpPr>
        <p:pic>
          <p:nvPicPr>
            <p:cNvPr id="43" name="object 4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48828" y="2462783"/>
              <a:ext cx="6095" cy="240334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8133588" y="2430779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87" y="0"/>
                  </a:moveTo>
                  <a:lnTo>
                    <a:pt x="11144" y="1428"/>
                  </a:lnTo>
                  <a:lnTo>
                    <a:pt x="5333" y="5333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3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25431" y="35147"/>
                  </a:lnTo>
                  <a:lnTo>
                    <a:pt x="31241" y="31242"/>
                  </a:lnTo>
                  <a:lnTo>
                    <a:pt x="35147" y="25431"/>
                  </a:lnTo>
                  <a:lnTo>
                    <a:pt x="36575" y="18287"/>
                  </a:lnTo>
                  <a:lnTo>
                    <a:pt x="35147" y="11144"/>
                  </a:lnTo>
                  <a:lnTo>
                    <a:pt x="31241" y="5334"/>
                  </a:lnTo>
                  <a:lnTo>
                    <a:pt x="25431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7121652" y="2089404"/>
            <a:ext cx="36830" cy="2435860"/>
            <a:chOff x="7121652" y="2089404"/>
            <a:chExt cx="36830" cy="2435860"/>
          </a:xfrm>
        </p:grpSpPr>
        <p:pic>
          <p:nvPicPr>
            <p:cNvPr id="46" name="object 4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136892" y="2122932"/>
              <a:ext cx="6095" cy="2401824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7121652" y="2089404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8" y="0"/>
                  </a:moveTo>
                  <a:lnTo>
                    <a:pt x="11144" y="1494"/>
                  </a:lnTo>
                  <a:lnTo>
                    <a:pt x="5333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4" y="32527"/>
                  </a:lnTo>
                  <a:lnTo>
                    <a:pt x="11144" y="36605"/>
                  </a:lnTo>
                  <a:lnTo>
                    <a:pt x="18288" y="38100"/>
                  </a:lnTo>
                  <a:lnTo>
                    <a:pt x="25431" y="36605"/>
                  </a:lnTo>
                  <a:lnTo>
                    <a:pt x="31242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2" y="5572"/>
                  </a:lnTo>
                  <a:lnTo>
                    <a:pt x="25431" y="1494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7498080" y="970788"/>
            <a:ext cx="38100" cy="3554095"/>
            <a:chOff x="7498080" y="970788"/>
            <a:chExt cx="38100" cy="3554095"/>
          </a:xfrm>
        </p:grpSpPr>
        <p:pic>
          <p:nvPicPr>
            <p:cNvPr id="49" name="object 4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513320" y="1004316"/>
              <a:ext cx="7619" cy="3520439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7498080" y="97078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26473" y="36605"/>
                  </a:lnTo>
                  <a:lnTo>
                    <a:pt x="32527" y="32527"/>
                  </a:lnTo>
                  <a:lnTo>
                    <a:pt x="36605" y="26473"/>
                  </a:lnTo>
                  <a:lnTo>
                    <a:pt x="38100" y="19050"/>
                  </a:lnTo>
                  <a:lnTo>
                    <a:pt x="36605" y="11626"/>
                  </a:lnTo>
                  <a:lnTo>
                    <a:pt x="32527" y="5572"/>
                  </a:lnTo>
                  <a:lnTo>
                    <a:pt x="26473" y="1494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7953756" y="2898648"/>
            <a:ext cx="36830" cy="2245360"/>
            <a:chOff x="7953756" y="2898648"/>
            <a:chExt cx="36830" cy="2245360"/>
          </a:xfrm>
        </p:grpSpPr>
        <p:pic>
          <p:nvPicPr>
            <p:cNvPr id="52" name="object 5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968996" y="2930652"/>
              <a:ext cx="7619" cy="2212848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7953756" y="289864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88" y="0"/>
                  </a:moveTo>
                  <a:lnTo>
                    <a:pt x="11144" y="1428"/>
                  </a:lnTo>
                  <a:lnTo>
                    <a:pt x="5333" y="5333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1"/>
                  </a:lnTo>
                  <a:lnTo>
                    <a:pt x="11144" y="35147"/>
                  </a:lnTo>
                  <a:lnTo>
                    <a:pt x="18288" y="36575"/>
                  </a:lnTo>
                  <a:lnTo>
                    <a:pt x="25431" y="35147"/>
                  </a:lnTo>
                  <a:lnTo>
                    <a:pt x="31242" y="31242"/>
                  </a:lnTo>
                  <a:lnTo>
                    <a:pt x="35147" y="25431"/>
                  </a:lnTo>
                  <a:lnTo>
                    <a:pt x="36575" y="18287"/>
                  </a:lnTo>
                  <a:lnTo>
                    <a:pt x="35147" y="11144"/>
                  </a:lnTo>
                  <a:lnTo>
                    <a:pt x="31242" y="5334"/>
                  </a:lnTo>
                  <a:lnTo>
                    <a:pt x="25431" y="1428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5779008" y="2912364"/>
            <a:ext cx="36830" cy="2231390"/>
            <a:chOff x="5779008" y="2912364"/>
            <a:chExt cx="36830" cy="2231390"/>
          </a:xfrm>
        </p:grpSpPr>
        <p:pic>
          <p:nvPicPr>
            <p:cNvPr id="55" name="object 5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794248" y="2945892"/>
              <a:ext cx="6096" cy="2197608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5779008" y="2912364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4"/>
                  </a:lnTo>
                  <a:lnTo>
                    <a:pt x="5334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4" y="32527"/>
                  </a:lnTo>
                  <a:lnTo>
                    <a:pt x="11144" y="36605"/>
                  </a:lnTo>
                  <a:lnTo>
                    <a:pt x="18287" y="38100"/>
                  </a:lnTo>
                  <a:lnTo>
                    <a:pt x="25431" y="36605"/>
                  </a:lnTo>
                  <a:lnTo>
                    <a:pt x="31241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1" y="5572"/>
                  </a:lnTo>
                  <a:lnTo>
                    <a:pt x="25431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6225540" y="2482595"/>
            <a:ext cx="38100" cy="2435860"/>
            <a:chOff x="6225540" y="2482595"/>
            <a:chExt cx="38100" cy="2435860"/>
          </a:xfrm>
        </p:grpSpPr>
        <p:pic>
          <p:nvPicPr>
            <p:cNvPr id="58" name="object 5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240780" y="2516123"/>
              <a:ext cx="7620" cy="2401824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6225540" y="248259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26473" y="36605"/>
                  </a:lnTo>
                  <a:lnTo>
                    <a:pt x="32527" y="32527"/>
                  </a:lnTo>
                  <a:lnTo>
                    <a:pt x="36605" y="26473"/>
                  </a:lnTo>
                  <a:lnTo>
                    <a:pt x="38100" y="19050"/>
                  </a:lnTo>
                  <a:lnTo>
                    <a:pt x="36605" y="11626"/>
                  </a:lnTo>
                  <a:lnTo>
                    <a:pt x="32527" y="5572"/>
                  </a:lnTo>
                  <a:lnTo>
                    <a:pt x="26473" y="1494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7452359" y="3947159"/>
            <a:ext cx="38100" cy="833755"/>
            <a:chOff x="7452359" y="3947159"/>
            <a:chExt cx="38100" cy="833755"/>
          </a:xfrm>
        </p:grpSpPr>
        <p:pic>
          <p:nvPicPr>
            <p:cNvPr id="61" name="object 6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467599" y="3979163"/>
              <a:ext cx="7619" cy="801623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7452359" y="3947159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3" name="object 6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251421" y="5042915"/>
            <a:ext cx="443037" cy="100584"/>
          </a:xfrm>
          <a:prstGeom prst="rect">
            <a:avLst/>
          </a:prstGeom>
        </p:spPr>
      </p:pic>
      <p:grpSp>
        <p:nvGrpSpPr>
          <p:cNvPr id="64" name="object 64"/>
          <p:cNvGrpSpPr/>
          <p:nvPr/>
        </p:nvGrpSpPr>
        <p:grpSpPr>
          <a:xfrm>
            <a:off x="367284" y="3471671"/>
            <a:ext cx="36830" cy="1671955"/>
            <a:chOff x="367284" y="3471671"/>
            <a:chExt cx="36830" cy="1671955"/>
          </a:xfrm>
        </p:grpSpPr>
        <p:pic>
          <p:nvPicPr>
            <p:cNvPr id="65" name="object 6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82524" y="3505199"/>
              <a:ext cx="6096" cy="1638300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367284" y="3471671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71" y="1494"/>
                  </a:lnTo>
                  <a:lnTo>
                    <a:pt x="5357" y="5572"/>
                  </a:lnTo>
                  <a:lnTo>
                    <a:pt x="1437" y="11626"/>
                  </a:lnTo>
                  <a:lnTo>
                    <a:pt x="0" y="19050"/>
                  </a:lnTo>
                  <a:lnTo>
                    <a:pt x="1437" y="26473"/>
                  </a:lnTo>
                  <a:lnTo>
                    <a:pt x="5357" y="32527"/>
                  </a:lnTo>
                  <a:lnTo>
                    <a:pt x="11171" y="36605"/>
                  </a:lnTo>
                  <a:lnTo>
                    <a:pt x="18287" y="38100"/>
                  </a:lnTo>
                  <a:lnTo>
                    <a:pt x="25404" y="36605"/>
                  </a:lnTo>
                  <a:lnTo>
                    <a:pt x="31218" y="32527"/>
                  </a:lnTo>
                  <a:lnTo>
                    <a:pt x="35138" y="26473"/>
                  </a:lnTo>
                  <a:lnTo>
                    <a:pt x="36575" y="19050"/>
                  </a:lnTo>
                  <a:lnTo>
                    <a:pt x="35138" y="11626"/>
                  </a:lnTo>
                  <a:lnTo>
                    <a:pt x="31218" y="5572"/>
                  </a:lnTo>
                  <a:lnTo>
                    <a:pt x="25404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2977895" y="4852415"/>
            <a:ext cx="36830" cy="291465"/>
            <a:chOff x="2977895" y="4852415"/>
            <a:chExt cx="36830" cy="291465"/>
          </a:xfrm>
        </p:grpSpPr>
        <p:pic>
          <p:nvPicPr>
            <p:cNvPr id="68" name="object 6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993135" y="4884419"/>
              <a:ext cx="6095" cy="259079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2977895" y="485241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87" y="0"/>
                  </a:moveTo>
                  <a:lnTo>
                    <a:pt x="11144" y="1437"/>
                  </a:lnTo>
                  <a:lnTo>
                    <a:pt x="5334" y="5357"/>
                  </a:lnTo>
                  <a:lnTo>
                    <a:pt x="1428" y="11171"/>
                  </a:lnTo>
                  <a:lnTo>
                    <a:pt x="0" y="18288"/>
                  </a:lnTo>
                  <a:lnTo>
                    <a:pt x="1428" y="25404"/>
                  </a:lnTo>
                  <a:lnTo>
                    <a:pt x="5333" y="31218"/>
                  </a:lnTo>
                  <a:lnTo>
                    <a:pt x="11144" y="35138"/>
                  </a:lnTo>
                  <a:lnTo>
                    <a:pt x="18287" y="36576"/>
                  </a:lnTo>
                  <a:lnTo>
                    <a:pt x="25431" y="35138"/>
                  </a:lnTo>
                  <a:lnTo>
                    <a:pt x="31242" y="31218"/>
                  </a:lnTo>
                  <a:lnTo>
                    <a:pt x="35147" y="25404"/>
                  </a:lnTo>
                  <a:lnTo>
                    <a:pt x="36576" y="18288"/>
                  </a:lnTo>
                  <a:lnTo>
                    <a:pt x="35147" y="11171"/>
                  </a:lnTo>
                  <a:lnTo>
                    <a:pt x="31242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1234439" y="4771644"/>
            <a:ext cx="38100" cy="372110"/>
            <a:chOff x="1234439" y="4771644"/>
            <a:chExt cx="38100" cy="372110"/>
          </a:xfrm>
        </p:grpSpPr>
        <p:pic>
          <p:nvPicPr>
            <p:cNvPr id="71" name="object 7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49679" y="4803648"/>
              <a:ext cx="7619" cy="339852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1234439" y="47716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37" y="1437"/>
                  </a:lnTo>
                  <a:lnTo>
                    <a:pt x="5581" y="5357"/>
                  </a:lnTo>
                  <a:lnTo>
                    <a:pt x="1497" y="11171"/>
                  </a:lnTo>
                  <a:lnTo>
                    <a:pt x="0" y="18287"/>
                  </a:lnTo>
                  <a:lnTo>
                    <a:pt x="1497" y="25404"/>
                  </a:lnTo>
                  <a:lnTo>
                    <a:pt x="5581" y="31218"/>
                  </a:lnTo>
                  <a:lnTo>
                    <a:pt x="11637" y="35138"/>
                  </a:lnTo>
                  <a:lnTo>
                    <a:pt x="19050" y="36575"/>
                  </a:lnTo>
                  <a:lnTo>
                    <a:pt x="26462" y="35138"/>
                  </a:lnTo>
                  <a:lnTo>
                    <a:pt x="32518" y="31218"/>
                  </a:lnTo>
                  <a:lnTo>
                    <a:pt x="36602" y="25404"/>
                  </a:lnTo>
                  <a:lnTo>
                    <a:pt x="38100" y="18287"/>
                  </a:lnTo>
                  <a:lnTo>
                    <a:pt x="36602" y="11171"/>
                  </a:lnTo>
                  <a:lnTo>
                    <a:pt x="32518" y="5357"/>
                  </a:lnTo>
                  <a:lnTo>
                    <a:pt x="26462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" name="object 73"/>
          <p:cNvGrpSpPr/>
          <p:nvPr/>
        </p:nvGrpSpPr>
        <p:grpSpPr>
          <a:xfrm>
            <a:off x="658368" y="4652771"/>
            <a:ext cx="36830" cy="490855"/>
            <a:chOff x="658368" y="4652771"/>
            <a:chExt cx="36830" cy="490855"/>
          </a:xfrm>
        </p:grpSpPr>
        <p:pic>
          <p:nvPicPr>
            <p:cNvPr id="74" name="object 7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73608" y="4684775"/>
              <a:ext cx="7620" cy="458723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658368" y="4652771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71" y="1437"/>
                  </a:lnTo>
                  <a:lnTo>
                    <a:pt x="5357" y="5357"/>
                  </a:lnTo>
                  <a:lnTo>
                    <a:pt x="1437" y="11171"/>
                  </a:lnTo>
                  <a:lnTo>
                    <a:pt x="0" y="18287"/>
                  </a:lnTo>
                  <a:lnTo>
                    <a:pt x="1437" y="25404"/>
                  </a:lnTo>
                  <a:lnTo>
                    <a:pt x="5357" y="31218"/>
                  </a:lnTo>
                  <a:lnTo>
                    <a:pt x="11171" y="35138"/>
                  </a:lnTo>
                  <a:lnTo>
                    <a:pt x="18287" y="36575"/>
                  </a:lnTo>
                  <a:lnTo>
                    <a:pt x="25404" y="35138"/>
                  </a:lnTo>
                  <a:lnTo>
                    <a:pt x="31218" y="31218"/>
                  </a:lnTo>
                  <a:lnTo>
                    <a:pt x="35138" y="25404"/>
                  </a:lnTo>
                  <a:lnTo>
                    <a:pt x="36575" y="18287"/>
                  </a:lnTo>
                  <a:lnTo>
                    <a:pt x="35138" y="11171"/>
                  </a:lnTo>
                  <a:lnTo>
                    <a:pt x="31218" y="5357"/>
                  </a:lnTo>
                  <a:lnTo>
                    <a:pt x="25404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6" name="object 76"/>
          <p:cNvGrpSpPr/>
          <p:nvPr/>
        </p:nvGrpSpPr>
        <p:grpSpPr>
          <a:xfrm>
            <a:off x="3482340" y="4937759"/>
            <a:ext cx="38100" cy="205740"/>
            <a:chOff x="3482340" y="4937759"/>
            <a:chExt cx="38100" cy="205740"/>
          </a:xfrm>
        </p:grpSpPr>
        <p:pic>
          <p:nvPicPr>
            <p:cNvPr id="77" name="object 7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497580" y="4969763"/>
              <a:ext cx="7620" cy="173736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3482340" y="4937759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9" name="object 79"/>
          <p:cNvGrpSpPr/>
          <p:nvPr/>
        </p:nvGrpSpPr>
        <p:grpSpPr>
          <a:xfrm>
            <a:off x="4189476" y="4789932"/>
            <a:ext cx="38100" cy="353695"/>
            <a:chOff x="4189476" y="4789932"/>
            <a:chExt cx="38100" cy="353695"/>
          </a:xfrm>
        </p:grpSpPr>
        <p:pic>
          <p:nvPicPr>
            <p:cNvPr id="80" name="object 8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204716" y="4823460"/>
              <a:ext cx="7620" cy="320040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4189476" y="478993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26" y="1497"/>
                  </a:lnTo>
                  <a:lnTo>
                    <a:pt x="5572" y="5581"/>
                  </a:lnTo>
                  <a:lnTo>
                    <a:pt x="1494" y="11637"/>
                  </a:lnTo>
                  <a:lnTo>
                    <a:pt x="0" y="19049"/>
                  </a:lnTo>
                  <a:lnTo>
                    <a:pt x="1494" y="26462"/>
                  </a:lnTo>
                  <a:lnTo>
                    <a:pt x="5572" y="32518"/>
                  </a:lnTo>
                  <a:lnTo>
                    <a:pt x="11626" y="36602"/>
                  </a:lnTo>
                  <a:lnTo>
                    <a:pt x="19050" y="38099"/>
                  </a:lnTo>
                  <a:lnTo>
                    <a:pt x="26473" y="36602"/>
                  </a:lnTo>
                  <a:lnTo>
                    <a:pt x="32527" y="32518"/>
                  </a:lnTo>
                  <a:lnTo>
                    <a:pt x="36605" y="26462"/>
                  </a:lnTo>
                  <a:lnTo>
                    <a:pt x="38100" y="19049"/>
                  </a:lnTo>
                  <a:lnTo>
                    <a:pt x="36605" y="11637"/>
                  </a:lnTo>
                  <a:lnTo>
                    <a:pt x="32527" y="5581"/>
                  </a:lnTo>
                  <a:lnTo>
                    <a:pt x="26473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2" name="object 82"/>
          <p:cNvGrpSpPr/>
          <p:nvPr/>
        </p:nvGrpSpPr>
        <p:grpSpPr>
          <a:xfrm>
            <a:off x="2119883" y="4911852"/>
            <a:ext cx="36830" cy="231775"/>
            <a:chOff x="2119883" y="4911852"/>
            <a:chExt cx="36830" cy="231775"/>
          </a:xfrm>
        </p:grpSpPr>
        <p:pic>
          <p:nvPicPr>
            <p:cNvPr id="83" name="object 8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133599" y="4945380"/>
              <a:ext cx="7620" cy="198120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2119883" y="491185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88" y="0"/>
                  </a:moveTo>
                  <a:lnTo>
                    <a:pt x="11144" y="1497"/>
                  </a:lnTo>
                  <a:lnTo>
                    <a:pt x="5334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4" y="32518"/>
                  </a:lnTo>
                  <a:lnTo>
                    <a:pt x="11144" y="36602"/>
                  </a:lnTo>
                  <a:lnTo>
                    <a:pt x="18288" y="38100"/>
                  </a:lnTo>
                  <a:lnTo>
                    <a:pt x="25431" y="36602"/>
                  </a:lnTo>
                  <a:lnTo>
                    <a:pt x="31242" y="32518"/>
                  </a:lnTo>
                  <a:lnTo>
                    <a:pt x="35147" y="26462"/>
                  </a:lnTo>
                  <a:lnTo>
                    <a:pt x="36576" y="19050"/>
                  </a:lnTo>
                  <a:lnTo>
                    <a:pt x="35147" y="11637"/>
                  </a:lnTo>
                  <a:lnTo>
                    <a:pt x="31242" y="5581"/>
                  </a:lnTo>
                  <a:lnTo>
                    <a:pt x="25431" y="1497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5" name="object 85"/>
          <p:cNvGrpSpPr/>
          <p:nvPr/>
        </p:nvGrpSpPr>
        <p:grpSpPr>
          <a:xfrm>
            <a:off x="179831" y="4235196"/>
            <a:ext cx="36830" cy="908685"/>
            <a:chOff x="179831" y="4235196"/>
            <a:chExt cx="36830" cy="908685"/>
          </a:xfrm>
        </p:grpSpPr>
        <p:pic>
          <p:nvPicPr>
            <p:cNvPr id="86" name="object 8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93547" y="4267200"/>
              <a:ext cx="7619" cy="876300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179831" y="4235196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71" y="1437"/>
                  </a:lnTo>
                  <a:lnTo>
                    <a:pt x="5357" y="5357"/>
                  </a:lnTo>
                  <a:lnTo>
                    <a:pt x="1437" y="11171"/>
                  </a:lnTo>
                  <a:lnTo>
                    <a:pt x="0" y="18287"/>
                  </a:lnTo>
                  <a:lnTo>
                    <a:pt x="1437" y="25404"/>
                  </a:lnTo>
                  <a:lnTo>
                    <a:pt x="5357" y="31218"/>
                  </a:lnTo>
                  <a:lnTo>
                    <a:pt x="11171" y="35138"/>
                  </a:lnTo>
                  <a:lnTo>
                    <a:pt x="18287" y="36575"/>
                  </a:lnTo>
                  <a:lnTo>
                    <a:pt x="25404" y="35138"/>
                  </a:lnTo>
                  <a:lnTo>
                    <a:pt x="31218" y="31218"/>
                  </a:lnTo>
                  <a:lnTo>
                    <a:pt x="35138" y="25404"/>
                  </a:lnTo>
                  <a:lnTo>
                    <a:pt x="36575" y="18287"/>
                  </a:lnTo>
                  <a:lnTo>
                    <a:pt x="35138" y="11171"/>
                  </a:lnTo>
                  <a:lnTo>
                    <a:pt x="31218" y="5357"/>
                  </a:lnTo>
                  <a:lnTo>
                    <a:pt x="25404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8" name="object 88"/>
          <p:cNvGrpSpPr/>
          <p:nvPr/>
        </p:nvGrpSpPr>
        <p:grpSpPr>
          <a:xfrm>
            <a:off x="8767571" y="1530096"/>
            <a:ext cx="38100" cy="2435860"/>
            <a:chOff x="8767571" y="1530096"/>
            <a:chExt cx="38100" cy="2435860"/>
          </a:xfrm>
        </p:grpSpPr>
        <p:pic>
          <p:nvPicPr>
            <p:cNvPr id="89" name="object 8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782811" y="1563624"/>
              <a:ext cx="7619" cy="2401824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8767571" y="153009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26473" y="36605"/>
                  </a:lnTo>
                  <a:lnTo>
                    <a:pt x="32527" y="32527"/>
                  </a:lnTo>
                  <a:lnTo>
                    <a:pt x="36605" y="26473"/>
                  </a:lnTo>
                  <a:lnTo>
                    <a:pt x="38100" y="19050"/>
                  </a:lnTo>
                  <a:lnTo>
                    <a:pt x="36605" y="11626"/>
                  </a:lnTo>
                  <a:lnTo>
                    <a:pt x="32527" y="5572"/>
                  </a:lnTo>
                  <a:lnTo>
                    <a:pt x="26473" y="1494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1" name="object 91"/>
          <p:cNvGrpSpPr/>
          <p:nvPr/>
        </p:nvGrpSpPr>
        <p:grpSpPr>
          <a:xfrm>
            <a:off x="8470392" y="1085088"/>
            <a:ext cx="36830" cy="3552825"/>
            <a:chOff x="8470392" y="1085088"/>
            <a:chExt cx="36830" cy="3552825"/>
          </a:xfrm>
        </p:grpSpPr>
        <p:pic>
          <p:nvPicPr>
            <p:cNvPr id="92" name="object 9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484108" y="1117092"/>
              <a:ext cx="7619" cy="3520439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8470392" y="108508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87" y="0"/>
                  </a:moveTo>
                  <a:lnTo>
                    <a:pt x="11144" y="1428"/>
                  </a:lnTo>
                  <a:lnTo>
                    <a:pt x="5333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3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25431" y="35147"/>
                  </a:lnTo>
                  <a:lnTo>
                    <a:pt x="31242" y="31241"/>
                  </a:lnTo>
                  <a:lnTo>
                    <a:pt x="35147" y="25431"/>
                  </a:lnTo>
                  <a:lnTo>
                    <a:pt x="36575" y="18287"/>
                  </a:lnTo>
                  <a:lnTo>
                    <a:pt x="35147" y="11144"/>
                  </a:lnTo>
                  <a:lnTo>
                    <a:pt x="31241" y="5334"/>
                  </a:lnTo>
                  <a:lnTo>
                    <a:pt x="25431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4" name="object 94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079296" y="4637532"/>
            <a:ext cx="1948586" cy="505968"/>
          </a:xfrm>
          <a:prstGeom prst="rect">
            <a:avLst/>
          </a:prstGeom>
        </p:spPr>
      </p:pic>
      <p:grpSp>
        <p:nvGrpSpPr>
          <p:cNvPr id="95" name="object 95"/>
          <p:cNvGrpSpPr/>
          <p:nvPr/>
        </p:nvGrpSpPr>
        <p:grpSpPr>
          <a:xfrm>
            <a:off x="2278379" y="888491"/>
            <a:ext cx="6865620" cy="4255135"/>
            <a:chOff x="2278379" y="888491"/>
            <a:chExt cx="6865620" cy="4255135"/>
          </a:xfrm>
        </p:grpSpPr>
        <p:pic>
          <p:nvPicPr>
            <p:cNvPr id="96" name="object 9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721956" y="1046987"/>
              <a:ext cx="4422043" cy="4096512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278379" y="888491"/>
              <a:ext cx="3488436" cy="1438655"/>
            </a:xfrm>
            <a:prstGeom prst="rect">
              <a:avLst/>
            </a:prstGeom>
          </p:spPr>
        </p:pic>
      </p:grpSp>
      <p:sp>
        <p:nvSpPr>
          <p:cNvPr id="98" name="object 98"/>
          <p:cNvSpPr txBox="1">
            <a:spLocks noGrp="1"/>
          </p:cNvSpPr>
          <p:nvPr>
            <p:ph type="title"/>
          </p:nvPr>
        </p:nvSpPr>
        <p:spPr>
          <a:xfrm>
            <a:off x="1058367" y="142747"/>
            <a:ext cx="602678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Real-</a:t>
            </a:r>
            <a:r>
              <a:rPr dirty="0"/>
              <a:t>life</a:t>
            </a:r>
            <a:r>
              <a:rPr spc="-100" dirty="0"/>
              <a:t> </a:t>
            </a:r>
            <a:r>
              <a:rPr spc="-250" dirty="0"/>
              <a:t>example</a:t>
            </a:r>
            <a:r>
              <a:rPr spc="-2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spc="-204" dirty="0"/>
              <a:t>cost</a:t>
            </a:r>
            <a:r>
              <a:rPr spc="-30" dirty="0"/>
              <a:t> </a:t>
            </a:r>
            <a:r>
              <a:rPr spc="-90" dirty="0"/>
              <a:t>function</a:t>
            </a:r>
          </a:p>
        </p:txBody>
      </p:sp>
      <p:sp>
        <p:nvSpPr>
          <p:cNvPr id="99" name="object 99"/>
          <p:cNvSpPr txBox="1"/>
          <p:nvPr/>
        </p:nvSpPr>
        <p:spPr>
          <a:xfrm>
            <a:off x="155549" y="2319655"/>
            <a:ext cx="5915025" cy="2373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Here,</a:t>
            </a:r>
            <a:r>
              <a:rPr sz="14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denotes</a:t>
            </a:r>
            <a:r>
              <a:rPr sz="1400" spc="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target</a:t>
            </a:r>
            <a:r>
              <a:rPr sz="1400" spc="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variable(Price</a:t>
            </a:r>
            <a:r>
              <a:rPr sz="1400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House),</a:t>
            </a:r>
            <a:r>
              <a:rPr sz="1400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400" spc="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denotes</a:t>
            </a:r>
            <a:r>
              <a:rPr sz="1400" spc="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size</a:t>
            </a:r>
            <a:r>
              <a:rPr sz="1400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House</a:t>
            </a:r>
            <a:r>
              <a:rPr sz="14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a0</a:t>
            </a:r>
            <a:r>
              <a:rPr sz="14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4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intercept.</a:t>
            </a:r>
            <a:r>
              <a:rPr sz="14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linear</a:t>
            </a:r>
            <a:r>
              <a:rPr sz="14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regression</a:t>
            </a:r>
            <a:r>
              <a:rPr sz="14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4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14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fit</a:t>
            </a:r>
            <a:r>
              <a:rPr sz="14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straight</a:t>
            </a:r>
            <a:r>
              <a:rPr sz="14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line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data,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shown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fig,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tell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price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House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when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400" spc="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know</a:t>
            </a:r>
            <a:r>
              <a:rPr sz="1400" spc="2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2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size</a:t>
            </a:r>
            <a:r>
              <a:rPr sz="1400" spc="2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2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2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House.</a:t>
            </a:r>
            <a:r>
              <a:rPr sz="1400" spc="2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D688FF"/>
                </a:solidFill>
                <a:latin typeface="Calibri"/>
                <a:cs typeface="Calibri"/>
              </a:rPr>
              <a:t>Suppose</a:t>
            </a:r>
            <a:r>
              <a:rPr sz="1400" spc="260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D688FF"/>
                </a:solidFill>
                <a:latin typeface="Calibri"/>
                <a:cs typeface="Calibri"/>
              </a:rPr>
              <a:t>this</a:t>
            </a:r>
            <a:r>
              <a:rPr sz="1400" spc="270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D688FF"/>
                </a:solidFill>
                <a:latin typeface="Calibri"/>
                <a:cs typeface="Calibri"/>
              </a:rPr>
              <a:t>housing</a:t>
            </a:r>
            <a:r>
              <a:rPr sz="1400" spc="265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D688FF"/>
                </a:solidFill>
                <a:latin typeface="Calibri"/>
                <a:cs typeface="Calibri"/>
              </a:rPr>
              <a:t>company</a:t>
            </a:r>
            <a:r>
              <a:rPr sz="1400" spc="275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D688FF"/>
                </a:solidFill>
                <a:latin typeface="Calibri"/>
                <a:cs typeface="Calibri"/>
              </a:rPr>
              <a:t>sells</a:t>
            </a:r>
            <a:r>
              <a:rPr sz="1400" spc="280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D688FF"/>
                </a:solidFill>
                <a:latin typeface="Calibri"/>
                <a:cs typeface="Calibri"/>
              </a:rPr>
              <a:t>houses </a:t>
            </a:r>
            <a:r>
              <a:rPr sz="1400" dirty="0">
                <a:solidFill>
                  <a:srgbClr val="D688FF"/>
                </a:solidFill>
                <a:latin typeface="Calibri"/>
                <a:cs typeface="Calibri"/>
              </a:rPr>
              <a:t>having</a:t>
            </a:r>
            <a:r>
              <a:rPr sz="1400" spc="50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D688FF"/>
                </a:solidFill>
                <a:latin typeface="Calibri"/>
                <a:cs typeface="Calibri"/>
              </a:rPr>
              <a:t>areas</a:t>
            </a:r>
            <a:r>
              <a:rPr sz="1400" spc="55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D688FF"/>
                </a:solidFill>
                <a:latin typeface="Calibri"/>
                <a:cs typeface="Calibri"/>
              </a:rPr>
              <a:t>under</a:t>
            </a:r>
            <a:r>
              <a:rPr sz="1400" spc="50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D688FF"/>
                </a:solidFill>
                <a:latin typeface="Calibri"/>
                <a:cs typeface="Calibri"/>
              </a:rPr>
              <a:t>600</a:t>
            </a:r>
            <a:r>
              <a:rPr sz="1400" spc="50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D688FF"/>
                </a:solidFill>
                <a:latin typeface="Calibri"/>
                <a:cs typeface="Calibri"/>
              </a:rPr>
              <a:t>to</a:t>
            </a:r>
            <a:r>
              <a:rPr sz="1400" spc="55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D688FF"/>
                </a:solidFill>
                <a:latin typeface="Calibri"/>
                <a:cs typeface="Calibri"/>
              </a:rPr>
              <a:t>1500</a:t>
            </a:r>
            <a:r>
              <a:rPr sz="1400" spc="45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D688FF"/>
                </a:solidFill>
                <a:latin typeface="Calibri"/>
                <a:cs typeface="Calibri"/>
              </a:rPr>
              <a:t>square</a:t>
            </a:r>
            <a:r>
              <a:rPr sz="1400" spc="55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D688FF"/>
                </a:solidFill>
                <a:latin typeface="Calibri"/>
                <a:cs typeface="Calibri"/>
              </a:rPr>
              <a:t>feet.</a:t>
            </a:r>
            <a:r>
              <a:rPr sz="1400" spc="60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D688FF"/>
                </a:solidFill>
                <a:latin typeface="Calibri"/>
                <a:cs typeface="Calibri"/>
              </a:rPr>
              <a:t>So</a:t>
            </a:r>
            <a:r>
              <a:rPr sz="1400" spc="45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D688FF"/>
                </a:solidFill>
                <a:latin typeface="Calibri"/>
                <a:cs typeface="Calibri"/>
              </a:rPr>
              <a:t>the</a:t>
            </a:r>
            <a:r>
              <a:rPr sz="1400" spc="50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D688FF"/>
                </a:solidFill>
                <a:latin typeface="Calibri"/>
                <a:cs typeface="Calibri"/>
              </a:rPr>
              <a:t>prices</a:t>
            </a:r>
            <a:r>
              <a:rPr sz="1400" spc="55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D688FF"/>
                </a:solidFill>
                <a:latin typeface="Calibri"/>
                <a:cs typeface="Calibri"/>
              </a:rPr>
              <a:t>will</a:t>
            </a:r>
            <a:r>
              <a:rPr sz="1400" spc="55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D688FF"/>
                </a:solidFill>
                <a:latin typeface="Calibri"/>
                <a:cs typeface="Calibri"/>
              </a:rPr>
              <a:t>vary</a:t>
            </a:r>
            <a:r>
              <a:rPr sz="1400" spc="50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D688FF"/>
                </a:solidFill>
                <a:latin typeface="Calibri"/>
                <a:cs typeface="Calibri"/>
              </a:rPr>
              <a:t>according</a:t>
            </a:r>
            <a:r>
              <a:rPr sz="1400" spc="50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D688FF"/>
                </a:solidFill>
                <a:latin typeface="Calibri"/>
                <a:cs typeface="Calibri"/>
              </a:rPr>
              <a:t>to </a:t>
            </a:r>
            <a:r>
              <a:rPr sz="1400" dirty="0">
                <a:solidFill>
                  <a:srgbClr val="D688FF"/>
                </a:solidFill>
                <a:latin typeface="Calibri"/>
                <a:cs typeface="Calibri"/>
              </a:rPr>
              <a:t>the</a:t>
            </a:r>
            <a:r>
              <a:rPr sz="1400" spc="-15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D688FF"/>
                </a:solidFill>
                <a:latin typeface="Calibri"/>
                <a:cs typeface="Calibri"/>
              </a:rPr>
              <a:t>size</a:t>
            </a:r>
            <a:r>
              <a:rPr sz="1400" spc="-10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D688FF"/>
                </a:solidFill>
                <a:latin typeface="Calibri"/>
                <a:cs typeface="Calibri"/>
              </a:rPr>
              <a:t>of</a:t>
            </a:r>
            <a:r>
              <a:rPr sz="1400" spc="-50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D688FF"/>
                </a:solidFill>
                <a:latin typeface="Calibri"/>
                <a:cs typeface="Calibri"/>
              </a:rPr>
              <a:t>the plot.</a:t>
            </a:r>
            <a:r>
              <a:rPr sz="1400" spc="-20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D688FF"/>
                </a:solidFill>
                <a:latin typeface="Calibri"/>
                <a:cs typeface="Calibri"/>
              </a:rPr>
              <a:t>For</a:t>
            </a:r>
            <a:r>
              <a:rPr sz="1400" spc="-45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D688FF"/>
                </a:solidFill>
                <a:latin typeface="Calibri"/>
                <a:cs typeface="Calibri"/>
              </a:rPr>
              <a:t>example</a:t>
            </a:r>
            <a:endParaRPr sz="1400">
              <a:latin typeface="Calibri"/>
              <a:cs typeface="Calibri"/>
            </a:endParaRPr>
          </a:p>
          <a:p>
            <a:pPr marL="52069" algn="just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D688FF"/>
                </a:solidFill>
                <a:latin typeface="Calibri"/>
                <a:cs typeface="Calibri"/>
              </a:rPr>
              <a:t>House(1200</a:t>
            </a:r>
            <a:r>
              <a:rPr sz="1400" spc="-25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D688FF"/>
                </a:solidFill>
                <a:latin typeface="Calibri"/>
                <a:cs typeface="Calibri"/>
              </a:rPr>
              <a:t>to</a:t>
            </a:r>
            <a:r>
              <a:rPr sz="1400" spc="-30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D688FF"/>
                </a:solidFill>
                <a:latin typeface="Calibri"/>
                <a:cs typeface="Calibri"/>
              </a:rPr>
              <a:t>1500</a:t>
            </a:r>
            <a:r>
              <a:rPr sz="1400" spc="-15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D688FF"/>
                </a:solidFill>
                <a:latin typeface="Calibri"/>
                <a:cs typeface="Calibri"/>
              </a:rPr>
              <a:t>square</a:t>
            </a:r>
            <a:r>
              <a:rPr sz="1400" spc="-25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D688FF"/>
                </a:solidFill>
                <a:latin typeface="Calibri"/>
                <a:cs typeface="Calibri"/>
              </a:rPr>
              <a:t>feet)=</a:t>
            </a:r>
            <a:r>
              <a:rPr sz="1400" spc="-25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D688FF"/>
                </a:solidFill>
                <a:latin typeface="Calibri"/>
                <a:cs typeface="Calibri"/>
              </a:rPr>
              <a:t>65</a:t>
            </a:r>
            <a:r>
              <a:rPr sz="1400" spc="-30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D688FF"/>
                </a:solidFill>
                <a:latin typeface="Calibri"/>
                <a:cs typeface="Calibri"/>
              </a:rPr>
              <a:t>lakhs.</a:t>
            </a:r>
            <a:endParaRPr sz="14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Now</a:t>
            </a:r>
            <a:r>
              <a:rPr sz="14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suddenly,</a:t>
            </a:r>
            <a:r>
              <a:rPr sz="14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there’s</a:t>
            </a:r>
            <a:r>
              <a:rPr sz="14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rise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4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demand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Houses</a:t>
            </a:r>
            <a:r>
              <a:rPr sz="14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means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price</a:t>
            </a:r>
            <a:r>
              <a:rPr sz="14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House</a:t>
            </a:r>
            <a:r>
              <a:rPr sz="14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14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increase</a:t>
            </a:r>
            <a:r>
              <a:rPr sz="14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now.</a:t>
            </a:r>
            <a:r>
              <a:rPr sz="14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Suppose</a:t>
            </a:r>
            <a:r>
              <a:rPr sz="14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price</a:t>
            </a:r>
            <a:r>
              <a:rPr sz="14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4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now</a:t>
            </a:r>
            <a:r>
              <a:rPr sz="14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14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75</a:t>
            </a:r>
            <a:r>
              <a:rPr sz="14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lakhs.</a:t>
            </a:r>
            <a:r>
              <a:rPr sz="14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But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z="1400" spc="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400" spc="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400" spc="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predicted</a:t>
            </a:r>
            <a:r>
              <a:rPr sz="1400" spc="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sz="1400" spc="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price</a:t>
            </a:r>
            <a:r>
              <a:rPr sz="1400" spc="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400" spc="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r>
              <a:rPr sz="1400" spc="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lakhs?</a:t>
            </a:r>
            <a:r>
              <a:rPr sz="1400" spc="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1400" spc="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400" spc="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difference</a:t>
            </a:r>
            <a:r>
              <a:rPr sz="1400" spc="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between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actual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predicted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calculated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cost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function.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124200"/>
              <a:ext cx="6844157" cy="2019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33208" y="3284220"/>
              <a:ext cx="2010792" cy="185928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67284" y="309067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71" y="1494"/>
                  </a:lnTo>
                  <a:lnTo>
                    <a:pt x="5357" y="5572"/>
                  </a:lnTo>
                  <a:lnTo>
                    <a:pt x="1437" y="11626"/>
                  </a:lnTo>
                  <a:lnTo>
                    <a:pt x="0" y="19050"/>
                  </a:lnTo>
                  <a:lnTo>
                    <a:pt x="1437" y="26473"/>
                  </a:lnTo>
                  <a:lnTo>
                    <a:pt x="5357" y="32527"/>
                  </a:lnTo>
                  <a:lnTo>
                    <a:pt x="11171" y="36605"/>
                  </a:lnTo>
                  <a:lnTo>
                    <a:pt x="18287" y="38100"/>
                  </a:lnTo>
                  <a:lnTo>
                    <a:pt x="25404" y="36605"/>
                  </a:lnTo>
                  <a:lnTo>
                    <a:pt x="31218" y="32527"/>
                  </a:lnTo>
                  <a:lnTo>
                    <a:pt x="35138" y="26473"/>
                  </a:lnTo>
                  <a:lnTo>
                    <a:pt x="36575" y="19050"/>
                  </a:lnTo>
                  <a:lnTo>
                    <a:pt x="35138" y="11626"/>
                  </a:lnTo>
                  <a:lnTo>
                    <a:pt x="31218" y="5572"/>
                  </a:lnTo>
                  <a:lnTo>
                    <a:pt x="25404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1808" y="4460747"/>
              <a:ext cx="7619" cy="68275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96567" y="44287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43555" y="4056888"/>
              <a:ext cx="7620" cy="108661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528316" y="4024884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87" y="0"/>
                  </a:moveTo>
                  <a:lnTo>
                    <a:pt x="11144" y="1437"/>
                  </a:lnTo>
                  <a:lnTo>
                    <a:pt x="5334" y="5357"/>
                  </a:lnTo>
                  <a:lnTo>
                    <a:pt x="1428" y="11171"/>
                  </a:lnTo>
                  <a:lnTo>
                    <a:pt x="0" y="18287"/>
                  </a:lnTo>
                  <a:lnTo>
                    <a:pt x="1428" y="25404"/>
                  </a:lnTo>
                  <a:lnTo>
                    <a:pt x="5333" y="31218"/>
                  </a:lnTo>
                  <a:lnTo>
                    <a:pt x="11144" y="35138"/>
                  </a:lnTo>
                  <a:lnTo>
                    <a:pt x="18287" y="36575"/>
                  </a:lnTo>
                  <a:lnTo>
                    <a:pt x="25431" y="35138"/>
                  </a:lnTo>
                  <a:lnTo>
                    <a:pt x="31241" y="31218"/>
                  </a:lnTo>
                  <a:lnTo>
                    <a:pt x="35147" y="25404"/>
                  </a:lnTo>
                  <a:lnTo>
                    <a:pt x="36575" y="18287"/>
                  </a:lnTo>
                  <a:lnTo>
                    <a:pt x="35147" y="11171"/>
                  </a:lnTo>
                  <a:lnTo>
                    <a:pt x="31242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48027" y="4422647"/>
              <a:ext cx="7620" cy="72085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732788" y="3252215"/>
              <a:ext cx="6913245" cy="1175385"/>
            </a:xfrm>
            <a:custGeom>
              <a:avLst/>
              <a:gdLst/>
              <a:ahLst/>
              <a:cxnLst/>
              <a:rect l="l" t="t" r="r" b="b"/>
              <a:pathLst>
                <a:path w="6913245" h="1175385">
                  <a:moveTo>
                    <a:pt x="38100" y="1156716"/>
                  </a:moveTo>
                  <a:lnTo>
                    <a:pt x="36601" y="1149604"/>
                  </a:lnTo>
                  <a:lnTo>
                    <a:pt x="32524" y="1143787"/>
                  </a:lnTo>
                  <a:lnTo>
                    <a:pt x="26466" y="1139875"/>
                  </a:lnTo>
                  <a:lnTo>
                    <a:pt x="19050" y="1138428"/>
                  </a:lnTo>
                  <a:lnTo>
                    <a:pt x="11620" y="1139875"/>
                  </a:lnTo>
                  <a:lnTo>
                    <a:pt x="5562" y="1143787"/>
                  </a:lnTo>
                  <a:lnTo>
                    <a:pt x="1485" y="1149604"/>
                  </a:lnTo>
                  <a:lnTo>
                    <a:pt x="0" y="1156716"/>
                  </a:lnTo>
                  <a:lnTo>
                    <a:pt x="1485" y="1163840"/>
                  </a:lnTo>
                  <a:lnTo>
                    <a:pt x="5562" y="1169657"/>
                  </a:lnTo>
                  <a:lnTo>
                    <a:pt x="11620" y="1173568"/>
                  </a:lnTo>
                  <a:lnTo>
                    <a:pt x="19050" y="1175004"/>
                  </a:lnTo>
                  <a:lnTo>
                    <a:pt x="26466" y="1173568"/>
                  </a:lnTo>
                  <a:lnTo>
                    <a:pt x="32524" y="1169657"/>
                  </a:lnTo>
                  <a:lnTo>
                    <a:pt x="36601" y="1163840"/>
                  </a:lnTo>
                  <a:lnTo>
                    <a:pt x="38100" y="1156716"/>
                  </a:lnTo>
                  <a:close/>
                </a:path>
                <a:path w="6913245" h="1175385">
                  <a:moveTo>
                    <a:pt x="6912864" y="18288"/>
                  </a:moveTo>
                  <a:lnTo>
                    <a:pt x="6911365" y="11150"/>
                  </a:lnTo>
                  <a:lnTo>
                    <a:pt x="6907289" y="5346"/>
                  </a:lnTo>
                  <a:lnTo>
                    <a:pt x="6901231" y="1435"/>
                  </a:lnTo>
                  <a:lnTo>
                    <a:pt x="6893814" y="0"/>
                  </a:lnTo>
                  <a:lnTo>
                    <a:pt x="6886384" y="1435"/>
                  </a:lnTo>
                  <a:lnTo>
                    <a:pt x="6880326" y="5334"/>
                  </a:lnTo>
                  <a:lnTo>
                    <a:pt x="6876250" y="11150"/>
                  </a:lnTo>
                  <a:lnTo>
                    <a:pt x="6874764" y="18288"/>
                  </a:lnTo>
                  <a:lnTo>
                    <a:pt x="6876250" y="25438"/>
                  </a:lnTo>
                  <a:lnTo>
                    <a:pt x="6880326" y="31242"/>
                  </a:lnTo>
                  <a:lnTo>
                    <a:pt x="6886384" y="35153"/>
                  </a:lnTo>
                  <a:lnTo>
                    <a:pt x="6893814" y="36576"/>
                  </a:lnTo>
                  <a:lnTo>
                    <a:pt x="6901231" y="35153"/>
                  </a:lnTo>
                  <a:lnTo>
                    <a:pt x="6907289" y="31254"/>
                  </a:lnTo>
                  <a:lnTo>
                    <a:pt x="6911365" y="25438"/>
                  </a:lnTo>
                  <a:lnTo>
                    <a:pt x="6912864" y="18288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3608" y="4303776"/>
              <a:ext cx="7620" cy="8397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58368" y="4271771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71" y="1437"/>
                  </a:lnTo>
                  <a:lnTo>
                    <a:pt x="5357" y="5357"/>
                  </a:lnTo>
                  <a:lnTo>
                    <a:pt x="1437" y="11171"/>
                  </a:lnTo>
                  <a:lnTo>
                    <a:pt x="0" y="18287"/>
                  </a:lnTo>
                  <a:lnTo>
                    <a:pt x="1437" y="25404"/>
                  </a:lnTo>
                  <a:lnTo>
                    <a:pt x="5357" y="31218"/>
                  </a:lnTo>
                  <a:lnTo>
                    <a:pt x="11171" y="35138"/>
                  </a:lnTo>
                  <a:lnTo>
                    <a:pt x="18287" y="36575"/>
                  </a:lnTo>
                  <a:lnTo>
                    <a:pt x="25404" y="35138"/>
                  </a:lnTo>
                  <a:lnTo>
                    <a:pt x="31218" y="31218"/>
                  </a:lnTo>
                  <a:lnTo>
                    <a:pt x="35138" y="25404"/>
                  </a:lnTo>
                  <a:lnTo>
                    <a:pt x="36575" y="18287"/>
                  </a:lnTo>
                  <a:lnTo>
                    <a:pt x="35138" y="11171"/>
                  </a:lnTo>
                  <a:lnTo>
                    <a:pt x="31218" y="5357"/>
                  </a:lnTo>
                  <a:lnTo>
                    <a:pt x="25404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43300" y="4727447"/>
              <a:ext cx="6096" cy="41605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528059" y="4695444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37"/>
                  </a:lnTo>
                  <a:lnTo>
                    <a:pt x="5334" y="5357"/>
                  </a:lnTo>
                  <a:lnTo>
                    <a:pt x="1428" y="11171"/>
                  </a:lnTo>
                  <a:lnTo>
                    <a:pt x="0" y="18287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7" y="36575"/>
                  </a:lnTo>
                  <a:lnTo>
                    <a:pt x="25431" y="35138"/>
                  </a:lnTo>
                  <a:lnTo>
                    <a:pt x="31241" y="31218"/>
                  </a:lnTo>
                  <a:lnTo>
                    <a:pt x="35147" y="25404"/>
                  </a:lnTo>
                  <a:lnTo>
                    <a:pt x="36575" y="18287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62200" y="4564379"/>
              <a:ext cx="7620" cy="57912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348483" y="453085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88" y="0"/>
                  </a:moveTo>
                  <a:lnTo>
                    <a:pt x="11144" y="1497"/>
                  </a:lnTo>
                  <a:lnTo>
                    <a:pt x="5334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4" y="32518"/>
                  </a:lnTo>
                  <a:lnTo>
                    <a:pt x="11144" y="36602"/>
                  </a:lnTo>
                  <a:lnTo>
                    <a:pt x="18288" y="38100"/>
                  </a:lnTo>
                  <a:lnTo>
                    <a:pt x="25431" y="36602"/>
                  </a:lnTo>
                  <a:lnTo>
                    <a:pt x="31242" y="32518"/>
                  </a:lnTo>
                  <a:lnTo>
                    <a:pt x="35147" y="26462"/>
                  </a:lnTo>
                  <a:lnTo>
                    <a:pt x="36576" y="19050"/>
                  </a:lnTo>
                  <a:lnTo>
                    <a:pt x="35147" y="11637"/>
                  </a:lnTo>
                  <a:lnTo>
                    <a:pt x="31242" y="5581"/>
                  </a:lnTo>
                  <a:lnTo>
                    <a:pt x="25431" y="1497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74052" y="4689347"/>
              <a:ext cx="7619" cy="45415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258811" y="46573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91784" y="4753355"/>
              <a:ext cx="7620" cy="39014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876544" y="4721352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37"/>
                  </a:lnTo>
                  <a:lnTo>
                    <a:pt x="5334" y="5357"/>
                  </a:lnTo>
                  <a:lnTo>
                    <a:pt x="1428" y="11171"/>
                  </a:lnTo>
                  <a:lnTo>
                    <a:pt x="0" y="18288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7" y="36576"/>
                  </a:lnTo>
                  <a:lnTo>
                    <a:pt x="25431" y="35138"/>
                  </a:lnTo>
                  <a:lnTo>
                    <a:pt x="31241" y="31218"/>
                  </a:lnTo>
                  <a:lnTo>
                    <a:pt x="35147" y="25404"/>
                  </a:lnTo>
                  <a:lnTo>
                    <a:pt x="36575" y="18288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02352" y="4651247"/>
              <a:ext cx="7620" cy="49225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087111" y="46192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37604" y="4730496"/>
              <a:ext cx="7619" cy="41300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722364" y="4698491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8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6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8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976616" y="4303776"/>
              <a:ext cx="7619" cy="80162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961376" y="4271771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327135" y="4367784"/>
              <a:ext cx="7619" cy="77571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313419" y="433425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7"/>
                  </a:lnTo>
                  <a:lnTo>
                    <a:pt x="5333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3" y="32518"/>
                  </a:lnTo>
                  <a:lnTo>
                    <a:pt x="11144" y="36602"/>
                  </a:lnTo>
                  <a:lnTo>
                    <a:pt x="18287" y="38100"/>
                  </a:lnTo>
                  <a:lnTo>
                    <a:pt x="25431" y="36602"/>
                  </a:lnTo>
                  <a:lnTo>
                    <a:pt x="31242" y="32518"/>
                  </a:lnTo>
                  <a:lnTo>
                    <a:pt x="35147" y="26462"/>
                  </a:lnTo>
                  <a:lnTo>
                    <a:pt x="36575" y="19050"/>
                  </a:lnTo>
                  <a:lnTo>
                    <a:pt x="35147" y="11637"/>
                  </a:lnTo>
                  <a:lnTo>
                    <a:pt x="31241" y="5581"/>
                  </a:lnTo>
                  <a:lnTo>
                    <a:pt x="25431" y="149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009888" y="4104132"/>
              <a:ext cx="7619" cy="1039368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994647" y="407212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37"/>
                  </a:lnTo>
                  <a:lnTo>
                    <a:pt x="5333" y="5357"/>
                  </a:lnTo>
                  <a:lnTo>
                    <a:pt x="1428" y="11171"/>
                  </a:lnTo>
                  <a:lnTo>
                    <a:pt x="0" y="18288"/>
                  </a:lnTo>
                  <a:lnTo>
                    <a:pt x="1428" y="25404"/>
                  </a:lnTo>
                  <a:lnTo>
                    <a:pt x="5333" y="31218"/>
                  </a:lnTo>
                  <a:lnTo>
                    <a:pt x="11144" y="35138"/>
                  </a:lnTo>
                  <a:lnTo>
                    <a:pt x="18287" y="36576"/>
                  </a:lnTo>
                  <a:lnTo>
                    <a:pt x="25431" y="35138"/>
                  </a:lnTo>
                  <a:lnTo>
                    <a:pt x="31242" y="31218"/>
                  </a:lnTo>
                  <a:lnTo>
                    <a:pt x="35147" y="25404"/>
                  </a:lnTo>
                  <a:lnTo>
                    <a:pt x="36575" y="18288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807707" y="4821935"/>
              <a:ext cx="504444" cy="32156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694676" y="3951732"/>
              <a:ext cx="614172" cy="119176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93547" y="3886200"/>
              <a:ext cx="7619" cy="119938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79831" y="3854196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71" y="1428"/>
                  </a:lnTo>
                  <a:lnTo>
                    <a:pt x="5357" y="5333"/>
                  </a:lnTo>
                  <a:lnTo>
                    <a:pt x="1437" y="11144"/>
                  </a:lnTo>
                  <a:lnTo>
                    <a:pt x="0" y="18287"/>
                  </a:lnTo>
                  <a:lnTo>
                    <a:pt x="1437" y="25404"/>
                  </a:lnTo>
                  <a:lnTo>
                    <a:pt x="5357" y="31218"/>
                  </a:lnTo>
                  <a:lnTo>
                    <a:pt x="11171" y="35138"/>
                  </a:lnTo>
                  <a:lnTo>
                    <a:pt x="18287" y="36575"/>
                  </a:lnTo>
                  <a:lnTo>
                    <a:pt x="25404" y="35138"/>
                  </a:lnTo>
                  <a:lnTo>
                    <a:pt x="31218" y="31218"/>
                  </a:lnTo>
                  <a:lnTo>
                    <a:pt x="35138" y="25404"/>
                  </a:lnTo>
                  <a:lnTo>
                    <a:pt x="36575" y="18287"/>
                  </a:lnTo>
                  <a:lnTo>
                    <a:pt x="35138" y="11144"/>
                  </a:lnTo>
                  <a:lnTo>
                    <a:pt x="31218" y="5333"/>
                  </a:lnTo>
                  <a:lnTo>
                    <a:pt x="25404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450079" y="4803647"/>
              <a:ext cx="7620" cy="33985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434840" y="47716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211067" y="4020311"/>
              <a:ext cx="7620" cy="112318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195827" y="3988308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083307" y="3788664"/>
              <a:ext cx="7620" cy="135483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068067" y="375513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87" y="0"/>
                  </a:moveTo>
                  <a:lnTo>
                    <a:pt x="11144" y="1494"/>
                  </a:lnTo>
                  <a:lnTo>
                    <a:pt x="5334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3" y="32527"/>
                  </a:lnTo>
                  <a:lnTo>
                    <a:pt x="11144" y="36605"/>
                  </a:lnTo>
                  <a:lnTo>
                    <a:pt x="18287" y="38100"/>
                  </a:lnTo>
                  <a:lnTo>
                    <a:pt x="25431" y="36605"/>
                  </a:lnTo>
                  <a:lnTo>
                    <a:pt x="31241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2" y="5572"/>
                  </a:lnTo>
                  <a:lnTo>
                    <a:pt x="25431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416040" y="3889247"/>
              <a:ext cx="6096" cy="1254252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400800" y="3855720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4"/>
                  </a:lnTo>
                  <a:lnTo>
                    <a:pt x="5334" y="5572"/>
                  </a:lnTo>
                  <a:lnTo>
                    <a:pt x="1428" y="11626"/>
                  </a:lnTo>
                  <a:lnTo>
                    <a:pt x="0" y="19049"/>
                  </a:lnTo>
                  <a:lnTo>
                    <a:pt x="1428" y="26462"/>
                  </a:lnTo>
                  <a:lnTo>
                    <a:pt x="5334" y="32518"/>
                  </a:lnTo>
                  <a:lnTo>
                    <a:pt x="11144" y="36602"/>
                  </a:lnTo>
                  <a:lnTo>
                    <a:pt x="18287" y="38099"/>
                  </a:lnTo>
                  <a:lnTo>
                    <a:pt x="25431" y="36602"/>
                  </a:lnTo>
                  <a:lnTo>
                    <a:pt x="31241" y="32518"/>
                  </a:lnTo>
                  <a:lnTo>
                    <a:pt x="35147" y="26462"/>
                  </a:lnTo>
                  <a:lnTo>
                    <a:pt x="36575" y="19049"/>
                  </a:lnTo>
                  <a:lnTo>
                    <a:pt x="35147" y="11626"/>
                  </a:lnTo>
                  <a:lnTo>
                    <a:pt x="31241" y="5572"/>
                  </a:lnTo>
                  <a:lnTo>
                    <a:pt x="25431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148839" y="4343400"/>
              <a:ext cx="594360" cy="59588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679435" y="3919728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8" y="0"/>
                  </a:moveTo>
                  <a:lnTo>
                    <a:pt x="11144" y="1497"/>
                  </a:lnTo>
                  <a:lnTo>
                    <a:pt x="5334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4" y="32518"/>
                  </a:lnTo>
                  <a:lnTo>
                    <a:pt x="11144" y="36602"/>
                  </a:lnTo>
                  <a:lnTo>
                    <a:pt x="18288" y="38100"/>
                  </a:lnTo>
                  <a:lnTo>
                    <a:pt x="25431" y="36602"/>
                  </a:lnTo>
                  <a:lnTo>
                    <a:pt x="31242" y="32518"/>
                  </a:lnTo>
                  <a:lnTo>
                    <a:pt x="35147" y="26462"/>
                  </a:lnTo>
                  <a:lnTo>
                    <a:pt x="36575" y="19050"/>
                  </a:lnTo>
                  <a:lnTo>
                    <a:pt x="35147" y="11637"/>
                  </a:lnTo>
                  <a:lnTo>
                    <a:pt x="31242" y="5581"/>
                  </a:lnTo>
                  <a:lnTo>
                    <a:pt x="25431" y="1497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895588" y="2820923"/>
              <a:ext cx="6095" cy="2322576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8880347" y="278892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87" y="0"/>
                  </a:moveTo>
                  <a:lnTo>
                    <a:pt x="11144" y="1428"/>
                  </a:lnTo>
                  <a:lnTo>
                    <a:pt x="5333" y="5333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3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25431" y="35147"/>
                  </a:lnTo>
                  <a:lnTo>
                    <a:pt x="31242" y="31242"/>
                  </a:lnTo>
                  <a:lnTo>
                    <a:pt x="35147" y="25431"/>
                  </a:lnTo>
                  <a:lnTo>
                    <a:pt x="36575" y="18287"/>
                  </a:lnTo>
                  <a:lnTo>
                    <a:pt x="35147" y="11144"/>
                  </a:lnTo>
                  <a:lnTo>
                    <a:pt x="31241" y="5334"/>
                  </a:lnTo>
                  <a:lnTo>
                    <a:pt x="25431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26819" y="3572255"/>
              <a:ext cx="6096" cy="1199388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211580" y="3538728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87" y="0"/>
                  </a:moveTo>
                  <a:lnTo>
                    <a:pt x="11171" y="1494"/>
                  </a:lnTo>
                  <a:lnTo>
                    <a:pt x="5357" y="5572"/>
                  </a:lnTo>
                  <a:lnTo>
                    <a:pt x="1437" y="11626"/>
                  </a:lnTo>
                  <a:lnTo>
                    <a:pt x="0" y="19050"/>
                  </a:lnTo>
                  <a:lnTo>
                    <a:pt x="1437" y="26473"/>
                  </a:lnTo>
                  <a:lnTo>
                    <a:pt x="5357" y="32527"/>
                  </a:lnTo>
                  <a:lnTo>
                    <a:pt x="11171" y="36605"/>
                  </a:lnTo>
                  <a:lnTo>
                    <a:pt x="18287" y="38100"/>
                  </a:lnTo>
                  <a:lnTo>
                    <a:pt x="25404" y="36605"/>
                  </a:lnTo>
                  <a:lnTo>
                    <a:pt x="31218" y="32527"/>
                  </a:lnTo>
                  <a:lnTo>
                    <a:pt x="35138" y="26473"/>
                  </a:lnTo>
                  <a:lnTo>
                    <a:pt x="36575" y="19050"/>
                  </a:lnTo>
                  <a:lnTo>
                    <a:pt x="35138" y="11626"/>
                  </a:lnTo>
                  <a:lnTo>
                    <a:pt x="31218" y="5572"/>
                  </a:lnTo>
                  <a:lnTo>
                    <a:pt x="25404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03547" y="3456432"/>
              <a:ext cx="6096" cy="1687068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988308" y="3422903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4"/>
                  </a:lnTo>
                  <a:lnTo>
                    <a:pt x="5334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4" y="32527"/>
                  </a:lnTo>
                  <a:lnTo>
                    <a:pt x="11144" y="36605"/>
                  </a:lnTo>
                  <a:lnTo>
                    <a:pt x="18287" y="38100"/>
                  </a:lnTo>
                  <a:lnTo>
                    <a:pt x="25431" y="36605"/>
                  </a:lnTo>
                  <a:lnTo>
                    <a:pt x="31241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1" y="5572"/>
                  </a:lnTo>
                  <a:lnTo>
                    <a:pt x="25431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716779" y="4085844"/>
              <a:ext cx="7620" cy="8001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4701540" y="4053840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8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6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8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072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60" dirty="0"/>
              <a:t>Applications</a:t>
            </a:r>
            <a:r>
              <a:rPr sz="3000" spc="-40" dirty="0"/>
              <a:t> </a:t>
            </a:r>
            <a:r>
              <a:rPr sz="3000" dirty="0"/>
              <a:t>of</a:t>
            </a:r>
            <a:r>
              <a:rPr sz="3000" spc="-90" dirty="0"/>
              <a:t> </a:t>
            </a:r>
            <a:r>
              <a:rPr sz="3000" spc="-185" dirty="0"/>
              <a:t>Linear</a:t>
            </a:r>
            <a:r>
              <a:rPr sz="3000" spc="-20" dirty="0"/>
              <a:t> </a:t>
            </a:r>
            <a:r>
              <a:rPr sz="3000" spc="-204" dirty="0"/>
              <a:t>Regression</a:t>
            </a:r>
            <a:endParaRPr sz="3000"/>
          </a:p>
        </p:txBody>
      </p:sp>
      <p:grpSp>
        <p:nvGrpSpPr>
          <p:cNvPr id="56" name="object 56"/>
          <p:cNvGrpSpPr/>
          <p:nvPr/>
        </p:nvGrpSpPr>
        <p:grpSpPr>
          <a:xfrm>
            <a:off x="131063" y="205740"/>
            <a:ext cx="6951345" cy="4178935"/>
            <a:chOff x="131063" y="205740"/>
            <a:chExt cx="6951345" cy="4178935"/>
          </a:xfrm>
        </p:grpSpPr>
        <p:pic>
          <p:nvPicPr>
            <p:cNvPr id="57" name="object 5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31063" y="3631692"/>
              <a:ext cx="595884" cy="595884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487667" y="3790187"/>
              <a:ext cx="594360" cy="59436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16407" y="710184"/>
              <a:ext cx="595884" cy="59588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068068" y="888491"/>
              <a:ext cx="595883" cy="595884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384548" y="205740"/>
              <a:ext cx="505967" cy="504444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445763" y="3328416"/>
              <a:ext cx="505968" cy="504443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487424" y="3282695"/>
              <a:ext cx="595883" cy="595884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421640" y="1496085"/>
            <a:ext cx="2184400" cy="15500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42900" algn="l"/>
              </a:tabLst>
            </a:pPr>
            <a:r>
              <a:rPr sz="1600" spc="-50" dirty="0">
                <a:solidFill>
                  <a:srgbClr val="D688FF"/>
                </a:solidFill>
                <a:latin typeface="Segoe UI Symbol"/>
                <a:cs typeface="Segoe UI Symbol"/>
              </a:rPr>
              <a:t>❏</a:t>
            </a:r>
            <a:r>
              <a:rPr sz="1600" dirty="0">
                <a:solidFill>
                  <a:srgbClr val="D688FF"/>
                </a:solidFill>
                <a:latin typeface="Segoe UI Symbol"/>
                <a:cs typeface="Segoe UI Symbol"/>
              </a:rPr>
              <a:t>	</a:t>
            </a:r>
            <a:r>
              <a:rPr sz="1600" b="1" dirty="0">
                <a:solidFill>
                  <a:srgbClr val="D688FF"/>
                </a:solidFill>
                <a:latin typeface="Calibri"/>
                <a:cs typeface="Calibri"/>
              </a:rPr>
              <a:t>Market</a:t>
            </a:r>
            <a:r>
              <a:rPr sz="1600" b="1" spc="-55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D688FF"/>
                </a:solidFill>
                <a:latin typeface="Calibri"/>
                <a:cs typeface="Calibri"/>
              </a:rPr>
              <a:t>analysis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342900" algn="l"/>
              </a:tabLst>
            </a:pPr>
            <a:r>
              <a:rPr sz="1600" spc="-50" dirty="0">
                <a:solidFill>
                  <a:srgbClr val="D688FF"/>
                </a:solidFill>
                <a:latin typeface="Segoe UI Symbol"/>
                <a:cs typeface="Segoe UI Symbol"/>
              </a:rPr>
              <a:t>❏</a:t>
            </a:r>
            <a:r>
              <a:rPr sz="1600" dirty="0">
                <a:solidFill>
                  <a:srgbClr val="D688FF"/>
                </a:solidFill>
                <a:latin typeface="Segoe UI Symbol"/>
                <a:cs typeface="Segoe UI Symbol"/>
              </a:rPr>
              <a:t>	</a:t>
            </a:r>
            <a:r>
              <a:rPr sz="1600" b="1" dirty="0">
                <a:solidFill>
                  <a:srgbClr val="D688FF"/>
                </a:solidFill>
                <a:latin typeface="Calibri"/>
                <a:cs typeface="Calibri"/>
              </a:rPr>
              <a:t>Financial</a:t>
            </a:r>
            <a:r>
              <a:rPr sz="1600" b="1" spc="-50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D688FF"/>
                </a:solidFill>
                <a:latin typeface="Calibri"/>
                <a:cs typeface="Calibri"/>
              </a:rPr>
              <a:t>analysis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342900" algn="l"/>
              </a:tabLst>
            </a:pPr>
            <a:r>
              <a:rPr sz="1600" spc="-50" dirty="0">
                <a:solidFill>
                  <a:srgbClr val="D688FF"/>
                </a:solidFill>
                <a:latin typeface="Segoe UI Symbol"/>
                <a:cs typeface="Segoe UI Symbol"/>
              </a:rPr>
              <a:t>❏</a:t>
            </a:r>
            <a:r>
              <a:rPr sz="1600" dirty="0">
                <a:solidFill>
                  <a:srgbClr val="D688FF"/>
                </a:solidFill>
                <a:latin typeface="Segoe UI Symbol"/>
                <a:cs typeface="Segoe UI Symbol"/>
              </a:rPr>
              <a:t>	</a:t>
            </a:r>
            <a:r>
              <a:rPr sz="1600" b="1" dirty="0">
                <a:solidFill>
                  <a:srgbClr val="D688FF"/>
                </a:solidFill>
                <a:latin typeface="Calibri"/>
                <a:cs typeface="Calibri"/>
              </a:rPr>
              <a:t>Sports</a:t>
            </a:r>
            <a:r>
              <a:rPr sz="1600" b="1" spc="-35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D688FF"/>
                </a:solidFill>
                <a:latin typeface="Calibri"/>
                <a:cs typeface="Calibri"/>
              </a:rPr>
              <a:t>analysis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342900" algn="l"/>
              </a:tabLst>
            </a:pPr>
            <a:r>
              <a:rPr sz="1600" spc="-50" dirty="0">
                <a:solidFill>
                  <a:srgbClr val="D688FF"/>
                </a:solidFill>
                <a:latin typeface="Segoe UI Symbol"/>
                <a:cs typeface="Segoe UI Symbol"/>
              </a:rPr>
              <a:t>❏</a:t>
            </a:r>
            <a:r>
              <a:rPr sz="1600" dirty="0">
                <a:solidFill>
                  <a:srgbClr val="D688FF"/>
                </a:solidFill>
                <a:latin typeface="Segoe UI Symbol"/>
                <a:cs typeface="Segoe UI Symbol"/>
              </a:rPr>
              <a:t>	</a:t>
            </a:r>
            <a:r>
              <a:rPr sz="1600" b="1" dirty="0">
                <a:solidFill>
                  <a:srgbClr val="D688FF"/>
                </a:solidFill>
                <a:latin typeface="Calibri"/>
                <a:cs typeface="Calibri"/>
              </a:rPr>
              <a:t>Environmental</a:t>
            </a:r>
            <a:r>
              <a:rPr sz="1600" b="1" spc="-75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D688FF"/>
                </a:solidFill>
                <a:latin typeface="Calibri"/>
                <a:cs typeface="Calibri"/>
              </a:rPr>
              <a:t>health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342900" algn="l"/>
              </a:tabLst>
            </a:pPr>
            <a:r>
              <a:rPr sz="1600" spc="-50" dirty="0">
                <a:solidFill>
                  <a:srgbClr val="D688FF"/>
                </a:solidFill>
                <a:latin typeface="Segoe UI Symbol"/>
                <a:cs typeface="Segoe UI Symbol"/>
              </a:rPr>
              <a:t>❏</a:t>
            </a:r>
            <a:r>
              <a:rPr sz="1600" dirty="0">
                <a:solidFill>
                  <a:srgbClr val="D688FF"/>
                </a:solidFill>
                <a:latin typeface="Segoe UI Symbol"/>
                <a:cs typeface="Segoe UI Symbol"/>
              </a:rPr>
              <a:t>	</a:t>
            </a:r>
            <a:r>
              <a:rPr sz="1600" b="1" spc="-10" dirty="0">
                <a:solidFill>
                  <a:srgbClr val="D688FF"/>
                </a:solidFill>
                <a:latin typeface="Calibri"/>
                <a:cs typeface="Calibri"/>
              </a:rPr>
              <a:t>Medicine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24200"/>
            <a:ext cx="6844157" cy="20193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33208" y="3284220"/>
            <a:ext cx="2010792" cy="185928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67284" y="3090672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7" y="0"/>
                </a:moveTo>
                <a:lnTo>
                  <a:pt x="11171" y="1494"/>
                </a:lnTo>
                <a:lnTo>
                  <a:pt x="5357" y="5572"/>
                </a:lnTo>
                <a:lnTo>
                  <a:pt x="1437" y="11626"/>
                </a:lnTo>
                <a:lnTo>
                  <a:pt x="0" y="19050"/>
                </a:lnTo>
                <a:lnTo>
                  <a:pt x="1437" y="26473"/>
                </a:lnTo>
                <a:lnTo>
                  <a:pt x="5357" y="32527"/>
                </a:lnTo>
                <a:lnTo>
                  <a:pt x="11171" y="36605"/>
                </a:lnTo>
                <a:lnTo>
                  <a:pt x="18287" y="38100"/>
                </a:lnTo>
                <a:lnTo>
                  <a:pt x="25404" y="36605"/>
                </a:lnTo>
                <a:lnTo>
                  <a:pt x="31218" y="32527"/>
                </a:lnTo>
                <a:lnTo>
                  <a:pt x="35138" y="26473"/>
                </a:lnTo>
                <a:lnTo>
                  <a:pt x="36575" y="19050"/>
                </a:lnTo>
                <a:lnTo>
                  <a:pt x="35138" y="11626"/>
                </a:lnTo>
                <a:lnTo>
                  <a:pt x="31218" y="5572"/>
                </a:lnTo>
                <a:lnTo>
                  <a:pt x="25404" y="1494"/>
                </a:lnTo>
                <a:lnTo>
                  <a:pt x="18287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496567" y="4428744"/>
            <a:ext cx="38100" cy="715010"/>
            <a:chOff x="1496567" y="4428744"/>
            <a:chExt cx="38100" cy="71501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1807" y="4460748"/>
              <a:ext cx="7619" cy="68275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96567" y="44287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528316" y="4024884"/>
            <a:ext cx="36830" cy="1118870"/>
            <a:chOff x="2528316" y="4024884"/>
            <a:chExt cx="36830" cy="11188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43556" y="4056888"/>
              <a:ext cx="7620" cy="108661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528316" y="4024884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87" y="0"/>
                  </a:moveTo>
                  <a:lnTo>
                    <a:pt x="11144" y="1437"/>
                  </a:lnTo>
                  <a:lnTo>
                    <a:pt x="5334" y="5357"/>
                  </a:lnTo>
                  <a:lnTo>
                    <a:pt x="1428" y="11171"/>
                  </a:lnTo>
                  <a:lnTo>
                    <a:pt x="0" y="18287"/>
                  </a:lnTo>
                  <a:lnTo>
                    <a:pt x="1428" y="25404"/>
                  </a:lnTo>
                  <a:lnTo>
                    <a:pt x="5333" y="31218"/>
                  </a:lnTo>
                  <a:lnTo>
                    <a:pt x="11144" y="35138"/>
                  </a:lnTo>
                  <a:lnTo>
                    <a:pt x="18287" y="36575"/>
                  </a:lnTo>
                  <a:lnTo>
                    <a:pt x="25431" y="35138"/>
                  </a:lnTo>
                  <a:lnTo>
                    <a:pt x="31241" y="31218"/>
                  </a:lnTo>
                  <a:lnTo>
                    <a:pt x="35147" y="25404"/>
                  </a:lnTo>
                  <a:lnTo>
                    <a:pt x="36575" y="18287"/>
                  </a:lnTo>
                  <a:lnTo>
                    <a:pt x="35147" y="11171"/>
                  </a:lnTo>
                  <a:lnTo>
                    <a:pt x="31242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732788" y="4390644"/>
            <a:ext cx="38100" cy="753110"/>
            <a:chOff x="1732788" y="4390644"/>
            <a:chExt cx="38100" cy="75311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8028" y="4422648"/>
              <a:ext cx="7620" cy="72085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32788" y="43906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8607552" y="3252215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19050" y="0"/>
                </a:moveTo>
                <a:lnTo>
                  <a:pt x="11626" y="1428"/>
                </a:lnTo>
                <a:lnTo>
                  <a:pt x="5572" y="5333"/>
                </a:lnTo>
                <a:lnTo>
                  <a:pt x="1494" y="11144"/>
                </a:lnTo>
                <a:lnTo>
                  <a:pt x="0" y="18287"/>
                </a:lnTo>
                <a:lnTo>
                  <a:pt x="1494" y="25431"/>
                </a:lnTo>
                <a:lnTo>
                  <a:pt x="5572" y="31241"/>
                </a:lnTo>
                <a:lnTo>
                  <a:pt x="11626" y="35147"/>
                </a:lnTo>
                <a:lnTo>
                  <a:pt x="19050" y="36575"/>
                </a:lnTo>
                <a:lnTo>
                  <a:pt x="26473" y="35147"/>
                </a:lnTo>
                <a:lnTo>
                  <a:pt x="32527" y="31241"/>
                </a:lnTo>
                <a:lnTo>
                  <a:pt x="36605" y="25431"/>
                </a:lnTo>
                <a:lnTo>
                  <a:pt x="38100" y="18287"/>
                </a:lnTo>
                <a:lnTo>
                  <a:pt x="36605" y="11144"/>
                </a:lnTo>
                <a:lnTo>
                  <a:pt x="32527" y="5333"/>
                </a:lnTo>
                <a:lnTo>
                  <a:pt x="26473" y="1428"/>
                </a:lnTo>
                <a:lnTo>
                  <a:pt x="19050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658368" y="4271771"/>
            <a:ext cx="36830" cy="871855"/>
            <a:chOff x="658368" y="4271771"/>
            <a:chExt cx="36830" cy="871855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3608" y="4303775"/>
              <a:ext cx="7620" cy="83972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58368" y="4271771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71" y="1437"/>
                  </a:lnTo>
                  <a:lnTo>
                    <a:pt x="5357" y="5357"/>
                  </a:lnTo>
                  <a:lnTo>
                    <a:pt x="1437" y="11171"/>
                  </a:lnTo>
                  <a:lnTo>
                    <a:pt x="0" y="18287"/>
                  </a:lnTo>
                  <a:lnTo>
                    <a:pt x="1437" y="25404"/>
                  </a:lnTo>
                  <a:lnTo>
                    <a:pt x="5357" y="31218"/>
                  </a:lnTo>
                  <a:lnTo>
                    <a:pt x="11171" y="35138"/>
                  </a:lnTo>
                  <a:lnTo>
                    <a:pt x="18287" y="36575"/>
                  </a:lnTo>
                  <a:lnTo>
                    <a:pt x="25404" y="35138"/>
                  </a:lnTo>
                  <a:lnTo>
                    <a:pt x="31218" y="31218"/>
                  </a:lnTo>
                  <a:lnTo>
                    <a:pt x="35138" y="25404"/>
                  </a:lnTo>
                  <a:lnTo>
                    <a:pt x="36575" y="18287"/>
                  </a:lnTo>
                  <a:lnTo>
                    <a:pt x="35138" y="11171"/>
                  </a:lnTo>
                  <a:lnTo>
                    <a:pt x="31218" y="5357"/>
                  </a:lnTo>
                  <a:lnTo>
                    <a:pt x="25404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528059" y="4695444"/>
            <a:ext cx="36830" cy="448309"/>
            <a:chOff x="3528059" y="4695444"/>
            <a:chExt cx="36830" cy="448309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43299" y="4727448"/>
              <a:ext cx="6096" cy="41605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528059" y="4695444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37"/>
                  </a:lnTo>
                  <a:lnTo>
                    <a:pt x="5334" y="5357"/>
                  </a:lnTo>
                  <a:lnTo>
                    <a:pt x="1428" y="11171"/>
                  </a:lnTo>
                  <a:lnTo>
                    <a:pt x="0" y="18287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7" y="36575"/>
                  </a:lnTo>
                  <a:lnTo>
                    <a:pt x="25431" y="35138"/>
                  </a:lnTo>
                  <a:lnTo>
                    <a:pt x="31241" y="31218"/>
                  </a:lnTo>
                  <a:lnTo>
                    <a:pt x="35147" y="25404"/>
                  </a:lnTo>
                  <a:lnTo>
                    <a:pt x="36575" y="18287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2348483" y="4530852"/>
            <a:ext cx="36830" cy="612775"/>
            <a:chOff x="2348483" y="4530852"/>
            <a:chExt cx="36830" cy="612775"/>
          </a:xfrm>
        </p:grpSpPr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62199" y="4564380"/>
              <a:ext cx="7620" cy="57912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348483" y="453085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88" y="0"/>
                  </a:moveTo>
                  <a:lnTo>
                    <a:pt x="11144" y="1497"/>
                  </a:lnTo>
                  <a:lnTo>
                    <a:pt x="5334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4" y="32518"/>
                  </a:lnTo>
                  <a:lnTo>
                    <a:pt x="11144" y="36602"/>
                  </a:lnTo>
                  <a:lnTo>
                    <a:pt x="18288" y="38100"/>
                  </a:lnTo>
                  <a:lnTo>
                    <a:pt x="25431" y="36602"/>
                  </a:lnTo>
                  <a:lnTo>
                    <a:pt x="31242" y="32518"/>
                  </a:lnTo>
                  <a:lnTo>
                    <a:pt x="35147" y="26462"/>
                  </a:lnTo>
                  <a:lnTo>
                    <a:pt x="36576" y="19050"/>
                  </a:lnTo>
                  <a:lnTo>
                    <a:pt x="35147" y="11637"/>
                  </a:lnTo>
                  <a:lnTo>
                    <a:pt x="31242" y="5581"/>
                  </a:lnTo>
                  <a:lnTo>
                    <a:pt x="25431" y="1497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7258811" y="4657344"/>
            <a:ext cx="38100" cy="486409"/>
            <a:chOff x="7258811" y="4657344"/>
            <a:chExt cx="38100" cy="486409"/>
          </a:xfrm>
        </p:grpSpPr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74051" y="4689348"/>
              <a:ext cx="7619" cy="45415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258811" y="46573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5876544" y="4721352"/>
            <a:ext cx="36830" cy="422275"/>
            <a:chOff x="5876544" y="4721352"/>
            <a:chExt cx="36830" cy="422275"/>
          </a:xfrm>
        </p:grpSpPr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91784" y="4753356"/>
              <a:ext cx="7620" cy="39014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876544" y="4721352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37"/>
                  </a:lnTo>
                  <a:lnTo>
                    <a:pt x="5334" y="5357"/>
                  </a:lnTo>
                  <a:lnTo>
                    <a:pt x="1428" y="11171"/>
                  </a:lnTo>
                  <a:lnTo>
                    <a:pt x="0" y="18288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7" y="36576"/>
                  </a:lnTo>
                  <a:lnTo>
                    <a:pt x="25431" y="35138"/>
                  </a:lnTo>
                  <a:lnTo>
                    <a:pt x="31241" y="31218"/>
                  </a:lnTo>
                  <a:lnTo>
                    <a:pt x="35147" y="25404"/>
                  </a:lnTo>
                  <a:lnTo>
                    <a:pt x="36575" y="18288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5087111" y="4619244"/>
            <a:ext cx="38100" cy="524510"/>
            <a:chOff x="5087111" y="4619244"/>
            <a:chExt cx="38100" cy="524510"/>
          </a:xfrm>
        </p:grpSpPr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02351" y="4651248"/>
              <a:ext cx="7620" cy="49225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087111" y="46192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6722364" y="4698491"/>
            <a:ext cx="38100" cy="445134"/>
            <a:chOff x="6722364" y="4698491"/>
            <a:chExt cx="38100" cy="445134"/>
          </a:xfrm>
        </p:grpSpPr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37604" y="4730495"/>
              <a:ext cx="7619" cy="41300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722364" y="4698491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8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6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8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7961376" y="4271771"/>
            <a:ext cx="38100" cy="833755"/>
            <a:chOff x="7961376" y="4271771"/>
            <a:chExt cx="38100" cy="833755"/>
          </a:xfrm>
        </p:grpSpPr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76616" y="4303775"/>
              <a:ext cx="7619" cy="80162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7961376" y="4271771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8313419" y="4334255"/>
            <a:ext cx="36830" cy="809625"/>
            <a:chOff x="8313419" y="4334255"/>
            <a:chExt cx="36830" cy="809625"/>
          </a:xfrm>
        </p:grpSpPr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327135" y="4367783"/>
              <a:ext cx="7619" cy="775716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313419" y="433425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7"/>
                  </a:lnTo>
                  <a:lnTo>
                    <a:pt x="5333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3" y="32518"/>
                  </a:lnTo>
                  <a:lnTo>
                    <a:pt x="11144" y="36602"/>
                  </a:lnTo>
                  <a:lnTo>
                    <a:pt x="18287" y="38100"/>
                  </a:lnTo>
                  <a:lnTo>
                    <a:pt x="25431" y="36602"/>
                  </a:lnTo>
                  <a:lnTo>
                    <a:pt x="31242" y="32518"/>
                  </a:lnTo>
                  <a:lnTo>
                    <a:pt x="35147" y="26462"/>
                  </a:lnTo>
                  <a:lnTo>
                    <a:pt x="36575" y="19050"/>
                  </a:lnTo>
                  <a:lnTo>
                    <a:pt x="35147" y="11637"/>
                  </a:lnTo>
                  <a:lnTo>
                    <a:pt x="31241" y="5581"/>
                  </a:lnTo>
                  <a:lnTo>
                    <a:pt x="25431" y="149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8994647" y="4072128"/>
            <a:ext cx="36830" cy="1071880"/>
            <a:chOff x="8994647" y="4072128"/>
            <a:chExt cx="36830" cy="1071880"/>
          </a:xfrm>
        </p:grpSpPr>
        <p:pic>
          <p:nvPicPr>
            <p:cNvPr id="43" name="object 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009887" y="4104132"/>
              <a:ext cx="7619" cy="103936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8994647" y="407212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37"/>
                  </a:lnTo>
                  <a:lnTo>
                    <a:pt x="5333" y="5357"/>
                  </a:lnTo>
                  <a:lnTo>
                    <a:pt x="1428" y="11171"/>
                  </a:lnTo>
                  <a:lnTo>
                    <a:pt x="0" y="18288"/>
                  </a:lnTo>
                  <a:lnTo>
                    <a:pt x="1428" y="25404"/>
                  </a:lnTo>
                  <a:lnTo>
                    <a:pt x="5333" y="31218"/>
                  </a:lnTo>
                  <a:lnTo>
                    <a:pt x="11144" y="35138"/>
                  </a:lnTo>
                  <a:lnTo>
                    <a:pt x="18287" y="36576"/>
                  </a:lnTo>
                  <a:lnTo>
                    <a:pt x="25431" y="35138"/>
                  </a:lnTo>
                  <a:lnTo>
                    <a:pt x="31242" y="31218"/>
                  </a:lnTo>
                  <a:lnTo>
                    <a:pt x="35147" y="25404"/>
                  </a:lnTo>
                  <a:lnTo>
                    <a:pt x="36575" y="18288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5" name="object 4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807707" y="4821935"/>
            <a:ext cx="504444" cy="321564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694676" y="3951732"/>
            <a:ext cx="614172" cy="1191768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179831" y="3854196"/>
            <a:ext cx="36830" cy="1231900"/>
            <a:chOff x="179831" y="3854196"/>
            <a:chExt cx="36830" cy="1231900"/>
          </a:xfrm>
        </p:grpSpPr>
        <p:pic>
          <p:nvPicPr>
            <p:cNvPr id="48" name="object 4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3547" y="3886200"/>
              <a:ext cx="7619" cy="1199388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79831" y="3854196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71" y="1428"/>
                  </a:lnTo>
                  <a:lnTo>
                    <a:pt x="5357" y="5333"/>
                  </a:lnTo>
                  <a:lnTo>
                    <a:pt x="1437" y="11144"/>
                  </a:lnTo>
                  <a:lnTo>
                    <a:pt x="0" y="18287"/>
                  </a:lnTo>
                  <a:lnTo>
                    <a:pt x="1437" y="25404"/>
                  </a:lnTo>
                  <a:lnTo>
                    <a:pt x="5357" y="31218"/>
                  </a:lnTo>
                  <a:lnTo>
                    <a:pt x="11171" y="35138"/>
                  </a:lnTo>
                  <a:lnTo>
                    <a:pt x="18287" y="36575"/>
                  </a:lnTo>
                  <a:lnTo>
                    <a:pt x="25404" y="35138"/>
                  </a:lnTo>
                  <a:lnTo>
                    <a:pt x="31218" y="31218"/>
                  </a:lnTo>
                  <a:lnTo>
                    <a:pt x="35138" y="25404"/>
                  </a:lnTo>
                  <a:lnTo>
                    <a:pt x="36575" y="18287"/>
                  </a:lnTo>
                  <a:lnTo>
                    <a:pt x="35138" y="11144"/>
                  </a:lnTo>
                  <a:lnTo>
                    <a:pt x="31218" y="5333"/>
                  </a:lnTo>
                  <a:lnTo>
                    <a:pt x="25404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4434840" y="4771644"/>
            <a:ext cx="38100" cy="372110"/>
            <a:chOff x="4434840" y="4771644"/>
            <a:chExt cx="38100" cy="372110"/>
          </a:xfrm>
        </p:grpSpPr>
        <p:pic>
          <p:nvPicPr>
            <p:cNvPr id="51" name="object 5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450080" y="4803648"/>
              <a:ext cx="7620" cy="339852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434840" y="47716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3195827" y="3988308"/>
            <a:ext cx="38100" cy="1155700"/>
            <a:chOff x="3195827" y="3988308"/>
            <a:chExt cx="38100" cy="1155700"/>
          </a:xfrm>
        </p:grpSpPr>
        <p:pic>
          <p:nvPicPr>
            <p:cNvPr id="54" name="object 5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11067" y="4020312"/>
              <a:ext cx="7620" cy="1123188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3195827" y="3988308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2068067" y="3755135"/>
            <a:ext cx="36830" cy="1388745"/>
            <a:chOff x="2068067" y="3755135"/>
            <a:chExt cx="36830" cy="1388745"/>
          </a:xfrm>
        </p:grpSpPr>
        <p:pic>
          <p:nvPicPr>
            <p:cNvPr id="57" name="object 5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083307" y="3788663"/>
              <a:ext cx="7620" cy="1354836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2068067" y="375513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87" y="0"/>
                  </a:moveTo>
                  <a:lnTo>
                    <a:pt x="11144" y="1494"/>
                  </a:lnTo>
                  <a:lnTo>
                    <a:pt x="5334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3" y="32527"/>
                  </a:lnTo>
                  <a:lnTo>
                    <a:pt x="11144" y="36605"/>
                  </a:lnTo>
                  <a:lnTo>
                    <a:pt x="18287" y="38100"/>
                  </a:lnTo>
                  <a:lnTo>
                    <a:pt x="25431" y="36605"/>
                  </a:lnTo>
                  <a:lnTo>
                    <a:pt x="31241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2" y="5572"/>
                  </a:lnTo>
                  <a:lnTo>
                    <a:pt x="25431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6400800" y="3855720"/>
            <a:ext cx="36830" cy="1287780"/>
            <a:chOff x="6400800" y="3855720"/>
            <a:chExt cx="36830" cy="1287780"/>
          </a:xfrm>
        </p:grpSpPr>
        <p:pic>
          <p:nvPicPr>
            <p:cNvPr id="60" name="object 6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416040" y="3889248"/>
              <a:ext cx="6096" cy="1254252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6400800" y="3855720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4"/>
                  </a:lnTo>
                  <a:lnTo>
                    <a:pt x="5334" y="5572"/>
                  </a:lnTo>
                  <a:lnTo>
                    <a:pt x="1428" y="11626"/>
                  </a:lnTo>
                  <a:lnTo>
                    <a:pt x="0" y="19049"/>
                  </a:lnTo>
                  <a:lnTo>
                    <a:pt x="1428" y="26462"/>
                  </a:lnTo>
                  <a:lnTo>
                    <a:pt x="5334" y="32518"/>
                  </a:lnTo>
                  <a:lnTo>
                    <a:pt x="11144" y="36602"/>
                  </a:lnTo>
                  <a:lnTo>
                    <a:pt x="18287" y="38099"/>
                  </a:lnTo>
                  <a:lnTo>
                    <a:pt x="25431" y="36602"/>
                  </a:lnTo>
                  <a:lnTo>
                    <a:pt x="31241" y="32518"/>
                  </a:lnTo>
                  <a:lnTo>
                    <a:pt x="35147" y="26462"/>
                  </a:lnTo>
                  <a:lnTo>
                    <a:pt x="36575" y="19049"/>
                  </a:lnTo>
                  <a:lnTo>
                    <a:pt x="35147" y="11626"/>
                  </a:lnTo>
                  <a:lnTo>
                    <a:pt x="31241" y="5572"/>
                  </a:lnTo>
                  <a:lnTo>
                    <a:pt x="25431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2" name="object 6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148839" y="4343400"/>
            <a:ext cx="594360" cy="595884"/>
          </a:xfrm>
          <a:prstGeom prst="rect">
            <a:avLst/>
          </a:prstGeom>
        </p:spPr>
      </p:pic>
      <p:sp>
        <p:nvSpPr>
          <p:cNvPr id="63" name="object 63"/>
          <p:cNvSpPr/>
          <p:nvPr/>
        </p:nvSpPr>
        <p:spPr>
          <a:xfrm>
            <a:off x="7679435" y="3919728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8" y="0"/>
                </a:moveTo>
                <a:lnTo>
                  <a:pt x="11144" y="1497"/>
                </a:lnTo>
                <a:lnTo>
                  <a:pt x="5334" y="5581"/>
                </a:lnTo>
                <a:lnTo>
                  <a:pt x="1428" y="11637"/>
                </a:lnTo>
                <a:lnTo>
                  <a:pt x="0" y="19050"/>
                </a:lnTo>
                <a:lnTo>
                  <a:pt x="1428" y="26462"/>
                </a:lnTo>
                <a:lnTo>
                  <a:pt x="5334" y="32518"/>
                </a:lnTo>
                <a:lnTo>
                  <a:pt x="11144" y="36602"/>
                </a:lnTo>
                <a:lnTo>
                  <a:pt x="18288" y="38100"/>
                </a:lnTo>
                <a:lnTo>
                  <a:pt x="25431" y="36602"/>
                </a:lnTo>
                <a:lnTo>
                  <a:pt x="31242" y="32518"/>
                </a:lnTo>
                <a:lnTo>
                  <a:pt x="35147" y="26462"/>
                </a:lnTo>
                <a:lnTo>
                  <a:pt x="36575" y="19050"/>
                </a:lnTo>
                <a:lnTo>
                  <a:pt x="35147" y="11637"/>
                </a:lnTo>
                <a:lnTo>
                  <a:pt x="31242" y="5581"/>
                </a:lnTo>
                <a:lnTo>
                  <a:pt x="25431" y="1497"/>
                </a:lnTo>
                <a:lnTo>
                  <a:pt x="18288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4" name="object 64"/>
          <p:cNvGrpSpPr/>
          <p:nvPr/>
        </p:nvGrpSpPr>
        <p:grpSpPr>
          <a:xfrm>
            <a:off x="8880347" y="2788920"/>
            <a:ext cx="36830" cy="2354580"/>
            <a:chOff x="8880347" y="2788920"/>
            <a:chExt cx="36830" cy="2354580"/>
          </a:xfrm>
        </p:grpSpPr>
        <p:pic>
          <p:nvPicPr>
            <p:cNvPr id="65" name="object 6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895587" y="2820924"/>
              <a:ext cx="6095" cy="2322576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8880347" y="278892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87" y="0"/>
                  </a:moveTo>
                  <a:lnTo>
                    <a:pt x="11144" y="1428"/>
                  </a:lnTo>
                  <a:lnTo>
                    <a:pt x="5333" y="5333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3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25431" y="35147"/>
                  </a:lnTo>
                  <a:lnTo>
                    <a:pt x="31242" y="31242"/>
                  </a:lnTo>
                  <a:lnTo>
                    <a:pt x="35147" y="25431"/>
                  </a:lnTo>
                  <a:lnTo>
                    <a:pt x="36575" y="18287"/>
                  </a:lnTo>
                  <a:lnTo>
                    <a:pt x="35147" y="11144"/>
                  </a:lnTo>
                  <a:lnTo>
                    <a:pt x="31241" y="5334"/>
                  </a:lnTo>
                  <a:lnTo>
                    <a:pt x="25431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1211580" y="3538728"/>
            <a:ext cx="36830" cy="1233170"/>
            <a:chOff x="1211580" y="3538728"/>
            <a:chExt cx="36830" cy="1233170"/>
          </a:xfrm>
        </p:grpSpPr>
        <p:pic>
          <p:nvPicPr>
            <p:cNvPr id="68" name="object 6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26820" y="3572256"/>
              <a:ext cx="6096" cy="1199388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1211580" y="3538728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87" y="0"/>
                  </a:moveTo>
                  <a:lnTo>
                    <a:pt x="11171" y="1494"/>
                  </a:lnTo>
                  <a:lnTo>
                    <a:pt x="5357" y="5572"/>
                  </a:lnTo>
                  <a:lnTo>
                    <a:pt x="1437" y="11626"/>
                  </a:lnTo>
                  <a:lnTo>
                    <a:pt x="0" y="19050"/>
                  </a:lnTo>
                  <a:lnTo>
                    <a:pt x="1437" y="26473"/>
                  </a:lnTo>
                  <a:lnTo>
                    <a:pt x="5357" y="32527"/>
                  </a:lnTo>
                  <a:lnTo>
                    <a:pt x="11171" y="36605"/>
                  </a:lnTo>
                  <a:lnTo>
                    <a:pt x="18287" y="38100"/>
                  </a:lnTo>
                  <a:lnTo>
                    <a:pt x="25404" y="36605"/>
                  </a:lnTo>
                  <a:lnTo>
                    <a:pt x="31218" y="32527"/>
                  </a:lnTo>
                  <a:lnTo>
                    <a:pt x="35138" y="26473"/>
                  </a:lnTo>
                  <a:lnTo>
                    <a:pt x="36575" y="19050"/>
                  </a:lnTo>
                  <a:lnTo>
                    <a:pt x="35138" y="11626"/>
                  </a:lnTo>
                  <a:lnTo>
                    <a:pt x="31218" y="5572"/>
                  </a:lnTo>
                  <a:lnTo>
                    <a:pt x="25404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3988308" y="3422903"/>
            <a:ext cx="36830" cy="1720850"/>
            <a:chOff x="3988308" y="3422903"/>
            <a:chExt cx="36830" cy="1720850"/>
          </a:xfrm>
        </p:grpSpPr>
        <p:pic>
          <p:nvPicPr>
            <p:cNvPr id="71" name="object 7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003548" y="3456431"/>
              <a:ext cx="6096" cy="1687068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3988308" y="3422903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4"/>
                  </a:lnTo>
                  <a:lnTo>
                    <a:pt x="5334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4" y="32527"/>
                  </a:lnTo>
                  <a:lnTo>
                    <a:pt x="11144" y="36605"/>
                  </a:lnTo>
                  <a:lnTo>
                    <a:pt x="18287" y="38100"/>
                  </a:lnTo>
                  <a:lnTo>
                    <a:pt x="25431" y="36605"/>
                  </a:lnTo>
                  <a:lnTo>
                    <a:pt x="31241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1" y="5572"/>
                  </a:lnTo>
                  <a:lnTo>
                    <a:pt x="25431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" name="object 73"/>
          <p:cNvGrpSpPr/>
          <p:nvPr/>
        </p:nvGrpSpPr>
        <p:grpSpPr>
          <a:xfrm>
            <a:off x="4701540" y="4053840"/>
            <a:ext cx="38100" cy="832485"/>
            <a:chOff x="4701540" y="4053840"/>
            <a:chExt cx="38100" cy="832485"/>
          </a:xfrm>
        </p:grpSpPr>
        <p:pic>
          <p:nvPicPr>
            <p:cNvPr id="74" name="object 7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716780" y="4085844"/>
              <a:ext cx="7620" cy="800100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4701540" y="4053840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8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6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8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426" rIns="0" bIns="0" rtlCol="0">
            <a:spAutoFit/>
          </a:bodyPr>
          <a:lstStyle/>
          <a:p>
            <a:pPr marL="395605">
              <a:lnSpc>
                <a:spcPct val="100000"/>
              </a:lnSpc>
              <a:spcBef>
                <a:spcPts val="100"/>
              </a:spcBef>
            </a:pPr>
            <a:r>
              <a:rPr sz="3000" spc="-225" dirty="0"/>
              <a:t>Advantages</a:t>
            </a:r>
            <a:r>
              <a:rPr sz="3000" spc="-35" dirty="0"/>
              <a:t> </a:t>
            </a:r>
            <a:r>
              <a:rPr sz="3000" dirty="0"/>
              <a:t>of</a:t>
            </a:r>
            <a:r>
              <a:rPr sz="3000" spc="-50" dirty="0"/>
              <a:t> </a:t>
            </a:r>
            <a:r>
              <a:rPr sz="3000" spc="-190" dirty="0"/>
              <a:t>Linear</a:t>
            </a:r>
            <a:r>
              <a:rPr sz="3000" spc="-35" dirty="0"/>
              <a:t> </a:t>
            </a:r>
            <a:r>
              <a:rPr sz="3000" spc="-204" dirty="0"/>
              <a:t>Regression</a:t>
            </a:r>
            <a:endParaRPr sz="3000"/>
          </a:p>
        </p:txBody>
      </p:sp>
      <p:sp>
        <p:nvSpPr>
          <p:cNvPr id="77" name="object 77"/>
          <p:cNvSpPr txBox="1"/>
          <p:nvPr/>
        </p:nvSpPr>
        <p:spPr>
          <a:xfrm>
            <a:off x="1114450" y="1330579"/>
            <a:ext cx="7059295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3535" marR="5080" indent="-331470" algn="just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Segoe UI Symbol"/>
                <a:cs typeface="Segoe UI Symbol"/>
              </a:rPr>
              <a:t>❏</a:t>
            </a:r>
            <a:r>
              <a:rPr sz="1600" spc="130" dirty="0">
                <a:solidFill>
                  <a:srgbClr val="FFFFFF"/>
                </a:solidFill>
                <a:latin typeface="Segoe UI Symbol"/>
                <a:cs typeface="Segoe UI Symbol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Linear</a:t>
            </a:r>
            <a:r>
              <a:rPr sz="1600" spc="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Regression</a:t>
            </a:r>
            <a:r>
              <a:rPr sz="1600" spc="3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600" spc="3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simple</a:t>
            </a:r>
            <a:r>
              <a:rPr sz="1600" spc="3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3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implement</a:t>
            </a:r>
            <a:r>
              <a:rPr sz="1600" spc="3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3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easier</a:t>
            </a:r>
            <a:r>
              <a:rPr sz="1600" spc="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3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interpret</a:t>
            </a:r>
            <a:r>
              <a:rPr sz="1600" spc="3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3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output coefficients</a:t>
            </a:r>
            <a:endParaRPr sz="1600">
              <a:latin typeface="Calibri"/>
              <a:cs typeface="Calibri"/>
            </a:endParaRPr>
          </a:p>
          <a:p>
            <a:pPr marL="343535" marR="6350" indent="-331470" algn="just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Segoe UI Symbol"/>
                <a:cs typeface="Segoe UI Symbol"/>
              </a:rPr>
              <a:t>❏</a:t>
            </a:r>
            <a:r>
              <a:rPr sz="1600" spc="130" dirty="0">
                <a:solidFill>
                  <a:srgbClr val="FFFFFF"/>
                </a:solidFill>
                <a:latin typeface="Segoe UI Symbol"/>
                <a:cs typeface="Segoe UI Symbol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600" spc="4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600" spc="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know</a:t>
            </a:r>
            <a:r>
              <a:rPr sz="1600" spc="40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relationship</a:t>
            </a:r>
            <a:r>
              <a:rPr sz="1600" spc="3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1600" spc="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independent</a:t>
            </a:r>
            <a:r>
              <a:rPr sz="1600" spc="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dependent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r>
              <a:rPr sz="160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60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linear</a:t>
            </a:r>
            <a:r>
              <a:rPr sz="160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relationship,</a:t>
            </a:r>
            <a:r>
              <a:rPr sz="1600" spc="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60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algorithm</a:t>
            </a:r>
            <a:r>
              <a:rPr sz="160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60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best</a:t>
            </a:r>
            <a:r>
              <a:rPr sz="160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60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because</a:t>
            </a:r>
            <a:r>
              <a:rPr sz="160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it’s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less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complexity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compared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algorithms.</a:t>
            </a:r>
            <a:endParaRPr sz="1600">
              <a:latin typeface="Calibri"/>
              <a:cs typeface="Calibri"/>
            </a:endParaRPr>
          </a:p>
          <a:p>
            <a:pPr marL="343535" marR="5715" indent="-331470" algn="just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Segoe UI Symbol"/>
                <a:cs typeface="Segoe UI Symbol"/>
              </a:rPr>
              <a:t>❏</a:t>
            </a:r>
            <a:r>
              <a:rPr sz="1600" spc="125" dirty="0">
                <a:solidFill>
                  <a:srgbClr val="FFFFFF"/>
                </a:solidFill>
                <a:latin typeface="Segoe UI Symbol"/>
                <a:cs typeface="Segoe UI Symbol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Linear</a:t>
            </a:r>
            <a:r>
              <a:rPr sz="16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Regression</a:t>
            </a:r>
            <a:r>
              <a:rPr sz="16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6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susceptible</a:t>
            </a:r>
            <a:r>
              <a:rPr sz="16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over-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fitting</a:t>
            </a:r>
            <a:r>
              <a:rPr sz="16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16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6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6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6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avoided</a:t>
            </a:r>
            <a:r>
              <a:rPr sz="16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6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some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dimensionality</a:t>
            </a:r>
            <a:r>
              <a:rPr sz="1600" spc="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reduction</a:t>
            </a:r>
            <a:r>
              <a:rPr sz="160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techniques,</a:t>
            </a:r>
            <a:r>
              <a:rPr sz="1600" spc="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regularization</a:t>
            </a:r>
            <a:r>
              <a:rPr sz="160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(L1</a:t>
            </a:r>
            <a:r>
              <a:rPr sz="1600" spc="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L2)</a:t>
            </a:r>
            <a:r>
              <a:rPr sz="1600" spc="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techniques</a:t>
            </a:r>
            <a:r>
              <a:rPr sz="160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cross-validation.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70" y="905255"/>
            <a:ext cx="9144635" cy="4238625"/>
            <a:chOff x="-170" y="905255"/>
            <a:chExt cx="9144635" cy="42386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1090" y="4175759"/>
              <a:ext cx="2341386" cy="96774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3072" y="2561844"/>
              <a:ext cx="2050927" cy="25816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70" y="2017775"/>
              <a:ext cx="8486833" cy="31257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889492" y="252983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26473" y="36605"/>
                  </a:lnTo>
                  <a:lnTo>
                    <a:pt x="32527" y="32527"/>
                  </a:lnTo>
                  <a:lnTo>
                    <a:pt x="36605" y="26473"/>
                  </a:lnTo>
                  <a:lnTo>
                    <a:pt x="38100" y="19050"/>
                  </a:lnTo>
                  <a:lnTo>
                    <a:pt x="36605" y="11626"/>
                  </a:lnTo>
                  <a:lnTo>
                    <a:pt x="32527" y="5572"/>
                  </a:lnTo>
                  <a:lnTo>
                    <a:pt x="26473" y="1494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43544" y="4256532"/>
              <a:ext cx="7619" cy="8016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665220" y="3617975"/>
              <a:ext cx="4899660" cy="643255"/>
            </a:xfrm>
            <a:custGeom>
              <a:avLst/>
              <a:gdLst/>
              <a:ahLst/>
              <a:cxnLst/>
              <a:rect l="l" t="t" r="r" b="b"/>
              <a:pathLst>
                <a:path w="4899659" h="643254">
                  <a:moveTo>
                    <a:pt x="36576" y="18288"/>
                  </a:moveTo>
                  <a:lnTo>
                    <a:pt x="35140" y="11150"/>
                  </a:lnTo>
                  <a:lnTo>
                    <a:pt x="31242" y="5334"/>
                  </a:lnTo>
                  <a:lnTo>
                    <a:pt x="25425" y="1435"/>
                  </a:lnTo>
                  <a:lnTo>
                    <a:pt x="18288" y="0"/>
                  </a:lnTo>
                  <a:lnTo>
                    <a:pt x="11137" y="1435"/>
                  </a:lnTo>
                  <a:lnTo>
                    <a:pt x="5334" y="5334"/>
                  </a:lnTo>
                  <a:lnTo>
                    <a:pt x="1422" y="11150"/>
                  </a:lnTo>
                  <a:lnTo>
                    <a:pt x="0" y="18288"/>
                  </a:lnTo>
                  <a:lnTo>
                    <a:pt x="1422" y="25438"/>
                  </a:lnTo>
                  <a:lnTo>
                    <a:pt x="5334" y="31242"/>
                  </a:lnTo>
                  <a:lnTo>
                    <a:pt x="11137" y="35153"/>
                  </a:lnTo>
                  <a:lnTo>
                    <a:pt x="18288" y="36576"/>
                  </a:lnTo>
                  <a:lnTo>
                    <a:pt x="25425" y="35153"/>
                  </a:lnTo>
                  <a:lnTo>
                    <a:pt x="31242" y="31242"/>
                  </a:lnTo>
                  <a:lnTo>
                    <a:pt x="35140" y="25438"/>
                  </a:lnTo>
                  <a:lnTo>
                    <a:pt x="36576" y="18288"/>
                  </a:lnTo>
                  <a:close/>
                </a:path>
                <a:path w="4899659" h="643254">
                  <a:moveTo>
                    <a:pt x="4899660" y="624840"/>
                  </a:moveTo>
                  <a:lnTo>
                    <a:pt x="4898225" y="617728"/>
                  </a:lnTo>
                  <a:lnTo>
                    <a:pt x="4894326" y="611911"/>
                  </a:lnTo>
                  <a:lnTo>
                    <a:pt x="4888509" y="607999"/>
                  </a:lnTo>
                  <a:lnTo>
                    <a:pt x="4881372" y="606552"/>
                  </a:lnTo>
                  <a:lnTo>
                    <a:pt x="4874222" y="607999"/>
                  </a:lnTo>
                  <a:lnTo>
                    <a:pt x="4868418" y="611911"/>
                  </a:lnTo>
                  <a:lnTo>
                    <a:pt x="4864506" y="617728"/>
                  </a:lnTo>
                  <a:lnTo>
                    <a:pt x="4863084" y="624840"/>
                  </a:lnTo>
                  <a:lnTo>
                    <a:pt x="4864506" y="631964"/>
                  </a:lnTo>
                  <a:lnTo>
                    <a:pt x="4868405" y="637781"/>
                  </a:lnTo>
                  <a:lnTo>
                    <a:pt x="4874222" y="641692"/>
                  </a:lnTo>
                  <a:lnTo>
                    <a:pt x="4881372" y="643128"/>
                  </a:lnTo>
                  <a:lnTo>
                    <a:pt x="4888509" y="641692"/>
                  </a:lnTo>
                  <a:lnTo>
                    <a:pt x="4894326" y="637781"/>
                  </a:lnTo>
                  <a:lnTo>
                    <a:pt x="4898225" y="631964"/>
                  </a:lnTo>
                  <a:lnTo>
                    <a:pt x="4899660" y="62484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8075" y="2561844"/>
              <a:ext cx="7620" cy="240334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92836" y="252983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7" y="1494"/>
                  </a:lnTo>
                  <a:lnTo>
                    <a:pt x="5581" y="5572"/>
                  </a:lnTo>
                  <a:lnTo>
                    <a:pt x="1497" y="11626"/>
                  </a:lnTo>
                  <a:lnTo>
                    <a:pt x="0" y="19050"/>
                  </a:lnTo>
                  <a:lnTo>
                    <a:pt x="1497" y="26473"/>
                  </a:lnTo>
                  <a:lnTo>
                    <a:pt x="5581" y="32527"/>
                  </a:lnTo>
                  <a:lnTo>
                    <a:pt x="11637" y="36605"/>
                  </a:lnTo>
                  <a:lnTo>
                    <a:pt x="19050" y="38100"/>
                  </a:lnTo>
                  <a:lnTo>
                    <a:pt x="26462" y="36605"/>
                  </a:lnTo>
                  <a:lnTo>
                    <a:pt x="32518" y="32527"/>
                  </a:lnTo>
                  <a:lnTo>
                    <a:pt x="36602" y="26473"/>
                  </a:lnTo>
                  <a:lnTo>
                    <a:pt x="38100" y="19050"/>
                  </a:lnTo>
                  <a:lnTo>
                    <a:pt x="36602" y="11626"/>
                  </a:lnTo>
                  <a:lnTo>
                    <a:pt x="32518" y="5572"/>
                  </a:lnTo>
                  <a:lnTo>
                    <a:pt x="26462" y="1494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66047" y="3846576"/>
              <a:ext cx="7619" cy="11993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50808" y="3814572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28"/>
                  </a:lnTo>
                  <a:lnTo>
                    <a:pt x="5572" y="5333"/>
                  </a:lnTo>
                  <a:lnTo>
                    <a:pt x="1494" y="11144"/>
                  </a:lnTo>
                  <a:lnTo>
                    <a:pt x="0" y="18287"/>
                  </a:lnTo>
                  <a:lnTo>
                    <a:pt x="1494" y="25431"/>
                  </a:lnTo>
                  <a:lnTo>
                    <a:pt x="5572" y="31241"/>
                  </a:lnTo>
                  <a:lnTo>
                    <a:pt x="11626" y="35147"/>
                  </a:lnTo>
                  <a:lnTo>
                    <a:pt x="19050" y="36575"/>
                  </a:lnTo>
                  <a:lnTo>
                    <a:pt x="26473" y="35147"/>
                  </a:lnTo>
                  <a:lnTo>
                    <a:pt x="32527" y="31241"/>
                  </a:lnTo>
                  <a:lnTo>
                    <a:pt x="36605" y="25431"/>
                  </a:lnTo>
                  <a:lnTo>
                    <a:pt x="38100" y="18287"/>
                  </a:lnTo>
                  <a:lnTo>
                    <a:pt x="36605" y="11144"/>
                  </a:lnTo>
                  <a:lnTo>
                    <a:pt x="32527" y="5333"/>
                  </a:lnTo>
                  <a:lnTo>
                    <a:pt x="26473" y="142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48755" y="4422647"/>
              <a:ext cx="7620" cy="72085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033516" y="43906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53940" y="4290059"/>
              <a:ext cx="7620" cy="8001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838699" y="425653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7"/>
                  </a:lnTo>
                  <a:lnTo>
                    <a:pt x="5334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4" y="32518"/>
                  </a:lnTo>
                  <a:lnTo>
                    <a:pt x="11144" y="36602"/>
                  </a:lnTo>
                  <a:lnTo>
                    <a:pt x="18287" y="38100"/>
                  </a:lnTo>
                  <a:lnTo>
                    <a:pt x="25431" y="36602"/>
                  </a:lnTo>
                  <a:lnTo>
                    <a:pt x="31241" y="32518"/>
                  </a:lnTo>
                  <a:lnTo>
                    <a:pt x="35147" y="26462"/>
                  </a:lnTo>
                  <a:lnTo>
                    <a:pt x="36575" y="19050"/>
                  </a:lnTo>
                  <a:lnTo>
                    <a:pt x="35147" y="11637"/>
                  </a:lnTo>
                  <a:lnTo>
                    <a:pt x="31241" y="5581"/>
                  </a:lnTo>
                  <a:lnTo>
                    <a:pt x="25431" y="149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06056" y="4564379"/>
              <a:ext cx="6095" cy="57912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290816" y="453085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7"/>
                  </a:lnTo>
                  <a:lnTo>
                    <a:pt x="5333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3" y="32518"/>
                  </a:lnTo>
                  <a:lnTo>
                    <a:pt x="11144" y="36602"/>
                  </a:lnTo>
                  <a:lnTo>
                    <a:pt x="18287" y="38100"/>
                  </a:lnTo>
                  <a:lnTo>
                    <a:pt x="25431" y="36602"/>
                  </a:lnTo>
                  <a:lnTo>
                    <a:pt x="31241" y="32518"/>
                  </a:lnTo>
                  <a:lnTo>
                    <a:pt x="35147" y="26462"/>
                  </a:lnTo>
                  <a:lnTo>
                    <a:pt x="36575" y="19050"/>
                  </a:lnTo>
                  <a:lnTo>
                    <a:pt x="35147" y="11637"/>
                  </a:lnTo>
                  <a:lnTo>
                    <a:pt x="31242" y="5581"/>
                  </a:lnTo>
                  <a:lnTo>
                    <a:pt x="25431" y="149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2851" y="3985260"/>
              <a:ext cx="7619" cy="8001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467612" y="395173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26" y="1497"/>
                  </a:lnTo>
                  <a:lnTo>
                    <a:pt x="5572" y="5581"/>
                  </a:lnTo>
                  <a:lnTo>
                    <a:pt x="1494" y="11637"/>
                  </a:lnTo>
                  <a:lnTo>
                    <a:pt x="0" y="19050"/>
                  </a:lnTo>
                  <a:lnTo>
                    <a:pt x="1494" y="26462"/>
                  </a:lnTo>
                  <a:lnTo>
                    <a:pt x="5572" y="32518"/>
                  </a:lnTo>
                  <a:lnTo>
                    <a:pt x="11626" y="36602"/>
                  </a:lnTo>
                  <a:lnTo>
                    <a:pt x="19050" y="38100"/>
                  </a:lnTo>
                  <a:lnTo>
                    <a:pt x="26473" y="36602"/>
                  </a:lnTo>
                  <a:lnTo>
                    <a:pt x="32527" y="32518"/>
                  </a:lnTo>
                  <a:lnTo>
                    <a:pt x="36605" y="26462"/>
                  </a:lnTo>
                  <a:lnTo>
                    <a:pt x="38100" y="19050"/>
                  </a:lnTo>
                  <a:lnTo>
                    <a:pt x="36605" y="11637"/>
                  </a:lnTo>
                  <a:lnTo>
                    <a:pt x="32527" y="5581"/>
                  </a:lnTo>
                  <a:lnTo>
                    <a:pt x="26473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42488" y="4270247"/>
              <a:ext cx="7620" cy="80162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128772" y="4238244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87" y="0"/>
                  </a:moveTo>
                  <a:lnTo>
                    <a:pt x="11144" y="1437"/>
                  </a:lnTo>
                  <a:lnTo>
                    <a:pt x="5333" y="5357"/>
                  </a:lnTo>
                  <a:lnTo>
                    <a:pt x="1428" y="11171"/>
                  </a:lnTo>
                  <a:lnTo>
                    <a:pt x="0" y="18287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7" y="36575"/>
                  </a:lnTo>
                  <a:lnTo>
                    <a:pt x="25431" y="35138"/>
                  </a:lnTo>
                  <a:lnTo>
                    <a:pt x="31242" y="31218"/>
                  </a:lnTo>
                  <a:lnTo>
                    <a:pt x="35147" y="25404"/>
                  </a:lnTo>
                  <a:lnTo>
                    <a:pt x="36575" y="18287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34028" y="4290059"/>
              <a:ext cx="7620" cy="8001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018787" y="425653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7"/>
                  </a:lnTo>
                  <a:lnTo>
                    <a:pt x="5334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4" y="32518"/>
                  </a:lnTo>
                  <a:lnTo>
                    <a:pt x="11144" y="36602"/>
                  </a:lnTo>
                  <a:lnTo>
                    <a:pt x="18287" y="38100"/>
                  </a:lnTo>
                  <a:lnTo>
                    <a:pt x="25431" y="36602"/>
                  </a:lnTo>
                  <a:lnTo>
                    <a:pt x="31241" y="32518"/>
                  </a:lnTo>
                  <a:lnTo>
                    <a:pt x="35147" y="26462"/>
                  </a:lnTo>
                  <a:lnTo>
                    <a:pt x="36575" y="19050"/>
                  </a:lnTo>
                  <a:lnTo>
                    <a:pt x="35147" y="11637"/>
                  </a:lnTo>
                  <a:lnTo>
                    <a:pt x="31241" y="5581"/>
                  </a:lnTo>
                  <a:lnTo>
                    <a:pt x="25431" y="149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02051" y="3892295"/>
              <a:ext cx="7620" cy="120091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686812" y="3860291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87" y="0"/>
                  </a:moveTo>
                  <a:lnTo>
                    <a:pt x="11144" y="1428"/>
                  </a:lnTo>
                  <a:lnTo>
                    <a:pt x="5333" y="5334"/>
                  </a:lnTo>
                  <a:lnTo>
                    <a:pt x="1428" y="11144"/>
                  </a:lnTo>
                  <a:lnTo>
                    <a:pt x="0" y="18288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7" y="36576"/>
                  </a:lnTo>
                  <a:lnTo>
                    <a:pt x="25431" y="35138"/>
                  </a:lnTo>
                  <a:lnTo>
                    <a:pt x="31242" y="31218"/>
                  </a:lnTo>
                  <a:lnTo>
                    <a:pt x="35147" y="25404"/>
                  </a:lnTo>
                  <a:lnTo>
                    <a:pt x="36575" y="18288"/>
                  </a:lnTo>
                  <a:lnTo>
                    <a:pt x="35147" y="11144"/>
                  </a:lnTo>
                  <a:lnTo>
                    <a:pt x="31241" y="5334"/>
                  </a:lnTo>
                  <a:lnTo>
                    <a:pt x="25431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15568" y="3965448"/>
              <a:ext cx="7619" cy="80162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100327" y="39334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37" y="1437"/>
                  </a:lnTo>
                  <a:lnTo>
                    <a:pt x="5581" y="5357"/>
                  </a:lnTo>
                  <a:lnTo>
                    <a:pt x="1497" y="11171"/>
                  </a:lnTo>
                  <a:lnTo>
                    <a:pt x="0" y="18287"/>
                  </a:lnTo>
                  <a:lnTo>
                    <a:pt x="1497" y="25404"/>
                  </a:lnTo>
                  <a:lnTo>
                    <a:pt x="5581" y="31218"/>
                  </a:lnTo>
                  <a:lnTo>
                    <a:pt x="11637" y="35138"/>
                  </a:lnTo>
                  <a:lnTo>
                    <a:pt x="19050" y="36575"/>
                  </a:lnTo>
                  <a:lnTo>
                    <a:pt x="26462" y="35138"/>
                  </a:lnTo>
                  <a:lnTo>
                    <a:pt x="32518" y="31218"/>
                  </a:lnTo>
                  <a:lnTo>
                    <a:pt x="36602" y="25404"/>
                  </a:lnTo>
                  <a:lnTo>
                    <a:pt x="38100" y="18287"/>
                  </a:lnTo>
                  <a:lnTo>
                    <a:pt x="36602" y="11171"/>
                  </a:lnTo>
                  <a:lnTo>
                    <a:pt x="32518" y="5357"/>
                  </a:lnTo>
                  <a:lnTo>
                    <a:pt x="26462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2876" y="4038600"/>
              <a:ext cx="7619" cy="8001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97635" y="400659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87" y="0"/>
                  </a:moveTo>
                  <a:lnTo>
                    <a:pt x="11171" y="1437"/>
                  </a:lnTo>
                  <a:lnTo>
                    <a:pt x="5357" y="5357"/>
                  </a:lnTo>
                  <a:lnTo>
                    <a:pt x="1437" y="11171"/>
                  </a:lnTo>
                  <a:lnTo>
                    <a:pt x="0" y="18287"/>
                  </a:lnTo>
                  <a:lnTo>
                    <a:pt x="1437" y="25404"/>
                  </a:lnTo>
                  <a:lnTo>
                    <a:pt x="5357" y="31218"/>
                  </a:lnTo>
                  <a:lnTo>
                    <a:pt x="11171" y="35138"/>
                  </a:lnTo>
                  <a:lnTo>
                    <a:pt x="18287" y="36575"/>
                  </a:lnTo>
                  <a:lnTo>
                    <a:pt x="25404" y="35138"/>
                  </a:lnTo>
                  <a:lnTo>
                    <a:pt x="31218" y="31218"/>
                  </a:lnTo>
                  <a:lnTo>
                    <a:pt x="35138" y="25404"/>
                  </a:lnTo>
                  <a:lnTo>
                    <a:pt x="36575" y="18287"/>
                  </a:lnTo>
                  <a:lnTo>
                    <a:pt x="35138" y="11171"/>
                  </a:lnTo>
                  <a:lnTo>
                    <a:pt x="31218" y="5357"/>
                  </a:lnTo>
                  <a:lnTo>
                    <a:pt x="25404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3567" y="3878579"/>
              <a:ext cx="7620" cy="120091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38328" y="3846576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37" y="1428"/>
                  </a:lnTo>
                  <a:lnTo>
                    <a:pt x="5581" y="5334"/>
                  </a:lnTo>
                  <a:lnTo>
                    <a:pt x="1497" y="11144"/>
                  </a:lnTo>
                  <a:lnTo>
                    <a:pt x="0" y="18287"/>
                  </a:lnTo>
                  <a:lnTo>
                    <a:pt x="1497" y="25404"/>
                  </a:lnTo>
                  <a:lnTo>
                    <a:pt x="5581" y="31218"/>
                  </a:lnTo>
                  <a:lnTo>
                    <a:pt x="11637" y="35138"/>
                  </a:lnTo>
                  <a:lnTo>
                    <a:pt x="19050" y="36576"/>
                  </a:lnTo>
                  <a:lnTo>
                    <a:pt x="26462" y="35138"/>
                  </a:lnTo>
                  <a:lnTo>
                    <a:pt x="32518" y="31218"/>
                  </a:lnTo>
                  <a:lnTo>
                    <a:pt x="36602" y="25404"/>
                  </a:lnTo>
                  <a:lnTo>
                    <a:pt x="38100" y="18287"/>
                  </a:lnTo>
                  <a:lnTo>
                    <a:pt x="36602" y="11144"/>
                  </a:lnTo>
                  <a:lnTo>
                    <a:pt x="32518" y="5334"/>
                  </a:lnTo>
                  <a:lnTo>
                    <a:pt x="26462" y="142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61871" y="4509515"/>
              <a:ext cx="595884" cy="59588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82723" y="4593335"/>
              <a:ext cx="504444" cy="50444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093708" y="3733800"/>
              <a:ext cx="6095" cy="119938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9078468" y="370179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28"/>
                  </a:lnTo>
                  <a:lnTo>
                    <a:pt x="5333" y="5333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3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25431" y="35147"/>
                  </a:lnTo>
                  <a:lnTo>
                    <a:pt x="31241" y="31241"/>
                  </a:lnTo>
                  <a:lnTo>
                    <a:pt x="35147" y="25431"/>
                  </a:lnTo>
                  <a:lnTo>
                    <a:pt x="36575" y="18287"/>
                  </a:lnTo>
                  <a:lnTo>
                    <a:pt x="35147" y="11144"/>
                  </a:lnTo>
                  <a:lnTo>
                    <a:pt x="31242" y="5333"/>
                  </a:lnTo>
                  <a:lnTo>
                    <a:pt x="25431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43839" y="2485644"/>
              <a:ext cx="6096" cy="240334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28599" y="2453639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8" y="0"/>
                  </a:moveTo>
                  <a:lnTo>
                    <a:pt x="11171" y="1494"/>
                  </a:lnTo>
                  <a:lnTo>
                    <a:pt x="5357" y="5572"/>
                  </a:lnTo>
                  <a:lnTo>
                    <a:pt x="1437" y="11626"/>
                  </a:lnTo>
                  <a:lnTo>
                    <a:pt x="0" y="19050"/>
                  </a:lnTo>
                  <a:lnTo>
                    <a:pt x="1437" y="26473"/>
                  </a:lnTo>
                  <a:lnTo>
                    <a:pt x="5357" y="32527"/>
                  </a:lnTo>
                  <a:lnTo>
                    <a:pt x="11171" y="36605"/>
                  </a:lnTo>
                  <a:lnTo>
                    <a:pt x="18288" y="38100"/>
                  </a:lnTo>
                  <a:lnTo>
                    <a:pt x="25404" y="36605"/>
                  </a:lnTo>
                  <a:lnTo>
                    <a:pt x="31218" y="32527"/>
                  </a:lnTo>
                  <a:lnTo>
                    <a:pt x="35138" y="26473"/>
                  </a:lnTo>
                  <a:lnTo>
                    <a:pt x="36575" y="19050"/>
                  </a:lnTo>
                  <a:lnTo>
                    <a:pt x="35138" y="11626"/>
                  </a:lnTo>
                  <a:lnTo>
                    <a:pt x="31218" y="5572"/>
                  </a:lnTo>
                  <a:lnTo>
                    <a:pt x="25404" y="1494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68751" y="3628644"/>
              <a:ext cx="7620" cy="80162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953512" y="3596639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28"/>
                  </a:lnTo>
                  <a:lnTo>
                    <a:pt x="5572" y="5334"/>
                  </a:lnTo>
                  <a:lnTo>
                    <a:pt x="1494" y="11144"/>
                  </a:lnTo>
                  <a:lnTo>
                    <a:pt x="0" y="18288"/>
                  </a:lnTo>
                  <a:lnTo>
                    <a:pt x="1494" y="25431"/>
                  </a:lnTo>
                  <a:lnTo>
                    <a:pt x="5572" y="31242"/>
                  </a:lnTo>
                  <a:lnTo>
                    <a:pt x="11626" y="35147"/>
                  </a:lnTo>
                  <a:lnTo>
                    <a:pt x="19050" y="36576"/>
                  </a:lnTo>
                  <a:lnTo>
                    <a:pt x="26473" y="35147"/>
                  </a:lnTo>
                  <a:lnTo>
                    <a:pt x="32527" y="31242"/>
                  </a:lnTo>
                  <a:lnTo>
                    <a:pt x="36605" y="25431"/>
                  </a:lnTo>
                  <a:lnTo>
                    <a:pt x="38100" y="18288"/>
                  </a:lnTo>
                  <a:lnTo>
                    <a:pt x="36605" y="11144"/>
                  </a:lnTo>
                  <a:lnTo>
                    <a:pt x="32527" y="5334"/>
                  </a:lnTo>
                  <a:lnTo>
                    <a:pt x="26473" y="142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529584" y="3985260"/>
              <a:ext cx="6096" cy="80010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514343" y="395173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7"/>
                  </a:lnTo>
                  <a:lnTo>
                    <a:pt x="5334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4" y="32518"/>
                  </a:lnTo>
                  <a:lnTo>
                    <a:pt x="11144" y="36602"/>
                  </a:lnTo>
                  <a:lnTo>
                    <a:pt x="18287" y="38100"/>
                  </a:lnTo>
                  <a:lnTo>
                    <a:pt x="25431" y="36602"/>
                  </a:lnTo>
                  <a:lnTo>
                    <a:pt x="31241" y="32518"/>
                  </a:lnTo>
                  <a:lnTo>
                    <a:pt x="35147" y="26462"/>
                  </a:lnTo>
                  <a:lnTo>
                    <a:pt x="36575" y="19050"/>
                  </a:lnTo>
                  <a:lnTo>
                    <a:pt x="35147" y="11637"/>
                  </a:lnTo>
                  <a:lnTo>
                    <a:pt x="31241" y="5581"/>
                  </a:lnTo>
                  <a:lnTo>
                    <a:pt x="25431" y="149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409444" y="3055620"/>
              <a:ext cx="6095" cy="1200912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2394203" y="3023616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87" y="0"/>
                  </a:moveTo>
                  <a:lnTo>
                    <a:pt x="11144" y="1494"/>
                  </a:lnTo>
                  <a:lnTo>
                    <a:pt x="5333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4" y="32527"/>
                  </a:lnTo>
                  <a:lnTo>
                    <a:pt x="11144" y="36605"/>
                  </a:lnTo>
                  <a:lnTo>
                    <a:pt x="18287" y="38100"/>
                  </a:lnTo>
                  <a:lnTo>
                    <a:pt x="25431" y="36605"/>
                  </a:lnTo>
                  <a:lnTo>
                    <a:pt x="31242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1" y="5572"/>
                  </a:lnTo>
                  <a:lnTo>
                    <a:pt x="25431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02435" y="1193291"/>
              <a:ext cx="594359" cy="352196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979663" y="4706111"/>
              <a:ext cx="7619" cy="30937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039112" y="1894331"/>
              <a:ext cx="505968" cy="2449068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7964423" y="4674108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7"/>
                  </a:lnTo>
                  <a:lnTo>
                    <a:pt x="5333" y="5581"/>
                  </a:lnTo>
                  <a:lnTo>
                    <a:pt x="1428" y="11637"/>
                  </a:lnTo>
                  <a:lnTo>
                    <a:pt x="0" y="19049"/>
                  </a:lnTo>
                  <a:lnTo>
                    <a:pt x="1428" y="26462"/>
                  </a:lnTo>
                  <a:lnTo>
                    <a:pt x="5333" y="32518"/>
                  </a:lnTo>
                  <a:lnTo>
                    <a:pt x="11144" y="36602"/>
                  </a:lnTo>
                  <a:lnTo>
                    <a:pt x="18287" y="38099"/>
                  </a:lnTo>
                  <a:lnTo>
                    <a:pt x="25431" y="36602"/>
                  </a:lnTo>
                  <a:lnTo>
                    <a:pt x="31241" y="32518"/>
                  </a:lnTo>
                  <a:lnTo>
                    <a:pt x="35147" y="26462"/>
                  </a:lnTo>
                  <a:lnTo>
                    <a:pt x="36575" y="19049"/>
                  </a:lnTo>
                  <a:lnTo>
                    <a:pt x="35147" y="11637"/>
                  </a:lnTo>
                  <a:lnTo>
                    <a:pt x="31242" y="5581"/>
                  </a:lnTo>
                  <a:lnTo>
                    <a:pt x="25431" y="149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39951" y="2234183"/>
              <a:ext cx="6096" cy="2403348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124712" y="1161287"/>
              <a:ext cx="1049020" cy="1077595"/>
            </a:xfrm>
            <a:custGeom>
              <a:avLst/>
              <a:gdLst/>
              <a:ahLst/>
              <a:cxnLst/>
              <a:rect l="l" t="t" r="r" b="b"/>
              <a:pathLst>
                <a:path w="1049020" h="1077595">
                  <a:moveTo>
                    <a:pt x="36576" y="1059180"/>
                  </a:moveTo>
                  <a:lnTo>
                    <a:pt x="35128" y="1052042"/>
                  </a:lnTo>
                  <a:lnTo>
                    <a:pt x="31216" y="1046226"/>
                  </a:lnTo>
                  <a:lnTo>
                    <a:pt x="25400" y="1042327"/>
                  </a:lnTo>
                  <a:lnTo>
                    <a:pt x="18288" y="1040892"/>
                  </a:lnTo>
                  <a:lnTo>
                    <a:pt x="11163" y="1042327"/>
                  </a:lnTo>
                  <a:lnTo>
                    <a:pt x="5346" y="1046238"/>
                  </a:lnTo>
                  <a:lnTo>
                    <a:pt x="1435" y="1052042"/>
                  </a:lnTo>
                  <a:lnTo>
                    <a:pt x="0" y="1059180"/>
                  </a:lnTo>
                  <a:lnTo>
                    <a:pt x="1435" y="1066330"/>
                  </a:lnTo>
                  <a:lnTo>
                    <a:pt x="5346" y="1072134"/>
                  </a:lnTo>
                  <a:lnTo>
                    <a:pt x="11163" y="1076045"/>
                  </a:lnTo>
                  <a:lnTo>
                    <a:pt x="18288" y="1077468"/>
                  </a:lnTo>
                  <a:lnTo>
                    <a:pt x="25400" y="1076045"/>
                  </a:lnTo>
                  <a:lnTo>
                    <a:pt x="31216" y="1072134"/>
                  </a:lnTo>
                  <a:lnTo>
                    <a:pt x="35128" y="1066330"/>
                  </a:lnTo>
                  <a:lnTo>
                    <a:pt x="36576" y="1059180"/>
                  </a:lnTo>
                  <a:close/>
                </a:path>
                <a:path w="1049020" h="1077595">
                  <a:moveTo>
                    <a:pt x="672084" y="18288"/>
                  </a:moveTo>
                  <a:lnTo>
                    <a:pt x="670585" y="11150"/>
                  </a:lnTo>
                  <a:lnTo>
                    <a:pt x="666508" y="5334"/>
                  </a:lnTo>
                  <a:lnTo>
                    <a:pt x="660450" y="1435"/>
                  </a:lnTo>
                  <a:lnTo>
                    <a:pt x="653034" y="0"/>
                  </a:lnTo>
                  <a:lnTo>
                    <a:pt x="645604" y="1435"/>
                  </a:lnTo>
                  <a:lnTo>
                    <a:pt x="639546" y="5334"/>
                  </a:lnTo>
                  <a:lnTo>
                    <a:pt x="635469" y="11150"/>
                  </a:lnTo>
                  <a:lnTo>
                    <a:pt x="633984" y="18288"/>
                  </a:lnTo>
                  <a:lnTo>
                    <a:pt x="635469" y="25438"/>
                  </a:lnTo>
                  <a:lnTo>
                    <a:pt x="639546" y="31242"/>
                  </a:lnTo>
                  <a:lnTo>
                    <a:pt x="645604" y="35153"/>
                  </a:lnTo>
                  <a:lnTo>
                    <a:pt x="653034" y="36576"/>
                  </a:lnTo>
                  <a:lnTo>
                    <a:pt x="660450" y="35153"/>
                  </a:lnTo>
                  <a:lnTo>
                    <a:pt x="666508" y="31242"/>
                  </a:lnTo>
                  <a:lnTo>
                    <a:pt x="670585" y="25438"/>
                  </a:lnTo>
                  <a:lnTo>
                    <a:pt x="672084" y="18288"/>
                  </a:lnTo>
                  <a:close/>
                </a:path>
                <a:path w="1049020" h="1077595">
                  <a:moveTo>
                    <a:pt x="1048512" y="718566"/>
                  </a:moveTo>
                  <a:lnTo>
                    <a:pt x="1047076" y="711149"/>
                  </a:lnTo>
                  <a:lnTo>
                    <a:pt x="1043178" y="705091"/>
                  </a:lnTo>
                  <a:lnTo>
                    <a:pt x="1037361" y="701014"/>
                  </a:lnTo>
                  <a:lnTo>
                    <a:pt x="1030224" y="699516"/>
                  </a:lnTo>
                  <a:lnTo>
                    <a:pt x="1023073" y="701014"/>
                  </a:lnTo>
                  <a:lnTo>
                    <a:pt x="1017270" y="705091"/>
                  </a:lnTo>
                  <a:lnTo>
                    <a:pt x="1013358" y="711149"/>
                  </a:lnTo>
                  <a:lnTo>
                    <a:pt x="1011936" y="718566"/>
                  </a:lnTo>
                  <a:lnTo>
                    <a:pt x="1013358" y="725995"/>
                  </a:lnTo>
                  <a:lnTo>
                    <a:pt x="1017270" y="732053"/>
                  </a:lnTo>
                  <a:lnTo>
                    <a:pt x="1023073" y="736130"/>
                  </a:lnTo>
                  <a:lnTo>
                    <a:pt x="1030224" y="737616"/>
                  </a:lnTo>
                  <a:lnTo>
                    <a:pt x="1037361" y="736130"/>
                  </a:lnTo>
                  <a:lnTo>
                    <a:pt x="1043178" y="732053"/>
                  </a:lnTo>
                  <a:lnTo>
                    <a:pt x="1047076" y="725995"/>
                  </a:lnTo>
                  <a:lnTo>
                    <a:pt x="1048512" y="718566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18260" y="2473452"/>
              <a:ext cx="7619" cy="2403348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303020" y="2441447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30">
                  <a:moveTo>
                    <a:pt x="19050" y="0"/>
                  </a:moveTo>
                  <a:lnTo>
                    <a:pt x="11626" y="1428"/>
                  </a:lnTo>
                  <a:lnTo>
                    <a:pt x="5572" y="5334"/>
                  </a:lnTo>
                  <a:lnTo>
                    <a:pt x="1494" y="11144"/>
                  </a:lnTo>
                  <a:lnTo>
                    <a:pt x="0" y="18287"/>
                  </a:lnTo>
                  <a:lnTo>
                    <a:pt x="1494" y="25431"/>
                  </a:lnTo>
                  <a:lnTo>
                    <a:pt x="5572" y="31242"/>
                  </a:lnTo>
                  <a:lnTo>
                    <a:pt x="11626" y="35147"/>
                  </a:lnTo>
                  <a:lnTo>
                    <a:pt x="19050" y="36575"/>
                  </a:lnTo>
                  <a:lnTo>
                    <a:pt x="26473" y="35147"/>
                  </a:lnTo>
                  <a:lnTo>
                    <a:pt x="32527" y="31241"/>
                  </a:lnTo>
                  <a:lnTo>
                    <a:pt x="36605" y="25431"/>
                  </a:lnTo>
                  <a:lnTo>
                    <a:pt x="38100" y="18287"/>
                  </a:lnTo>
                  <a:lnTo>
                    <a:pt x="36605" y="11144"/>
                  </a:lnTo>
                  <a:lnTo>
                    <a:pt x="32527" y="5333"/>
                  </a:lnTo>
                  <a:lnTo>
                    <a:pt x="26473" y="142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235451" y="938783"/>
              <a:ext cx="6095" cy="352044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3220212" y="90525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4"/>
                  </a:lnTo>
                  <a:lnTo>
                    <a:pt x="5333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4" y="32527"/>
                  </a:lnTo>
                  <a:lnTo>
                    <a:pt x="11144" y="36605"/>
                  </a:lnTo>
                  <a:lnTo>
                    <a:pt x="18287" y="38100"/>
                  </a:lnTo>
                  <a:lnTo>
                    <a:pt x="25431" y="36605"/>
                  </a:lnTo>
                  <a:lnTo>
                    <a:pt x="31241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1" y="5572"/>
                  </a:lnTo>
                  <a:lnTo>
                    <a:pt x="25431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822447" y="2189988"/>
              <a:ext cx="6095" cy="2403348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2807207" y="2157983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18287" y="0"/>
                  </a:moveTo>
                  <a:lnTo>
                    <a:pt x="11144" y="1428"/>
                  </a:lnTo>
                  <a:lnTo>
                    <a:pt x="5333" y="5334"/>
                  </a:lnTo>
                  <a:lnTo>
                    <a:pt x="1428" y="11144"/>
                  </a:lnTo>
                  <a:lnTo>
                    <a:pt x="0" y="18288"/>
                  </a:lnTo>
                  <a:lnTo>
                    <a:pt x="1428" y="25431"/>
                  </a:lnTo>
                  <a:lnTo>
                    <a:pt x="5334" y="31242"/>
                  </a:lnTo>
                  <a:lnTo>
                    <a:pt x="11144" y="35147"/>
                  </a:lnTo>
                  <a:lnTo>
                    <a:pt x="18287" y="36576"/>
                  </a:lnTo>
                  <a:lnTo>
                    <a:pt x="25431" y="35147"/>
                  </a:lnTo>
                  <a:lnTo>
                    <a:pt x="31242" y="31242"/>
                  </a:lnTo>
                  <a:lnTo>
                    <a:pt x="35147" y="25431"/>
                  </a:lnTo>
                  <a:lnTo>
                    <a:pt x="36575" y="18288"/>
                  </a:lnTo>
                  <a:lnTo>
                    <a:pt x="35147" y="11144"/>
                  </a:lnTo>
                  <a:lnTo>
                    <a:pt x="31241" y="5334"/>
                  </a:lnTo>
                  <a:lnTo>
                    <a:pt x="25431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69591" y="4207764"/>
              <a:ext cx="7620" cy="801623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2055875" y="4175759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87" y="0"/>
                  </a:moveTo>
                  <a:lnTo>
                    <a:pt x="11144" y="1437"/>
                  </a:lnTo>
                  <a:lnTo>
                    <a:pt x="5333" y="5357"/>
                  </a:lnTo>
                  <a:lnTo>
                    <a:pt x="1428" y="11171"/>
                  </a:lnTo>
                  <a:lnTo>
                    <a:pt x="0" y="18287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7" y="36575"/>
                  </a:lnTo>
                  <a:lnTo>
                    <a:pt x="25431" y="35138"/>
                  </a:lnTo>
                  <a:lnTo>
                    <a:pt x="31242" y="31218"/>
                  </a:lnTo>
                  <a:lnTo>
                    <a:pt x="35147" y="25404"/>
                  </a:lnTo>
                  <a:lnTo>
                    <a:pt x="36575" y="18287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52543" y="4651247"/>
              <a:ext cx="7620" cy="309372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4337304" y="46192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51687" y="1551431"/>
              <a:ext cx="3799332" cy="3592067"/>
            </a:xfrm>
            <a:prstGeom prst="rect">
              <a:avLst/>
            </a:prstGeom>
          </p:spPr>
        </p:pic>
      </p:grp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215646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 MT"/>
                <a:cs typeface="Arial MT"/>
              </a:rPr>
              <a:t>Drawbacks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spc="75" dirty="0">
                <a:latin typeface="Arial MT"/>
                <a:cs typeface="Arial MT"/>
              </a:rPr>
              <a:t>of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Linear</a:t>
            </a:r>
            <a:r>
              <a:rPr sz="3000" spc="-10" dirty="0">
                <a:latin typeface="Arial MT"/>
                <a:cs typeface="Arial MT"/>
              </a:rPr>
              <a:t> Regression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206621" y="1315338"/>
            <a:ext cx="356235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67665" algn="l"/>
              </a:tabLst>
            </a:pPr>
            <a:r>
              <a:rPr sz="2000" spc="-50" dirty="0">
                <a:solidFill>
                  <a:srgbClr val="FFFFFF"/>
                </a:solidFill>
                <a:latin typeface="Segoe UI Symbol"/>
                <a:cs typeface="Segoe UI Symbol"/>
              </a:rPr>
              <a:t>❏</a:t>
            </a:r>
            <a:r>
              <a:rPr sz="2000" dirty="0">
                <a:solidFill>
                  <a:srgbClr val="FFFFFF"/>
                </a:solidFill>
                <a:latin typeface="Segoe UI Symbol"/>
                <a:cs typeface="Segoe UI Symbol"/>
              </a:rPr>
              <a:t>	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Linear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Assumption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67665" algn="l"/>
              </a:tabLst>
            </a:pPr>
            <a:r>
              <a:rPr sz="2000" spc="-50" dirty="0">
                <a:solidFill>
                  <a:srgbClr val="FFFFFF"/>
                </a:solidFill>
                <a:latin typeface="Segoe UI Symbol"/>
                <a:cs typeface="Segoe UI Symbol"/>
              </a:rPr>
              <a:t>❏</a:t>
            </a:r>
            <a:r>
              <a:rPr sz="2000" dirty="0">
                <a:solidFill>
                  <a:srgbClr val="FFFFFF"/>
                </a:solidFill>
                <a:latin typeface="Segoe UI Symbol"/>
                <a:cs typeface="Segoe UI Symbol"/>
              </a:rPr>
              <a:t>	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Sensitivity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Exceptions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67665" algn="l"/>
              </a:tabLst>
            </a:pPr>
            <a:r>
              <a:rPr sz="2000" spc="-50" dirty="0">
                <a:solidFill>
                  <a:srgbClr val="FFFFFF"/>
                </a:solidFill>
                <a:latin typeface="Segoe UI Symbol"/>
                <a:cs typeface="Segoe UI Symbol"/>
              </a:rPr>
              <a:t>❏</a:t>
            </a:r>
            <a:r>
              <a:rPr sz="2000" dirty="0">
                <a:solidFill>
                  <a:srgbClr val="FFFFFF"/>
                </a:solidFill>
                <a:latin typeface="Segoe UI Symbol"/>
                <a:cs typeface="Segoe UI Symbol"/>
              </a:rPr>
              <a:t>	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Independence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Presumption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67665" algn="l"/>
              </a:tabLst>
            </a:pPr>
            <a:r>
              <a:rPr sz="2000" spc="-50" dirty="0">
                <a:solidFill>
                  <a:srgbClr val="FFFFFF"/>
                </a:solidFill>
                <a:latin typeface="Segoe UI Symbol"/>
                <a:cs typeface="Segoe UI Symbol"/>
              </a:rPr>
              <a:t>❏</a:t>
            </a:r>
            <a:r>
              <a:rPr sz="2000" dirty="0">
                <a:solidFill>
                  <a:srgbClr val="FFFFFF"/>
                </a:solidFill>
                <a:latin typeface="Segoe UI Symbol"/>
                <a:cs typeface="Segoe UI Symbol"/>
              </a:rPr>
              <a:t>	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Limited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Linear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Relationships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6444" y="3389836"/>
            <a:ext cx="2847555" cy="175366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062" y="0"/>
            <a:ext cx="4036077" cy="51435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624369" y="4447032"/>
            <a:ext cx="594995" cy="696595"/>
            <a:chOff x="4624369" y="4447032"/>
            <a:chExt cx="594995" cy="69659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4369" y="4480560"/>
              <a:ext cx="594777" cy="6629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939284" y="444703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7"/>
                  </a:lnTo>
                  <a:lnTo>
                    <a:pt x="5334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4" y="32518"/>
                  </a:lnTo>
                  <a:lnTo>
                    <a:pt x="11144" y="36602"/>
                  </a:lnTo>
                  <a:lnTo>
                    <a:pt x="18287" y="38100"/>
                  </a:lnTo>
                  <a:lnTo>
                    <a:pt x="25431" y="36602"/>
                  </a:lnTo>
                  <a:lnTo>
                    <a:pt x="31241" y="32518"/>
                  </a:lnTo>
                  <a:lnTo>
                    <a:pt x="35147" y="26462"/>
                  </a:lnTo>
                  <a:lnTo>
                    <a:pt x="36575" y="19050"/>
                  </a:lnTo>
                  <a:lnTo>
                    <a:pt x="35147" y="11637"/>
                  </a:lnTo>
                  <a:lnTo>
                    <a:pt x="31241" y="5581"/>
                  </a:lnTo>
                  <a:lnTo>
                    <a:pt x="25431" y="149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313688" y="398983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626" y="1497"/>
                </a:lnTo>
                <a:lnTo>
                  <a:pt x="5572" y="5581"/>
                </a:lnTo>
                <a:lnTo>
                  <a:pt x="1494" y="11637"/>
                </a:lnTo>
                <a:lnTo>
                  <a:pt x="0" y="19050"/>
                </a:lnTo>
                <a:lnTo>
                  <a:pt x="1494" y="26462"/>
                </a:lnTo>
                <a:lnTo>
                  <a:pt x="5572" y="32518"/>
                </a:lnTo>
                <a:lnTo>
                  <a:pt x="11626" y="36602"/>
                </a:lnTo>
                <a:lnTo>
                  <a:pt x="19050" y="38100"/>
                </a:lnTo>
                <a:lnTo>
                  <a:pt x="26473" y="36602"/>
                </a:lnTo>
                <a:lnTo>
                  <a:pt x="32527" y="32518"/>
                </a:lnTo>
                <a:lnTo>
                  <a:pt x="36605" y="26462"/>
                </a:lnTo>
                <a:lnTo>
                  <a:pt x="38100" y="19050"/>
                </a:lnTo>
                <a:lnTo>
                  <a:pt x="36605" y="11637"/>
                </a:lnTo>
                <a:lnTo>
                  <a:pt x="32527" y="5581"/>
                </a:lnTo>
                <a:lnTo>
                  <a:pt x="26473" y="1497"/>
                </a:lnTo>
                <a:lnTo>
                  <a:pt x="19050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045463" y="4168140"/>
            <a:ext cx="36830" cy="833755"/>
            <a:chOff x="1045463" y="4168140"/>
            <a:chExt cx="36830" cy="83375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0703" y="4201668"/>
              <a:ext cx="6096" cy="8001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5463" y="4168140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88" y="0"/>
                  </a:moveTo>
                  <a:lnTo>
                    <a:pt x="11171" y="1497"/>
                  </a:lnTo>
                  <a:lnTo>
                    <a:pt x="5357" y="5581"/>
                  </a:lnTo>
                  <a:lnTo>
                    <a:pt x="1437" y="11637"/>
                  </a:lnTo>
                  <a:lnTo>
                    <a:pt x="0" y="19050"/>
                  </a:lnTo>
                  <a:lnTo>
                    <a:pt x="1437" y="26462"/>
                  </a:lnTo>
                  <a:lnTo>
                    <a:pt x="5357" y="32518"/>
                  </a:lnTo>
                  <a:lnTo>
                    <a:pt x="11171" y="36602"/>
                  </a:lnTo>
                  <a:lnTo>
                    <a:pt x="18288" y="38100"/>
                  </a:lnTo>
                  <a:lnTo>
                    <a:pt x="25404" y="36602"/>
                  </a:lnTo>
                  <a:lnTo>
                    <a:pt x="31218" y="32518"/>
                  </a:lnTo>
                  <a:lnTo>
                    <a:pt x="35138" y="26462"/>
                  </a:lnTo>
                  <a:lnTo>
                    <a:pt x="36576" y="19050"/>
                  </a:lnTo>
                  <a:lnTo>
                    <a:pt x="35138" y="11637"/>
                  </a:lnTo>
                  <a:lnTo>
                    <a:pt x="31218" y="5581"/>
                  </a:lnTo>
                  <a:lnTo>
                    <a:pt x="25404" y="1497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76272" y="3683508"/>
            <a:ext cx="593117" cy="1459992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4692396" y="4428744"/>
            <a:ext cx="38100" cy="715010"/>
            <a:chOff x="4692396" y="4428744"/>
            <a:chExt cx="38100" cy="71501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07636" y="4460748"/>
              <a:ext cx="7620" cy="68275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692396" y="44287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956560" y="4091940"/>
            <a:ext cx="38100" cy="833755"/>
            <a:chOff x="2956560" y="4091940"/>
            <a:chExt cx="38100" cy="833755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71800" y="4123944"/>
              <a:ext cx="7620" cy="80162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956560" y="4091940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8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6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8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774947" y="4447032"/>
            <a:ext cx="38100" cy="696595"/>
            <a:chOff x="3774947" y="4447032"/>
            <a:chExt cx="38100" cy="696595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90187" y="4480560"/>
              <a:ext cx="7620" cy="66294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774947" y="444703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26" y="1497"/>
                  </a:lnTo>
                  <a:lnTo>
                    <a:pt x="5572" y="5581"/>
                  </a:lnTo>
                  <a:lnTo>
                    <a:pt x="1494" y="11637"/>
                  </a:lnTo>
                  <a:lnTo>
                    <a:pt x="0" y="19050"/>
                  </a:lnTo>
                  <a:lnTo>
                    <a:pt x="1494" y="26462"/>
                  </a:lnTo>
                  <a:lnTo>
                    <a:pt x="5572" y="32518"/>
                  </a:lnTo>
                  <a:lnTo>
                    <a:pt x="11626" y="36602"/>
                  </a:lnTo>
                  <a:lnTo>
                    <a:pt x="19050" y="38100"/>
                  </a:lnTo>
                  <a:lnTo>
                    <a:pt x="26473" y="36602"/>
                  </a:lnTo>
                  <a:lnTo>
                    <a:pt x="32527" y="32518"/>
                  </a:lnTo>
                  <a:lnTo>
                    <a:pt x="36605" y="26462"/>
                  </a:lnTo>
                  <a:lnTo>
                    <a:pt x="38100" y="19050"/>
                  </a:lnTo>
                  <a:lnTo>
                    <a:pt x="36605" y="11637"/>
                  </a:lnTo>
                  <a:lnTo>
                    <a:pt x="32527" y="5581"/>
                  </a:lnTo>
                  <a:lnTo>
                    <a:pt x="26473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2435351" y="36499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626" y="1494"/>
                </a:lnTo>
                <a:lnTo>
                  <a:pt x="5572" y="5572"/>
                </a:lnTo>
                <a:lnTo>
                  <a:pt x="1494" y="11626"/>
                </a:lnTo>
                <a:lnTo>
                  <a:pt x="0" y="19050"/>
                </a:lnTo>
                <a:lnTo>
                  <a:pt x="1494" y="26473"/>
                </a:lnTo>
                <a:lnTo>
                  <a:pt x="5572" y="32527"/>
                </a:lnTo>
                <a:lnTo>
                  <a:pt x="11626" y="36605"/>
                </a:lnTo>
                <a:lnTo>
                  <a:pt x="19050" y="38100"/>
                </a:lnTo>
                <a:lnTo>
                  <a:pt x="26473" y="36605"/>
                </a:lnTo>
                <a:lnTo>
                  <a:pt x="32527" y="32527"/>
                </a:lnTo>
                <a:lnTo>
                  <a:pt x="36605" y="26473"/>
                </a:lnTo>
                <a:lnTo>
                  <a:pt x="38100" y="19050"/>
                </a:lnTo>
                <a:lnTo>
                  <a:pt x="36605" y="11626"/>
                </a:lnTo>
                <a:lnTo>
                  <a:pt x="32527" y="5572"/>
                </a:lnTo>
                <a:lnTo>
                  <a:pt x="26473" y="1494"/>
                </a:lnTo>
                <a:lnTo>
                  <a:pt x="19050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40407" y="2389632"/>
            <a:ext cx="595884" cy="240182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642359" y="3831335"/>
            <a:ext cx="7620" cy="801623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459735" y="4355591"/>
            <a:ext cx="504444" cy="787908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3627120" y="3799332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19050" y="0"/>
                </a:moveTo>
                <a:lnTo>
                  <a:pt x="11626" y="1428"/>
                </a:lnTo>
                <a:lnTo>
                  <a:pt x="5572" y="5334"/>
                </a:lnTo>
                <a:lnTo>
                  <a:pt x="1494" y="11144"/>
                </a:lnTo>
                <a:lnTo>
                  <a:pt x="0" y="18288"/>
                </a:lnTo>
                <a:lnTo>
                  <a:pt x="1494" y="25431"/>
                </a:lnTo>
                <a:lnTo>
                  <a:pt x="5572" y="31242"/>
                </a:lnTo>
                <a:lnTo>
                  <a:pt x="11626" y="35147"/>
                </a:lnTo>
                <a:lnTo>
                  <a:pt x="19050" y="36576"/>
                </a:lnTo>
                <a:lnTo>
                  <a:pt x="26473" y="35147"/>
                </a:lnTo>
                <a:lnTo>
                  <a:pt x="32527" y="31242"/>
                </a:lnTo>
                <a:lnTo>
                  <a:pt x="36605" y="25431"/>
                </a:lnTo>
                <a:lnTo>
                  <a:pt x="38100" y="18288"/>
                </a:lnTo>
                <a:lnTo>
                  <a:pt x="36605" y="11144"/>
                </a:lnTo>
                <a:lnTo>
                  <a:pt x="32527" y="5334"/>
                </a:lnTo>
                <a:lnTo>
                  <a:pt x="26473" y="1428"/>
                </a:lnTo>
                <a:lnTo>
                  <a:pt x="19050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1220724" y="2697479"/>
            <a:ext cx="38100" cy="2435860"/>
            <a:chOff x="1220724" y="2697479"/>
            <a:chExt cx="38100" cy="2435860"/>
          </a:xfrm>
        </p:grpSpPr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35964" y="2729483"/>
              <a:ext cx="7619" cy="240334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220724" y="2697479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30">
                  <a:moveTo>
                    <a:pt x="19050" y="0"/>
                  </a:moveTo>
                  <a:lnTo>
                    <a:pt x="11637" y="1428"/>
                  </a:lnTo>
                  <a:lnTo>
                    <a:pt x="5581" y="5334"/>
                  </a:lnTo>
                  <a:lnTo>
                    <a:pt x="1497" y="11144"/>
                  </a:lnTo>
                  <a:lnTo>
                    <a:pt x="0" y="18287"/>
                  </a:lnTo>
                  <a:lnTo>
                    <a:pt x="1497" y="25431"/>
                  </a:lnTo>
                  <a:lnTo>
                    <a:pt x="5581" y="31242"/>
                  </a:lnTo>
                  <a:lnTo>
                    <a:pt x="11637" y="35147"/>
                  </a:lnTo>
                  <a:lnTo>
                    <a:pt x="19050" y="36575"/>
                  </a:lnTo>
                  <a:lnTo>
                    <a:pt x="26462" y="35147"/>
                  </a:lnTo>
                  <a:lnTo>
                    <a:pt x="32518" y="31241"/>
                  </a:lnTo>
                  <a:lnTo>
                    <a:pt x="36602" y="25431"/>
                  </a:lnTo>
                  <a:lnTo>
                    <a:pt x="38100" y="18287"/>
                  </a:lnTo>
                  <a:lnTo>
                    <a:pt x="36602" y="11144"/>
                  </a:lnTo>
                  <a:lnTo>
                    <a:pt x="32518" y="5333"/>
                  </a:lnTo>
                  <a:lnTo>
                    <a:pt x="26462" y="142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2234183" y="2356104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30" h="38100">
                <a:moveTo>
                  <a:pt x="18288" y="0"/>
                </a:moveTo>
                <a:lnTo>
                  <a:pt x="11144" y="1494"/>
                </a:lnTo>
                <a:lnTo>
                  <a:pt x="5334" y="5572"/>
                </a:lnTo>
                <a:lnTo>
                  <a:pt x="1428" y="11626"/>
                </a:lnTo>
                <a:lnTo>
                  <a:pt x="0" y="19050"/>
                </a:lnTo>
                <a:lnTo>
                  <a:pt x="1428" y="26473"/>
                </a:lnTo>
                <a:lnTo>
                  <a:pt x="5334" y="32527"/>
                </a:lnTo>
                <a:lnTo>
                  <a:pt x="11144" y="36605"/>
                </a:lnTo>
                <a:lnTo>
                  <a:pt x="18288" y="38100"/>
                </a:lnTo>
                <a:lnTo>
                  <a:pt x="25431" y="36605"/>
                </a:lnTo>
                <a:lnTo>
                  <a:pt x="31242" y="32527"/>
                </a:lnTo>
                <a:lnTo>
                  <a:pt x="35147" y="26473"/>
                </a:lnTo>
                <a:lnTo>
                  <a:pt x="36576" y="19050"/>
                </a:lnTo>
                <a:lnTo>
                  <a:pt x="35147" y="11626"/>
                </a:lnTo>
                <a:lnTo>
                  <a:pt x="31242" y="5572"/>
                </a:lnTo>
                <a:lnTo>
                  <a:pt x="25431" y="1494"/>
                </a:lnTo>
                <a:lnTo>
                  <a:pt x="18288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1856232" y="1696211"/>
            <a:ext cx="36830" cy="3447415"/>
            <a:chOff x="1856232" y="1696211"/>
            <a:chExt cx="36830" cy="3447415"/>
          </a:xfrm>
        </p:grpSpPr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71472" y="1728215"/>
              <a:ext cx="7620" cy="341528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856232" y="1696211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18287" y="0"/>
                  </a:moveTo>
                  <a:lnTo>
                    <a:pt x="11144" y="1428"/>
                  </a:lnTo>
                  <a:lnTo>
                    <a:pt x="5333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25431" y="35147"/>
                  </a:lnTo>
                  <a:lnTo>
                    <a:pt x="31242" y="31241"/>
                  </a:lnTo>
                  <a:lnTo>
                    <a:pt x="35147" y="25431"/>
                  </a:lnTo>
                  <a:lnTo>
                    <a:pt x="36575" y="18287"/>
                  </a:lnTo>
                  <a:lnTo>
                    <a:pt x="35147" y="11144"/>
                  </a:lnTo>
                  <a:lnTo>
                    <a:pt x="31241" y="5334"/>
                  </a:lnTo>
                  <a:lnTo>
                    <a:pt x="25431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358896" y="2139695"/>
            <a:ext cx="36830" cy="2435860"/>
            <a:chOff x="3358896" y="2139695"/>
            <a:chExt cx="36830" cy="2435860"/>
          </a:xfrm>
        </p:grpSpPr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74136" y="2173223"/>
              <a:ext cx="6096" cy="240182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358896" y="213969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4"/>
                  </a:lnTo>
                  <a:lnTo>
                    <a:pt x="5334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4" y="32527"/>
                  </a:lnTo>
                  <a:lnTo>
                    <a:pt x="11144" y="36605"/>
                  </a:lnTo>
                  <a:lnTo>
                    <a:pt x="18287" y="38100"/>
                  </a:lnTo>
                  <a:lnTo>
                    <a:pt x="25431" y="36605"/>
                  </a:lnTo>
                  <a:lnTo>
                    <a:pt x="31241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1" y="5572"/>
                  </a:lnTo>
                  <a:lnTo>
                    <a:pt x="25431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1901951" y="4213859"/>
            <a:ext cx="36830" cy="833755"/>
            <a:chOff x="1901951" y="4213859"/>
            <a:chExt cx="36830" cy="833755"/>
          </a:xfrm>
        </p:grpSpPr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17191" y="4245863"/>
              <a:ext cx="7620" cy="80162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901951" y="4213859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87" y="0"/>
                  </a:moveTo>
                  <a:lnTo>
                    <a:pt x="11144" y="1437"/>
                  </a:lnTo>
                  <a:lnTo>
                    <a:pt x="5333" y="5357"/>
                  </a:lnTo>
                  <a:lnTo>
                    <a:pt x="1428" y="11171"/>
                  </a:lnTo>
                  <a:lnTo>
                    <a:pt x="0" y="18287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7" y="36575"/>
                  </a:lnTo>
                  <a:lnTo>
                    <a:pt x="25431" y="35138"/>
                  </a:lnTo>
                  <a:lnTo>
                    <a:pt x="31242" y="31218"/>
                  </a:lnTo>
                  <a:lnTo>
                    <a:pt x="35147" y="25404"/>
                  </a:lnTo>
                  <a:lnTo>
                    <a:pt x="36575" y="18287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9" name="object 3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636264" y="4709159"/>
            <a:ext cx="570986" cy="434340"/>
          </a:xfrm>
          <a:prstGeom prst="rect">
            <a:avLst/>
          </a:prstGeom>
        </p:spPr>
      </p:pic>
      <p:sp>
        <p:nvSpPr>
          <p:cNvPr id="40" name="object 40"/>
          <p:cNvSpPr/>
          <p:nvPr/>
        </p:nvSpPr>
        <p:spPr>
          <a:xfrm>
            <a:off x="8993123" y="335737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626" y="1494"/>
                </a:lnTo>
                <a:lnTo>
                  <a:pt x="5572" y="5572"/>
                </a:lnTo>
                <a:lnTo>
                  <a:pt x="1494" y="11626"/>
                </a:lnTo>
                <a:lnTo>
                  <a:pt x="0" y="19050"/>
                </a:lnTo>
                <a:lnTo>
                  <a:pt x="1494" y="26473"/>
                </a:lnTo>
                <a:lnTo>
                  <a:pt x="5572" y="32527"/>
                </a:lnTo>
                <a:lnTo>
                  <a:pt x="11626" y="36605"/>
                </a:lnTo>
                <a:lnTo>
                  <a:pt x="19050" y="38100"/>
                </a:lnTo>
                <a:lnTo>
                  <a:pt x="26473" y="36605"/>
                </a:lnTo>
                <a:lnTo>
                  <a:pt x="32527" y="32527"/>
                </a:lnTo>
                <a:lnTo>
                  <a:pt x="36605" y="26473"/>
                </a:lnTo>
                <a:lnTo>
                  <a:pt x="38100" y="19050"/>
                </a:lnTo>
                <a:lnTo>
                  <a:pt x="36605" y="11626"/>
                </a:lnTo>
                <a:lnTo>
                  <a:pt x="32527" y="5572"/>
                </a:lnTo>
                <a:lnTo>
                  <a:pt x="26473" y="1494"/>
                </a:lnTo>
                <a:lnTo>
                  <a:pt x="19050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8599931" y="2660904"/>
            <a:ext cx="36830" cy="2433955"/>
            <a:chOff x="8599931" y="2660904"/>
            <a:chExt cx="36830" cy="2433955"/>
          </a:xfrm>
        </p:grpSpPr>
        <p:pic>
          <p:nvPicPr>
            <p:cNvPr id="42" name="object 4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615171" y="2692908"/>
              <a:ext cx="6095" cy="2401824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8599931" y="2660904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88" y="0"/>
                  </a:moveTo>
                  <a:lnTo>
                    <a:pt x="11144" y="1428"/>
                  </a:lnTo>
                  <a:lnTo>
                    <a:pt x="5334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3" y="31242"/>
                  </a:lnTo>
                  <a:lnTo>
                    <a:pt x="11144" y="35147"/>
                  </a:lnTo>
                  <a:lnTo>
                    <a:pt x="18288" y="36575"/>
                  </a:lnTo>
                  <a:lnTo>
                    <a:pt x="25431" y="35147"/>
                  </a:lnTo>
                  <a:lnTo>
                    <a:pt x="31242" y="31241"/>
                  </a:lnTo>
                  <a:lnTo>
                    <a:pt x="35147" y="25431"/>
                  </a:lnTo>
                  <a:lnTo>
                    <a:pt x="36575" y="18287"/>
                  </a:lnTo>
                  <a:lnTo>
                    <a:pt x="35147" y="11144"/>
                  </a:lnTo>
                  <a:lnTo>
                    <a:pt x="31242" y="5333"/>
                  </a:lnTo>
                  <a:lnTo>
                    <a:pt x="25431" y="1428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585216" y="1796795"/>
            <a:ext cx="38100" cy="2435860"/>
            <a:chOff x="585216" y="1796795"/>
            <a:chExt cx="38100" cy="2435860"/>
          </a:xfrm>
        </p:grpSpPr>
        <p:pic>
          <p:nvPicPr>
            <p:cNvPr id="45" name="object 4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0456" y="1830323"/>
              <a:ext cx="7620" cy="240182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85216" y="179679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7" y="1494"/>
                  </a:lnTo>
                  <a:lnTo>
                    <a:pt x="5581" y="5572"/>
                  </a:lnTo>
                  <a:lnTo>
                    <a:pt x="1497" y="11626"/>
                  </a:lnTo>
                  <a:lnTo>
                    <a:pt x="0" y="19050"/>
                  </a:lnTo>
                  <a:lnTo>
                    <a:pt x="1497" y="26473"/>
                  </a:lnTo>
                  <a:lnTo>
                    <a:pt x="5581" y="32527"/>
                  </a:lnTo>
                  <a:lnTo>
                    <a:pt x="11637" y="36605"/>
                  </a:lnTo>
                  <a:lnTo>
                    <a:pt x="19050" y="38100"/>
                  </a:lnTo>
                  <a:lnTo>
                    <a:pt x="26462" y="36605"/>
                  </a:lnTo>
                  <a:lnTo>
                    <a:pt x="32518" y="32527"/>
                  </a:lnTo>
                  <a:lnTo>
                    <a:pt x="36602" y="26473"/>
                  </a:lnTo>
                  <a:lnTo>
                    <a:pt x="38100" y="19050"/>
                  </a:lnTo>
                  <a:lnTo>
                    <a:pt x="36602" y="11626"/>
                  </a:lnTo>
                  <a:lnTo>
                    <a:pt x="32518" y="5572"/>
                  </a:lnTo>
                  <a:lnTo>
                    <a:pt x="26462" y="1494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2333244" y="1275588"/>
            <a:ext cx="38100" cy="3552825"/>
            <a:chOff x="2333244" y="1275588"/>
            <a:chExt cx="38100" cy="3552825"/>
          </a:xfrm>
        </p:grpSpPr>
        <p:pic>
          <p:nvPicPr>
            <p:cNvPr id="48" name="object 4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348484" y="1307592"/>
              <a:ext cx="7620" cy="352044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333244" y="1275588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30">
                  <a:moveTo>
                    <a:pt x="19050" y="0"/>
                  </a:moveTo>
                  <a:lnTo>
                    <a:pt x="11626" y="1428"/>
                  </a:lnTo>
                  <a:lnTo>
                    <a:pt x="5572" y="5334"/>
                  </a:lnTo>
                  <a:lnTo>
                    <a:pt x="1494" y="11144"/>
                  </a:lnTo>
                  <a:lnTo>
                    <a:pt x="0" y="18287"/>
                  </a:lnTo>
                  <a:lnTo>
                    <a:pt x="1494" y="25431"/>
                  </a:lnTo>
                  <a:lnTo>
                    <a:pt x="5572" y="31241"/>
                  </a:lnTo>
                  <a:lnTo>
                    <a:pt x="11626" y="35147"/>
                  </a:lnTo>
                  <a:lnTo>
                    <a:pt x="19050" y="36575"/>
                  </a:lnTo>
                  <a:lnTo>
                    <a:pt x="26473" y="35147"/>
                  </a:lnTo>
                  <a:lnTo>
                    <a:pt x="32527" y="31241"/>
                  </a:lnTo>
                  <a:lnTo>
                    <a:pt x="36605" y="25431"/>
                  </a:lnTo>
                  <a:lnTo>
                    <a:pt x="38100" y="18287"/>
                  </a:lnTo>
                  <a:lnTo>
                    <a:pt x="36605" y="11144"/>
                  </a:lnTo>
                  <a:lnTo>
                    <a:pt x="32527" y="5334"/>
                  </a:lnTo>
                  <a:lnTo>
                    <a:pt x="26473" y="142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775716" y="3442715"/>
            <a:ext cx="38100" cy="1701164"/>
            <a:chOff x="775716" y="3442715"/>
            <a:chExt cx="38100" cy="1701164"/>
          </a:xfrm>
        </p:grpSpPr>
        <p:pic>
          <p:nvPicPr>
            <p:cNvPr id="51" name="object 5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0956" y="3474719"/>
              <a:ext cx="7620" cy="166878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775716" y="3442715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37" y="1428"/>
                  </a:lnTo>
                  <a:lnTo>
                    <a:pt x="5581" y="5333"/>
                  </a:lnTo>
                  <a:lnTo>
                    <a:pt x="1497" y="11144"/>
                  </a:lnTo>
                  <a:lnTo>
                    <a:pt x="0" y="18287"/>
                  </a:lnTo>
                  <a:lnTo>
                    <a:pt x="1497" y="25431"/>
                  </a:lnTo>
                  <a:lnTo>
                    <a:pt x="5581" y="31241"/>
                  </a:lnTo>
                  <a:lnTo>
                    <a:pt x="11637" y="35147"/>
                  </a:lnTo>
                  <a:lnTo>
                    <a:pt x="19050" y="36575"/>
                  </a:lnTo>
                  <a:lnTo>
                    <a:pt x="26462" y="35147"/>
                  </a:lnTo>
                  <a:lnTo>
                    <a:pt x="32518" y="31241"/>
                  </a:lnTo>
                  <a:lnTo>
                    <a:pt x="36602" y="25431"/>
                  </a:lnTo>
                  <a:lnTo>
                    <a:pt x="38100" y="18287"/>
                  </a:lnTo>
                  <a:lnTo>
                    <a:pt x="36602" y="11144"/>
                  </a:lnTo>
                  <a:lnTo>
                    <a:pt x="32518" y="5333"/>
                  </a:lnTo>
                  <a:lnTo>
                    <a:pt x="26462" y="142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3" name="object 5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393947" y="4765547"/>
            <a:ext cx="7620" cy="377952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0" y="3439667"/>
            <a:ext cx="1772412" cy="1703832"/>
          </a:xfrm>
          <a:prstGeom prst="rect">
            <a:avLst/>
          </a:prstGeom>
        </p:spPr>
      </p:pic>
      <p:sp>
        <p:nvSpPr>
          <p:cNvPr id="55" name="object 55"/>
          <p:cNvSpPr/>
          <p:nvPr/>
        </p:nvSpPr>
        <p:spPr>
          <a:xfrm>
            <a:off x="3378708" y="4733544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19050" y="0"/>
                </a:moveTo>
                <a:lnTo>
                  <a:pt x="11626" y="1437"/>
                </a:lnTo>
                <a:lnTo>
                  <a:pt x="5572" y="5357"/>
                </a:lnTo>
                <a:lnTo>
                  <a:pt x="1494" y="11171"/>
                </a:lnTo>
                <a:lnTo>
                  <a:pt x="0" y="18287"/>
                </a:lnTo>
                <a:lnTo>
                  <a:pt x="1494" y="25404"/>
                </a:lnTo>
                <a:lnTo>
                  <a:pt x="5572" y="31218"/>
                </a:lnTo>
                <a:lnTo>
                  <a:pt x="11626" y="35138"/>
                </a:lnTo>
                <a:lnTo>
                  <a:pt x="19050" y="36575"/>
                </a:lnTo>
                <a:lnTo>
                  <a:pt x="26473" y="35138"/>
                </a:lnTo>
                <a:lnTo>
                  <a:pt x="32527" y="31218"/>
                </a:lnTo>
                <a:lnTo>
                  <a:pt x="36605" y="25404"/>
                </a:lnTo>
                <a:lnTo>
                  <a:pt x="38100" y="18287"/>
                </a:lnTo>
                <a:lnTo>
                  <a:pt x="36605" y="11171"/>
                </a:lnTo>
                <a:lnTo>
                  <a:pt x="32527" y="5357"/>
                </a:lnTo>
                <a:lnTo>
                  <a:pt x="26473" y="1437"/>
                </a:lnTo>
                <a:lnTo>
                  <a:pt x="19050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6" name="object 56"/>
          <p:cNvGrpSpPr/>
          <p:nvPr/>
        </p:nvGrpSpPr>
        <p:grpSpPr>
          <a:xfrm>
            <a:off x="4158996" y="4645152"/>
            <a:ext cx="36830" cy="498475"/>
            <a:chOff x="4158996" y="4645152"/>
            <a:chExt cx="36830" cy="498475"/>
          </a:xfrm>
        </p:grpSpPr>
        <p:pic>
          <p:nvPicPr>
            <p:cNvPr id="57" name="object 5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174236" y="4678680"/>
              <a:ext cx="6096" cy="46482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4158996" y="464515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7"/>
                  </a:lnTo>
                  <a:lnTo>
                    <a:pt x="5334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4" y="32518"/>
                  </a:lnTo>
                  <a:lnTo>
                    <a:pt x="11144" y="36602"/>
                  </a:lnTo>
                  <a:lnTo>
                    <a:pt x="18287" y="38100"/>
                  </a:lnTo>
                  <a:lnTo>
                    <a:pt x="25431" y="36602"/>
                  </a:lnTo>
                  <a:lnTo>
                    <a:pt x="31241" y="32518"/>
                  </a:lnTo>
                  <a:lnTo>
                    <a:pt x="35147" y="26462"/>
                  </a:lnTo>
                  <a:lnTo>
                    <a:pt x="36575" y="19050"/>
                  </a:lnTo>
                  <a:lnTo>
                    <a:pt x="35147" y="11637"/>
                  </a:lnTo>
                  <a:lnTo>
                    <a:pt x="31241" y="5581"/>
                  </a:lnTo>
                  <a:lnTo>
                    <a:pt x="25431" y="149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/>
          <p:nvPr/>
        </p:nvSpPr>
        <p:spPr>
          <a:xfrm>
            <a:off x="2695955" y="44577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626" y="1497"/>
                </a:lnTo>
                <a:lnTo>
                  <a:pt x="5572" y="5581"/>
                </a:lnTo>
                <a:lnTo>
                  <a:pt x="1494" y="11637"/>
                </a:lnTo>
                <a:lnTo>
                  <a:pt x="0" y="19050"/>
                </a:lnTo>
                <a:lnTo>
                  <a:pt x="1494" y="26462"/>
                </a:lnTo>
                <a:lnTo>
                  <a:pt x="5572" y="32518"/>
                </a:lnTo>
                <a:lnTo>
                  <a:pt x="11626" y="36602"/>
                </a:lnTo>
                <a:lnTo>
                  <a:pt x="19050" y="38100"/>
                </a:lnTo>
                <a:lnTo>
                  <a:pt x="26473" y="36602"/>
                </a:lnTo>
                <a:lnTo>
                  <a:pt x="32527" y="32518"/>
                </a:lnTo>
                <a:lnTo>
                  <a:pt x="36605" y="26462"/>
                </a:lnTo>
                <a:lnTo>
                  <a:pt x="38100" y="19050"/>
                </a:lnTo>
                <a:lnTo>
                  <a:pt x="36605" y="11637"/>
                </a:lnTo>
                <a:lnTo>
                  <a:pt x="32527" y="5581"/>
                </a:lnTo>
                <a:lnTo>
                  <a:pt x="26473" y="1497"/>
                </a:lnTo>
                <a:lnTo>
                  <a:pt x="19050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19427" y="468020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626" y="1497"/>
                </a:lnTo>
                <a:lnTo>
                  <a:pt x="5572" y="5581"/>
                </a:lnTo>
                <a:lnTo>
                  <a:pt x="1494" y="11637"/>
                </a:lnTo>
                <a:lnTo>
                  <a:pt x="0" y="19050"/>
                </a:lnTo>
                <a:lnTo>
                  <a:pt x="1494" y="26462"/>
                </a:lnTo>
                <a:lnTo>
                  <a:pt x="5572" y="32518"/>
                </a:lnTo>
                <a:lnTo>
                  <a:pt x="11626" y="36602"/>
                </a:lnTo>
                <a:lnTo>
                  <a:pt x="19050" y="38100"/>
                </a:lnTo>
                <a:lnTo>
                  <a:pt x="26473" y="36602"/>
                </a:lnTo>
                <a:lnTo>
                  <a:pt x="32527" y="32518"/>
                </a:lnTo>
                <a:lnTo>
                  <a:pt x="36605" y="26462"/>
                </a:lnTo>
                <a:lnTo>
                  <a:pt x="38100" y="19050"/>
                </a:lnTo>
                <a:lnTo>
                  <a:pt x="36605" y="11637"/>
                </a:lnTo>
                <a:lnTo>
                  <a:pt x="32527" y="5581"/>
                </a:lnTo>
                <a:lnTo>
                  <a:pt x="26473" y="1497"/>
                </a:lnTo>
                <a:lnTo>
                  <a:pt x="19050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1" name="object 61"/>
          <p:cNvGrpSpPr/>
          <p:nvPr/>
        </p:nvGrpSpPr>
        <p:grpSpPr>
          <a:xfrm>
            <a:off x="507491" y="4471415"/>
            <a:ext cx="36830" cy="672465"/>
            <a:chOff x="507491" y="4471415"/>
            <a:chExt cx="36830" cy="672465"/>
          </a:xfrm>
        </p:grpSpPr>
        <p:pic>
          <p:nvPicPr>
            <p:cNvPr id="62" name="object 6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22731" y="4503419"/>
              <a:ext cx="6095" cy="64008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507491" y="447141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71" y="1437"/>
                  </a:lnTo>
                  <a:lnTo>
                    <a:pt x="5357" y="5357"/>
                  </a:lnTo>
                  <a:lnTo>
                    <a:pt x="1437" y="11171"/>
                  </a:lnTo>
                  <a:lnTo>
                    <a:pt x="0" y="18288"/>
                  </a:lnTo>
                  <a:lnTo>
                    <a:pt x="1437" y="25404"/>
                  </a:lnTo>
                  <a:lnTo>
                    <a:pt x="5357" y="31218"/>
                  </a:lnTo>
                  <a:lnTo>
                    <a:pt x="11171" y="35138"/>
                  </a:lnTo>
                  <a:lnTo>
                    <a:pt x="18287" y="36576"/>
                  </a:lnTo>
                  <a:lnTo>
                    <a:pt x="25404" y="35138"/>
                  </a:lnTo>
                  <a:lnTo>
                    <a:pt x="31218" y="31218"/>
                  </a:lnTo>
                  <a:lnTo>
                    <a:pt x="35138" y="25404"/>
                  </a:lnTo>
                  <a:lnTo>
                    <a:pt x="36576" y="18288"/>
                  </a:lnTo>
                  <a:lnTo>
                    <a:pt x="35138" y="11171"/>
                  </a:lnTo>
                  <a:lnTo>
                    <a:pt x="31218" y="5357"/>
                  </a:lnTo>
                  <a:lnTo>
                    <a:pt x="25404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324611" y="3717035"/>
            <a:ext cx="36830" cy="1426845"/>
            <a:chOff x="324611" y="3717035"/>
            <a:chExt cx="36830" cy="1426845"/>
          </a:xfrm>
        </p:grpSpPr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39851" y="3750563"/>
              <a:ext cx="6096" cy="1392936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324611" y="371703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8" y="0"/>
                  </a:moveTo>
                  <a:lnTo>
                    <a:pt x="11171" y="1494"/>
                  </a:lnTo>
                  <a:lnTo>
                    <a:pt x="5357" y="5572"/>
                  </a:lnTo>
                  <a:lnTo>
                    <a:pt x="1437" y="11626"/>
                  </a:lnTo>
                  <a:lnTo>
                    <a:pt x="0" y="19050"/>
                  </a:lnTo>
                  <a:lnTo>
                    <a:pt x="1437" y="26473"/>
                  </a:lnTo>
                  <a:lnTo>
                    <a:pt x="5357" y="32527"/>
                  </a:lnTo>
                  <a:lnTo>
                    <a:pt x="11171" y="36605"/>
                  </a:lnTo>
                  <a:lnTo>
                    <a:pt x="18288" y="38100"/>
                  </a:lnTo>
                  <a:lnTo>
                    <a:pt x="25404" y="36605"/>
                  </a:lnTo>
                  <a:lnTo>
                    <a:pt x="31218" y="32527"/>
                  </a:lnTo>
                  <a:lnTo>
                    <a:pt x="35138" y="26473"/>
                  </a:lnTo>
                  <a:lnTo>
                    <a:pt x="36576" y="19050"/>
                  </a:lnTo>
                  <a:lnTo>
                    <a:pt x="35138" y="11626"/>
                  </a:lnTo>
                  <a:lnTo>
                    <a:pt x="31218" y="5572"/>
                  </a:lnTo>
                  <a:lnTo>
                    <a:pt x="25404" y="1494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1400555" y="3165348"/>
            <a:ext cx="36830" cy="1978660"/>
            <a:chOff x="1400555" y="3165348"/>
            <a:chExt cx="36830" cy="1978660"/>
          </a:xfrm>
        </p:grpSpPr>
        <p:pic>
          <p:nvPicPr>
            <p:cNvPr id="68" name="object 6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15795" y="3197352"/>
              <a:ext cx="7619" cy="1946148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1400555" y="316534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18287" y="0"/>
                  </a:moveTo>
                  <a:lnTo>
                    <a:pt x="11144" y="1428"/>
                  </a:lnTo>
                  <a:lnTo>
                    <a:pt x="5334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2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25431" y="35147"/>
                  </a:lnTo>
                  <a:lnTo>
                    <a:pt x="31241" y="31241"/>
                  </a:lnTo>
                  <a:lnTo>
                    <a:pt x="35147" y="25431"/>
                  </a:lnTo>
                  <a:lnTo>
                    <a:pt x="36575" y="18287"/>
                  </a:lnTo>
                  <a:lnTo>
                    <a:pt x="35147" y="11144"/>
                  </a:lnTo>
                  <a:lnTo>
                    <a:pt x="31241" y="5333"/>
                  </a:lnTo>
                  <a:lnTo>
                    <a:pt x="25431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2045207" y="3976115"/>
            <a:ext cx="36830" cy="832485"/>
            <a:chOff x="2045207" y="3976115"/>
            <a:chExt cx="36830" cy="832485"/>
          </a:xfrm>
        </p:grpSpPr>
        <p:pic>
          <p:nvPicPr>
            <p:cNvPr id="71" name="object 7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60447" y="4008119"/>
              <a:ext cx="6095" cy="80010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2045207" y="397611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87" y="0"/>
                  </a:moveTo>
                  <a:lnTo>
                    <a:pt x="11144" y="1437"/>
                  </a:lnTo>
                  <a:lnTo>
                    <a:pt x="5333" y="5357"/>
                  </a:lnTo>
                  <a:lnTo>
                    <a:pt x="1428" y="11171"/>
                  </a:lnTo>
                  <a:lnTo>
                    <a:pt x="0" y="18288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7" y="36576"/>
                  </a:lnTo>
                  <a:lnTo>
                    <a:pt x="25431" y="35138"/>
                  </a:lnTo>
                  <a:lnTo>
                    <a:pt x="31242" y="31218"/>
                  </a:lnTo>
                  <a:lnTo>
                    <a:pt x="35147" y="25404"/>
                  </a:lnTo>
                  <a:lnTo>
                    <a:pt x="36575" y="18288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" name="object 73"/>
          <p:cNvGrpSpPr/>
          <p:nvPr/>
        </p:nvGrpSpPr>
        <p:grpSpPr>
          <a:xfrm>
            <a:off x="6455664" y="4523232"/>
            <a:ext cx="36830" cy="620395"/>
            <a:chOff x="6455664" y="4523232"/>
            <a:chExt cx="36830" cy="620395"/>
          </a:xfrm>
        </p:grpSpPr>
        <p:pic>
          <p:nvPicPr>
            <p:cNvPr id="74" name="object 7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470904" y="4555236"/>
              <a:ext cx="6096" cy="588264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6455664" y="4523232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37"/>
                  </a:lnTo>
                  <a:lnTo>
                    <a:pt x="5334" y="5357"/>
                  </a:lnTo>
                  <a:lnTo>
                    <a:pt x="1428" y="11171"/>
                  </a:lnTo>
                  <a:lnTo>
                    <a:pt x="0" y="18288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7" y="36576"/>
                  </a:lnTo>
                  <a:lnTo>
                    <a:pt x="25431" y="35138"/>
                  </a:lnTo>
                  <a:lnTo>
                    <a:pt x="31241" y="31218"/>
                  </a:lnTo>
                  <a:lnTo>
                    <a:pt x="35147" y="25404"/>
                  </a:lnTo>
                  <a:lnTo>
                    <a:pt x="36575" y="18288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6" name="object 76"/>
          <p:cNvGrpSpPr/>
          <p:nvPr/>
        </p:nvGrpSpPr>
        <p:grpSpPr>
          <a:xfrm>
            <a:off x="8124443" y="4657344"/>
            <a:ext cx="38100" cy="486409"/>
            <a:chOff x="8124443" y="4657344"/>
            <a:chExt cx="38100" cy="486409"/>
          </a:xfrm>
        </p:grpSpPr>
        <p:pic>
          <p:nvPicPr>
            <p:cNvPr id="77" name="object 7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139683" y="4689348"/>
              <a:ext cx="7619" cy="454152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8124443" y="46573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9" name="object 79"/>
          <p:cNvGrpSpPr/>
          <p:nvPr/>
        </p:nvGrpSpPr>
        <p:grpSpPr>
          <a:xfrm>
            <a:off x="8702040" y="4538471"/>
            <a:ext cx="36830" cy="605155"/>
            <a:chOff x="8702040" y="4538471"/>
            <a:chExt cx="36830" cy="605155"/>
          </a:xfrm>
        </p:grpSpPr>
        <p:pic>
          <p:nvPicPr>
            <p:cNvPr id="80" name="object 8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717280" y="4570475"/>
              <a:ext cx="6095" cy="573024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8702040" y="4538471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37"/>
                  </a:lnTo>
                  <a:lnTo>
                    <a:pt x="5333" y="5357"/>
                  </a:lnTo>
                  <a:lnTo>
                    <a:pt x="1428" y="11171"/>
                  </a:lnTo>
                  <a:lnTo>
                    <a:pt x="0" y="18287"/>
                  </a:lnTo>
                  <a:lnTo>
                    <a:pt x="1428" y="25404"/>
                  </a:lnTo>
                  <a:lnTo>
                    <a:pt x="5333" y="31218"/>
                  </a:lnTo>
                  <a:lnTo>
                    <a:pt x="11144" y="35138"/>
                  </a:lnTo>
                  <a:lnTo>
                    <a:pt x="18287" y="36575"/>
                  </a:lnTo>
                  <a:lnTo>
                    <a:pt x="25431" y="35138"/>
                  </a:lnTo>
                  <a:lnTo>
                    <a:pt x="31241" y="31218"/>
                  </a:lnTo>
                  <a:lnTo>
                    <a:pt x="35147" y="25404"/>
                  </a:lnTo>
                  <a:lnTo>
                    <a:pt x="36575" y="18287"/>
                  </a:lnTo>
                  <a:lnTo>
                    <a:pt x="35147" y="11171"/>
                  </a:lnTo>
                  <a:lnTo>
                    <a:pt x="31242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2" name="object 82"/>
          <p:cNvGrpSpPr/>
          <p:nvPr/>
        </p:nvGrpSpPr>
        <p:grpSpPr>
          <a:xfrm>
            <a:off x="5875020" y="4823459"/>
            <a:ext cx="38100" cy="320040"/>
            <a:chOff x="5875020" y="4823459"/>
            <a:chExt cx="38100" cy="320040"/>
          </a:xfrm>
        </p:grpSpPr>
        <p:pic>
          <p:nvPicPr>
            <p:cNvPr id="83" name="object 8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890260" y="4855463"/>
              <a:ext cx="7620" cy="288036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5875020" y="4823459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/>
          <p:nvPr/>
        </p:nvSpPr>
        <p:spPr>
          <a:xfrm>
            <a:off x="5167884" y="4675632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7" y="0"/>
                </a:moveTo>
                <a:lnTo>
                  <a:pt x="11144" y="1497"/>
                </a:lnTo>
                <a:lnTo>
                  <a:pt x="5334" y="5581"/>
                </a:lnTo>
                <a:lnTo>
                  <a:pt x="1428" y="11637"/>
                </a:lnTo>
                <a:lnTo>
                  <a:pt x="0" y="19050"/>
                </a:lnTo>
                <a:lnTo>
                  <a:pt x="1428" y="26462"/>
                </a:lnTo>
                <a:lnTo>
                  <a:pt x="5334" y="32518"/>
                </a:lnTo>
                <a:lnTo>
                  <a:pt x="11144" y="36602"/>
                </a:lnTo>
                <a:lnTo>
                  <a:pt x="18287" y="38100"/>
                </a:lnTo>
                <a:lnTo>
                  <a:pt x="25431" y="36602"/>
                </a:lnTo>
                <a:lnTo>
                  <a:pt x="31241" y="32518"/>
                </a:lnTo>
                <a:lnTo>
                  <a:pt x="35147" y="26462"/>
                </a:lnTo>
                <a:lnTo>
                  <a:pt x="36575" y="19050"/>
                </a:lnTo>
                <a:lnTo>
                  <a:pt x="35147" y="11637"/>
                </a:lnTo>
                <a:lnTo>
                  <a:pt x="31241" y="5581"/>
                </a:lnTo>
                <a:lnTo>
                  <a:pt x="25431" y="1497"/>
                </a:lnTo>
                <a:lnTo>
                  <a:pt x="18287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6" name="object 86"/>
          <p:cNvGrpSpPr/>
          <p:nvPr/>
        </p:nvGrpSpPr>
        <p:grpSpPr>
          <a:xfrm>
            <a:off x="7240523" y="4797552"/>
            <a:ext cx="36830" cy="346075"/>
            <a:chOff x="7240523" y="4797552"/>
            <a:chExt cx="36830" cy="346075"/>
          </a:xfrm>
        </p:grpSpPr>
        <p:pic>
          <p:nvPicPr>
            <p:cNvPr id="87" name="object 8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254239" y="4831080"/>
              <a:ext cx="7619" cy="312420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7240523" y="479755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7"/>
                  </a:lnTo>
                  <a:lnTo>
                    <a:pt x="5333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3" y="32518"/>
                  </a:lnTo>
                  <a:lnTo>
                    <a:pt x="11144" y="36602"/>
                  </a:lnTo>
                  <a:lnTo>
                    <a:pt x="18287" y="38100"/>
                  </a:lnTo>
                  <a:lnTo>
                    <a:pt x="25431" y="36602"/>
                  </a:lnTo>
                  <a:lnTo>
                    <a:pt x="31241" y="32518"/>
                  </a:lnTo>
                  <a:lnTo>
                    <a:pt x="35147" y="26462"/>
                  </a:lnTo>
                  <a:lnTo>
                    <a:pt x="36575" y="19050"/>
                  </a:lnTo>
                  <a:lnTo>
                    <a:pt x="35147" y="11637"/>
                  </a:lnTo>
                  <a:lnTo>
                    <a:pt x="31242" y="5581"/>
                  </a:lnTo>
                  <a:lnTo>
                    <a:pt x="25431" y="149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9" name="object 89"/>
          <p:cNvGrpSpPr/>
          <p:nvPr/>
        </p:nvGrpSpPr>
        <p:grpSpPr>
          <a:xfrm>
            <a:off x="949452" y="1796795"/>
            <a:ext cx="38100" cy="3347085"/>
            <a:chOff x="949452" y="1796795"/>
            <a:chExt cx="38100" cy="3347085"/>
          </a:xfrm>
        </p:grpSpPr>
        <p:pic>
          <p:nvPicPr>
            <p:cNvPr id="90" name="object 9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64692" y="1830323"/>
              <a:ext cx="7619" cy="3313176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949452" y="179679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7" y="1494"/>
                  </a:lnTo>
                  <a:lnTo>
                    <a:pt x="5581" y="5572"/>
                  </a:lnTo>
                  <a:lnTo>
                    <a:pt x="1497" y="11626"/>
                  </a:lnTo>
                  <a:lnTo>
                    <a:pt x="0" y="19050"/>
                  </a:lnTo>
                  <a:lnTo>
                    <a:pt x="1497" y="26473"/>
                  </a:lnTo>
                  <a:lnTo>
                    <a:pt x="5581" y="32527"/>
                  </a:lnTo>
                  <a:lnTo>
                    <a:pt x="11637" y="36605"/>
                  </a:lnTo>
                  <a:lnTo>
                    <a:pt x="19050" y="38100"/>
                  </a:lnTo>
                  <a:lnTo>
                    <a:pt x="26462" y="36605"/>
                  </a:lnTo>
                  <a:lnTo>
                    <a:pt x="32518" y="32527"/>
                  </a:lnTo>
                  <a:lnTo>
                    <a:pt x="36602" y="26473"/>
                  </a:lnTo>
                  <a:lnTo>
                    <a:pt x="38100" y="19050"/>
                  </a:lnTo>
                  <a:lnTo>
                    <a:pt x="36602" y="11626"/>
                  </a:lnTo>
                  <a:lnTo>
                    <a:pt x="32518" y="5572"/>
                  </a:lnTo>
                  <a:lnTo>
                    <a:pt x="26462" y="1494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3083051" y="2237232"/>
            <a:ext cx="36830" cy="2906395"/>
            <a:chOff x="3083051" y="2237232"/>
            <a:chExt cx="36830" cy="2906395"/>
          </a:xfrm>
        </p:grpSpPr>
        <p:pic>
          <p:nvPicPr>
            <p:cNvPr id="93" name="object 9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098291" y="2269236"/>
              <a:ext cx="7620" cy="2874264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3083051" y="2237232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18287" y="0"/>
                  </a:moveTo>
                  <a:lnTo>
                    <a:pt x="11144" y="1428"/>
                  </a:lnTo>
                  <a:lnTo>
                    <a:pt x="5333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2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25431" y="35147"/>
                  </a:lnTo>
                  <a:lnTo>
                    <a:pt x="31242" y="31241"/>
                  </a:lnTo>
                  <a:lnTo>
                    <a:pt x="35147" y="25431"/>
                  </a:lnTo>
                  <a:lnTo>
                    <a:pt x="36575" y="18287"/>
                  </a:lnTo>
                  <a:lnTo>
                    <a:pt x="35147" y="11144"/>
                  </a:lnTo>
                  <a:lnTo>
                    <a:pt x="31241" y="5333"/>
                  </a:lnTo>
                  <a:lnTo>
                    <a:pt x="25431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5" name="object 95"/>
          <p:cNvGrpSpPr/>
          <p:nvPr/>
        </p:nvGrpSpPr>
        <p:grpSpPr>
          <a:xfrm>
            <a:off x="7786116" y="4158996"/>
            <a:ext cx="38100" cy="833755"/>
            <a:chOff x="7786116" y="4158996"/>
            <a:chExt cx="38100" cy="833755"/>
          </a:xfrm>
        </p:grpSpPr>
        <p:pic>
          <p:nvPicPr>
            <p:cNvPr id="96" name="object 9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01356" y="4191000"/>
              <a:ext cx="7619" cy="801624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7786116" y="4158996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8" name="object 98"/>
          <p:cNvGrpSpPr/>
          <p:nvPr/>
        </p:nvGrpSpPr>
        <p:grpSpPr>
          <a:xfrm>
            <a:off x="8412480" y="2417064"/>
            <a:ext cx="38100" cy="2435860"/>
            <a:chOff x="8412480" y="2417064"/>
            <a:chExt cx="38100" cy="2435860"/>
          </a:xfrm>
        </p:grpSpPr>
        <p:pic>
          <p:nvPicPr>
            <p:cNvPr id="99" name="object 9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427720" y="2450592"/>
              <a:ext cx="7619" cy="2401824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8412480" y="241706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26473" y="36605"/>
                  </a:lnTo>
                  <a:lnTo>
                    <a:pt x="32527" y="32527"/>
                  </a:lnTo>
                  <a:lnTo>
                    <a:pt x="36605" y="26473"/>
                  </a:lnTo>
                  <a:lnTo>
                    <a:pt x="38100" y="19050"/>
                  </a:lnTo>
                  <a:lnTo>
                    <a:pt x="36605" y="11626"/>
                  </a:lnTo>
                  <a:lnTo>
                    <a:pt x="32527" y="5572"/>
                  </a:lnTo>
                  <a:lnTo>
                    <a:pt x="26473" y="1494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1" name="object 101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522475" y="1063752"/>
            <a:ext cx="2385060" cy="2382012"/>
          </a:xfrm>
          <a:prstGeom prst="rect">
            <a:avLst/>
          </a:prstGeom>
        </p:spPr>
      </p:pic>
      <p:pic>
        <p:nvPicPr>
          <p:cNvPr id="102" name="object 102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7895843" y="3075432"/>
            <a:ext cx="1248155" cy="2068068"/>
          </a:xfrm>
          <a:prstGeom prst="rect">
            <a:avLst/>
          </a:prstGeom>
        </p:spPr>
      </p:pic>
      <p:pic>
        <p:nvPicPr>
          <p:cNvPr id="103" name="object 103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409270" y="4335894"/>
            <a:ext cx="2822498" cy="807605"/>
          </a:xfrm>
          <a:prstGeom prst="rect">
            <a:avLst/>
          </a:prstGeom>
        </p:spPr>
      </p:pic>
      <p:sp>
        <p:nvSpPr>
          <p:cNvPr id="104" name="object 104"/>
          <p:cNvSpPr/>
          <p:nvPr/>
        </p:nvSpPr>
        <p:spPr>
          <a:xfrm>
            <a:off x="7955280" y="3165348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19050" y="0"/>
                </a:moveTo>
                <a:lnTo>
                  <a:pt x="11626" y="1428"/>
                </a:lnTo>
                <a:lnTo>
                  <a:pt x="5572" y="5334"/>
                </a:lnTo>
                <a:lnTo>
                  <a:pt x="1494" y="11144"/>
                </a:lnTo>
                <a:lnTo>
                  <a:pt x="0" y="18287"/>
                </a:lnTo>
                <a:lnTo>
                  <a:pt x="1494" y="25431"/>
                </a:lnTo>
                <a:lnTo>
                  <a:pt x="5572" y="31242"/>
                </a:lnTo>
                <a:lnTo>
                  <a:pt x="11626" y="35147"/>
                </a:lnTo>
                <a:lnTo>
                  <a:pt x="19050" y="36575"/>
                </a:lnTo>
                <a:lnTo>
                  <a:pt x="26473" y="35147"/>
                </a:lnTo>
                <a:lnTo>
                  <a:pt x="32527" y="31241"/>
                </a:lnTo>
                <a:lnTo>
                  <a:pt x="36605" y="25431"/>
                </a:lnTo>
                <a:lnTo>
                  <a:pt x="38100" y="18287"/>
                </a:lnTo>
                <a:lnTo>
                  <a:pt x="36605" y="11144"/>
                </a:lnTo>
                <a:lnTo>
                  <a:pt x="32527" y="5333"/>
                </a:lnTo>
                <a:lnTo>
                  <a:pt x="26473" y="1428"/>
                </a:lnTo>
                <a:lnTo>
                  <a:pt x="19050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0365" rIns="0" bIns="0" rtlCol="0">
            <a:spAutoFit/>
          </a:bodyPr>
          <a:lstStyle/>
          <a:p>
            <a:pPr marL="4984750">
              <a:lnSpc>
                <a:spcPct val="100000"/>
              </a:lnSpc>
              <a:spcBef>
                <a:spcPts val="100"/>
              </a:spcBef>
            </a:pPr>
            <a:r>
              <a:rPr sz="3000" spc="-229" dirty="0"/>
              <a:t>Conclusion</a:t>
            </a:r>
            <a:endParaRPr sz="3000"/>
          </a:p>
        </p:txBody>
      </p:sp>
      <p:sp>
        <p:nvSpPr>
          <p:cNvPr id="106" name="object 106"/>
          <p:cNvSpPr txBox="1"/>
          <p:nvPr/>
        </p:nvSpPr>
        <p:spPr>
          <a:xfrm>
            <a:off x="3869816" y="1235405"/>
            <a:ext cx="5052060" cy="2219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9055" algn="just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Linear</a:t>
            </a:r>
            <a:r>
              <a:rPr sz="1600" spc="22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regression</a:t>
            </a:r>
            <a:r>
              <a:rPr sz="1600" spc="23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600" spc="22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229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foundational</a:t>
            </a:r>
            <a:r>
              <a:rPr sz="1600" spc="229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229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widely</a:t>
            </a:r>
            <a:r>
              <a:rPr sz="1600" spc="22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technique</a:t>
            </a:r>
            <a:r>
              <a:rPr sz="1600" spc="3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spc="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600" spc="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learning,</a:t>
            </a:r>
            <a:r>
              <a:rPr sz="1600" spc="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offering</a:t>
            </a:r>
            <a:r>
              <a:rPr sz="1600" spc="3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3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straightforward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yet</a:t>
            </a:r>
            <a:r>
              <a:rPr sz="16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effective</a:t>
            </a:r>
            <a:r>
              <a:rPr sz="16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way</a:t>
            </a:r>
            <a:r>
              <a:rPr sz="16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6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relationships</a:t>
            </a:r>
            <a:r>
              <a:rPr sz="16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16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variables.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600" spc="40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600" spc="40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409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valuable</a:t>
            </a:r>
            <a:r>
              <a:rPr sz="1600" spc="409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tool</a:t>
            </a:r>
            <a:r>
              <a:rPr sz="1600" spc="409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600" spc="409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making</a:t>
            </a:r>
            <a:r>
              <a:rPr sz="1600" spc="409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predictions</a:t>
            </a:r>
            <a:r>
              <a:rPr sz="1600" spc="40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understanding</a:t>
            </a:r>
            <a:r>
              <a:rPr sz="160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60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patterns,</a:t>
            </a:r>
            <a:r>
              <a:rPr sz="160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though</a:t>
            </a:r>
            <a:r>
              <a:rPr sz="160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sz="160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suitability</a:t>
            </a:r>
            <a:r>
              <a:rPr sz="160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depends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specific</a:t>
            </a:r>
            <a:r>
              <a:rPr sz="16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problem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linearity</a:t>
            </a:r>
            <a:r>
              <a:rPr sz="16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assumption.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While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16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always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best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choice,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6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remains</a:t>
            </a:r>
            <a:r>
              <a:rPr sz="16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essential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component</a:t>
            </a:r>
            <a:r>
              <a:rPr sz="1600" spc="204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204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19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600" spc="20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sz="1600" spc="20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toolkit,</a:t>
            </a:r>
            <a:r>
              <a:rPr sz="1600" spc="204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providing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valuable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various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domains.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10000"/>
            <a:ext cx="1449628" cy="13335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51421" y="4747259"/>
            <a:ext cx="443037" cy="39624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67284" y="3776471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7" y="0"/>
                </a:moveTo>
                <a:lnTo>
                  <a:pt x="11171" y="1494"/>
                </a:lnTo>
                <a:lnTo>
                  <a:pt x="5357" y="5572"/>
                </a:lnTo>
                <a:lnTo>
                  <a:pt x="1437" y="11626"/>
                </a:lnTo>
                <a:lnTo>
                  <a:pt x="0" y="19049"/>
                </a:lnTo>
                <a:lnTo>
                  <a:pt x="1437" y="26473"/>
                </a:lnTo>
                <a:lnTo>
                  <a:pt x="5357" y="32527"/>
                </a:lnTo>
                <a:lnTo>
                  <a:pt x="11171" y="36605"/>
                </a:lnTo>
                <a:lnTo>
                  <a:pt x="18287" y="38099"/>
                </a:lnTo>
                <a:lnTo>
                  <a:pt x="25404" y="36605"/>
                </a:lnTo>
                <a:lnTo>
                  <a:pt x="31218" y="32527"/>
                </a:lnTo>
                <a:lnTo>
                  <a:pt x="35138" y="26473"/>
                </a:lnTo>
                <a:lnTo>
                  <a:pt x="36575" y="19049"/>
                </a:lnTo>
                <a:lnTo>
                  <a:pt x="35138" y="11626"/>
                </a:lnTo>
                <a:lnTo>
                  <a:pt x="31218" y="5572"/>
                </a:lnTo>
                <a:lnTo>
                  <a:pt x="25404" y="1494"/>
                </a:lnTo>
                <a:lnTo>
                  <a:pt x="18287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28472" y="4834128"/>
            <a:ext cx="38100" cy="309880"/>
            <a:chOff x="728472" y="4834128"/>
            <a:chExt cx="38100" cy="30988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3712" y="4866132"/>
              <a:ext cx="7620" cy="27736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28472" y="4834128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37" y="1437"/>
                  </a:lnTo>
                  <a:lnTo>
                    <a:pt x="5581" y="5357"/>
                  </a:lnTo>
                  <a:lnTo>
                    <a:pt x="1497" y="11171"/>
                  </a:lnTo>
                  <a:lnTo>
                    <a:pt x="0" y="18288"/>
                  </a:lnTo>
                  <a:lnTo>
                    <a:pt x="1497" y="25404"/>
                  </a:lnTo>
                  <a:lnTo>
                    <a:pt x="5581" y="31218"/>
                  </a:lnTo>
                  <a:lnTo>
                    <a:pt x="11637" y="35138"/>
                  </a:lnTo>
                  <a:lnTo>
                    <a:pt x="19050" y="36576"/>
                  </a:lnTo>
                  <a:lnTo>
                    <a:pt x="26462" y="35138"/>
                  </a:lnTo>
                  <a:lnTo>
                    <a:pt x="32518" y="31218"/>
                  </a:lnTo>
                  <a:lnTo>
                    <a:pt x="36602" y="25404"/>
                  </a:lnTo>
                  <a:lnTo>
                    <a:pt x="38100" y="18288"/>
                  </a:lnTo>
                  <a:lnTo>
                    <a:pt x="36602" y="11171"/>
                  </a:lnTo>
                  <a:lnTo>
                    <a:pt x="32518" y="5357"/>
                  </a:lnTo>
                  <a:lnTo>
                    <a:pt x="26462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580132" y="4753355"/>
            <a:ext cx="36830" cy="390525"/>
            <a:chOff x="2580132" y="4753355"/>
            <a:chExt cx="36830" cy="39052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93848" y="4785359"/>
              <a:ext cx="7620" cy="35814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580132" y="475335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87" y="0"/>
                  </a:moveTo>
                  <a:lnTo>
                    <a:pt x="11144" y="1497"/>
                  </a:lnTo>
                  <a:lnTo>
                    <a:pt x="5334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3" y="32518"/>
                  </a:lnTo>
                  <a:lnTo>
                    <a:pt x="11144" y="36602"/>
                  </a:lnTo>
                  <a:lnTo>
                    <a:pt x="18287" y="38100"/>
                  </a:lnTo>
                  <a:lnTo>
                    <a:pt x="25431" y="36602"/>
                  </a:lnTo>
                  <a:lnTo>
                    <a:pt x="31241" y="32518"/>
                  </a:lnTo>
                  <a:lnTo>
                    <a:pt x="35147" y="26462"/>
                  </a:lnTo>
                  <a:lnTo>
                    <a:pt x="36575" y="19050"/>
                  </a:lnTo>
                  <a:lnTo>
                    <a:pt x="35147" y="11637"/>
                  </a:lnTo>
                  <a:lnTo>
                    <a:pt x="31242" y="5581"/>
                  </a:lnTo>
                  <a:lnTo>
                    <a:pt x="25431" y="149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123188" y="4847844"/>
            <a:ext cx="38100" cy="295910"/>
            <a:chOff x="1123188" y="4847844"/>
            <a:chExt cx="38100" cy="29591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8428" y="4879848"/>
              <a:ext cx="7619" cy="26365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123188" y="48478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37" y="1437"/>
                  </a:lnTo>
                  <a:lnTo>
                    <a:pt x="5581" y="5357"/>
                  </a:lnTo>
                  <a:lnTo>
                    <a:pt x="1497" y="11171"/>
                  </a:lnTo>
                  <a:lnTo>
                    <a:pt x="0" y="18287"/>
                  </a:lnTo>
                  <a:lnTo>
                    <a:pt x="1497" y="25404"/>
                  </a:lnTo>
                  <a:lnTo>
                    <a:pt x="5581" y="31218"/>
                  </a:lnTo>
                  <a:lnTo>
                    <a:pt x="11637" y="35138"/>
                  </a:lnTo>
                  <a:lnTo>
                    <a:pt x="19050" y="36575"/>
                  </a:lnTo>
                  <a:lnTo>
                    <a:pt x="26462" y="35138"/>
                  </a:lnTo>
                  <a:lnTo>
                    <a:pt x="32518" y="31218"/>
                  </a:lnTo>
                  <a:lnTo>
                    <a:pt x="36602" y="25404"/>
                  </a:lnTo>
                  <a:lnTo>
                    <a:pt x="38100" y="18287"/>
                  </a:lnTo>
                  <a:lnTo>
                    <a:pt x="36602" y="11171"/>
                  </a:lnTo>
                  <a:lnTo>
                    <a:pt x="32518" y="5357"/>
                  </a:lnTo>
                  <a:lnTo>
                    <a:pt x="26462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663940" y="3602735"/>
            <a:ext cx="36830" cy="1541145"/>
            <a:chOff x="8663940" y="3602735"/>
            <a:chExt cx="36830" cy="1541145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79180" y="3636263"/>
              <a:ext cx="7619" cy="150723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663940" y="360273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4"/>
                  </a:lnTo>
                  <a:lnTo>
                    <a:pt x="5333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3" y="32527"/>
                  </a:lnTo>
                  <a:lnTo>
                    <a:pt x="11144" y="36605"/>
                  </a:lnTo>
                  <a:lnTo>
                    <a:pt x="18287" y="38100"/>
                  </a:lnTo>
                  <a:lnTo>
                    <a:pt x="25431" y="36605"/>
                  </a:lnTo>
                  <a:lnTo>
                    <a:pt x="31242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1" y="5572"/>
                  </a:lnTo>
                  <a:lnTo>
                    <a:pt x="25431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05968" y="4424171"/>
            <a:ext cx="36830" cy="719455"/>
            <a:chOff x="505968" y="4424171"/>
            <a:chExt cx="36830" cy="719455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1208" y="4456175"/>
              <a:ext cx="7620" cy="68732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05968" y="4424171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71" y="1437"/>
                  </a:lnTo>
                  <a:lnTo>
                    <a:pt x="5357" y="5357"/>
                  </a:lnTo>
                  <a:lnTo>
                    <a:pt x="1437" y="11171"/>
                  </a:lnTo>
                  <a:lnTo>
                    <a:pt x="0" y="18287"/>
                  </a:lnTo>
                  <a:lnTo>
                    <a:pt x="1437" y="25404"/>
                  </a:lnTo>
                  <a:lnTo>
                    <a:pt x="5357" y="31218"/>
                  </a:lnTo>
                  <a:lnTo>
                    <a:pt x="11171" y="35138"/>
                  </a:lnTo>
                  <a:lnTo>
                    <a:pt x="18287" y="36575"/>
                  </a:lnTo>
                  <a:lnTo>
                    <a:pt x="25404" y="35138"/>
                  </a:lnTo>
                  <a:lnTo>
                    <a:pt x="31218" y="31218"/>
                  </a:lnTo>
                  <a:lnTo>
                    <a:pt x="35138" y="25404"/>
                  </a:lnTo>
                  <a:lnTo>
                    <a:pt x="36575" y="18287"/>
                  </a:lnTo>
                  <a:lnTo>
                    <a:pt x="35138" y="11171"/>
                  </a:lnTo>
                  <a:lnTo>
                    <a:pt x="31218" y="5357"/>
                  </a:lnTo>
                  <a:lnTo>
                    <a:pt x="25404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451859" y="4695444"/>
            <a:ext cx="36830" cy="448309"/>
            <a:chOff x="3451859" y="4695444"/>
            <a:chExt cx="36830" cy="448309"/>
          </a:xfrm>
        </p:grpSpPr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67099" y="4727448"/>
              <a:ext cx="6096" cy="41605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451859" y="4695444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37"/>
                  </a:lnTo>
                  <a:lnTo>
                    <a:pt x="5334" y="5357"/>
                  </a:lnTo>
                  <a:lnTo>
                    <a:pt x="1428" y="11171"/>
                  </a:lnTo>
                  <a:lnTo>
                    <a:pt x="0" y="18287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7" y="36575"/>
                  </a:lnTo>
                  <a:lnTo>
                    <a:pt x="25431" y="35138"/>
                  </a:lnTo>
                  <a:lnTo>
                    <a:pt x="31241" y="31218"/>
                  </a:lnTo>
                  <a:lnTo>
                    <a:pt x="35147" y="25404"/>
                  </a:lnTo>
                  <a:lnTo>
                    <a:pt x="36575" y="18287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4418076" y="471373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626" y="1497"/>
                </a:lnTo>
                <a:lnTo>
                  <a:pt x="5572" y="5581"/>
                </a:lnTo>
                <a:lnTo>
                  <a:pt x="1494" y="11637"/>
                </a:lnTo>
                <a:lnTo>
                  <a:pt x="0" y="19050"/>
                </a:lnTo>
                <a:lnTo>
                  <a:pt x="1494" y="26462"/>
                </a:lnTo>
                <a:lnTo>
                  <a:pt x="5572" y="32518"/>
                </a:lnTo>
                <a:lnTo>
                  <a:pt x="11626" y="36602"/>
                </a:lnTo>
                <a:lnTo>
                  <a:pt x="19050" y="38100"/>
                </a:lnTo>
                <a:lnTo>
                  <a:pt x="26473" y="36602"/>
                </a:lnTo>
                <a:lnTo>
                  <a:pt x="32527" y="32518"/>
                </a:lnTo>
                <a:lnTo>
                  <a:pt x="36605" y="26462"/>
                </a:lnTo>
                <a:lnTo>
                  <a:pt x="38100" y="19050"/>
                </a:lnTo>
                <a:lnTo>
                  <a:pt x="36605" y="11637"/>
                </a:lnTo>
                <a:lnTo>
                  <a:pt x="32527" y="5581"/>
                </a:lnTo>
                <a:lnTo>
                  <a:pt x="26473" y="1497"/>
                </a:lnTo>
                <a:lnTo>
                  <a:pt x="19050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1967483" y="4759452"/>
            <a:ext cx="36830" cy="384175"/>
            <a:chOff x="1967483" y="4759452"/>
            <a:chExt cx="36830" cy="384175"/>
          </a:xfrm>
        </p:grpSpPr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81199" y="4792980"/>
              <a:ext cx="7620" cy="35052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967483" y="475945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88" y="0"/>
                  </a:moveTo>
                  <a:lnTo>
                    <a:pt x="11144" y="1497"/>
                  </a:lnTo>
                  <a:lnTo>
                    <a:pt x="5334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4" y="32518"/>
                  </a:lnTo>
                  <a:lnTo>
                    <a:pt x="11144" y="36602"/>
                  </a:lnTo>
                  <a:lnTo>
                    <a:pt x="18288" y="38100"/>
                  </a:lnTo>
                  <a:lnTo>
                    <a:pt x="25431" y="36602"/>
                  </a:lnTo>
                  <a:lnTo>
                    <a:pt x="31242" y="32518"/>
                  </a:lnTo>
                  <a:lnTo>
                    <a:pt x="35147" y="26462"/>
                  </a:lnTo>
                  <a:lnTo>
                    <a:pt x="36576" y="19050"/>
                  </a:lnTo>
                  <a:lnTo>
                    <a:pt x="35147" y="11637"/>
                  </a:lnTo>
                  <a:lnTo>
                    <a:pt x="31242" y="5581"/>
                  </a:lnTo>
                  <a:lnTo>
                    <a:pt x="25431" y="1497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7789164" y="4866132"/>
            <a:ext cx="38100" cy="277495"/>
            <a:chOff x="7789164" y="4866132"/>
            <a:chExt cx="38100" cy="277495"/>
          </a:xfrm>
        </p:grpSpPr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04404" y="4899660"/>
              <a:ext cx="7619" cy="24384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789164" y="486613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26" y="1497"/>
                  </a:lnTo>
                  <a:lnTo>
                    <a:pt x="5572" y="5581"/>
                  </a:lnTo>
                  <a:lnTo>
                    <a:pt x="1494" y="11637"/>
                  </a:lnTo>
                  <a:lnTo>
                    <a:pt x="0" y="19049"/>
                  </a:lnTo>
                  <a:lnTo>
                    <a:pt x="1494" y="26462"/>
                  </a:lnTo>
                  <a:lnTo>
                    <a:pt x="5572" y="32518"/>
                  </a:lnTo>
                  <a:lnTo>
                    <a:pt x="11626" y="36602"/>
                  </a:lnTo>
                  <a:lnTo>
                    <a:pt x="19050" y="38099"/>
                  </a:lnTo>
                  <a:lnTo>
                    <a:pt x="26473" y="36602"/>
                  </a:lnTo>
                  <a:lnTo>
                    <a:pt x="32527" y="32518"/>
                  </a:lnTo>
                  <a:lnTo>
                    <a:pt x="36605" y="26462"/>
                  </a:lnTo>
                  <a:lnTo>
                    <a:pt x="38100" y="19049"/>
                  </a:lnTo>
                  <a:lnTo>
                    <a:pt x="36605" y="11637"/>
                  </a:lnTo>
                  <a:lnTo>
                    <a:pt x="32527" y="5581"/>
                  </a:lnTo>
                  <a:lnTo>
                    <a:pt x="26473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5876544" y="4873752"/>
            <a:ext cx="36830" cy="269875"/>
            <a:chOff x="5876544" y="4873752"/>
            <a:chExt cx="36830" cy="269875"/>
          </a:xfrm>
        </p:grpSpPr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91784" y="4905756"/>
              <a:ext cx="7620" cy="23774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876544" y="4873752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37"/>
                  </a:lnTo>
                  <a:lnTo>
                    <a:pt x="5334" y="5357"/>
                  </a:lnTo>
                  <a:lnTo>
                    <a:pt x="1428" y="11171"/>
                  </a:lnTo>
                  <a:lnTo>
                    <a:pt x="0" y="18288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7" y="36576"/>
                  </a:lnTo>
                  <a:lnTo>
                    <a:pt x="25431" y="35138"/>
                  </a:lnTo>
                  <a:lnTo>
                    <a:pt x="31241" y="31218"/>
                  </a:lnTo>
                  <a:lnTo>
                    <a:pt x="35147" y="25404"/>
                  </a:lnTo>
                  <a:lnTo>
                    <a:pt x="36575" y="18288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5315711" y="4695444"/>
            <a:ext cx="38100" cy="448309"/>
            <a:chOff x="5315711" y="4695444"/>
            <a:chExt cx="38100" cy="448309"/>
          </a:xfrm>
        </p:grpSpPr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30951" y="4727448"/>
              <a:ext cx="7620" cy="41605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315711" y="46954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6569964" y="4774691"/>
            <a:ext cx="38100" cy="368935"/>
            <a:chOff x="6569964" y="4774691"/>
            <a:chExt cx="38100" cy="368935"/>
          </a:xfrm>
        </p:grpSpPr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85204" y="4806695"/>
              <a:ext cx="7619" cy="33680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569964" y="4774691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8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6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8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8766047" y="4428744"/>
            <a:ext cx="36830" cy="715010"/>
            <a:chOff x="8766047" y="4428744"/>
            <a:chExt cx="36830" cy="715010"/>
          </a:xfrm>
        </p:grpSpPr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81287" y="4460748"/>
              <a:ext cx="7619" cy="68275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766047" y="4428744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37"/>
                  </a:lnTo>
                  <a:lnTo>
                    <a:pt x="5333" y="5357"/>
                  </a:lnTo>
                  <a:lnTo>
                    <a:pt x="1428" y="11171"/>
                  </a:lnTo>
                  <a:lnTo>
                    <a:pt x="0" y="18287"/>
                  </a:lnTo>
                  <a:lnTo>
                    <a:pt x="1428" y="25404"/>
                  </a:lnTo>
                  <a:lnTo>
                    <a:pt x="5333" y="31218"/>
                  </a:lnTo>
                  <a:lnTo>
                    <a:pt x="11144" y="35138"/>
                  </a:lnTo>
                  <a:lnTo>
                    <a:pt x="18287" y="36575"/>
                  </a:lnTo>
                  <a:lnTo>
                    <a:pt x="25431" y="35138"/>
                  </a:lnTo>
                  <a:lnTo>
                    <a:pt x="31242" y="31218"/>
                  </a:lnTo>
                  <a:lnTo>
                    <a:pt x="35147" y="25404"/>
                  </a:lnTo>
                  <a:lnTo>
                    <a:pt x="36575" y="18287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8409431" y="4623815"/>
            <a:ext cx="36830" cy="520065"/>
            <a:chOff x="8409431" y="4623815"/>
            <a:chExt cx="36830" cy="520065"/>
          </a:xfrm>
        </p:grpSpPr>
        <p:pic>
          <p:nvPicPr>
            <p:cNvPr id="43" name="object 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424671" y="4655819"/>
              <a:ext cx="6095" cy="48768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8409431" y="462381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8" y="0"/>
                  </a:moveTo>
                  <a:lnTo>
                    <a:pt x="11144" y="1437"/>
                  </a:lnTo>
                  <a:lnTo>
                    <a:pt x="5333" y="5357"/>
                  </a:lnTo>
                  <a:lnTo>
                    <a:pt x="1428" y="11171"/>
                  </a:lnTo>
                  <a:lnTo>
                    <a:pt x="0" y="18288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8" y="36576"/>
                  </a:lnTo>
                  <a:lnTo>
                    <a:pt x="25431" y="35138"/>
                  </a:lnTo>
                  <a:lnTo>
                    <a:pt x="31242" y="31218"/>
                  </a:lnTo>
                  <a:lnTo>
                    <a:pt x="35147" y="25404"/>
                  </a:lnTo>
                  <a:lnTo>
                    <a:pt x="36575" y="18288"/>
                  </a:lnTo>
                  <a:lnTo>
                    <a:pt x="35147" y="11171"/>
                  </a:lnTo>
                  <a:lnTo>
                    <a:pt x="31242" y="5357"/>
                  </a:lnTo>
                  <a:lnTo>
                    <a:pt x="25431" y="1437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8918447" y="4075176"/>
            <a:ext cx="36830" cy="1068705"/>
            <a:chOff x="8918447" y="4075176"/>
            <a:chExt cx="36830" cy="1068705"/>
          </a:xfrm>
        </p:grpSpPr>
        <p:pic>
          <p:nvPicPr>
            <p:cNvPr id="46" name="object 4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933687" y="4107180"/>
              <a:ext cx="7619" cy="1036319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8918447" y="4075176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37"/>
                  </a:lnTo>
                  <a:lnTo>
                    <a:pt x="5333" y="5357"/>
                  </a:lnTo>
                  <a:lnTo>
                    <a:pt x="1428" y="11171"/>
                  </a:lnTo>
                  <a:lnTo>
                    <a:pt x="0" y="18287"/>
                  </a:lnTo>
                  <a:lnTo>
                    <a:pt x="1428" y="25404"/>
                  </a:lnTo>
                  <a:lnTo>
                    <a:pt x="5333" y="31218"/>
                  </a:lnTo>
                  <a:lnTo>
                    <a:pt x="11144" y="35138"/>
                  </a:lnTo>
                  <a:lnTo>
                    <a:pt x="18287" y="36576"/>
                  </a:lnTo>
                  <a:lnTo>
                    <a:pt x="25431" y="35138"/>
                  </a:lnTo>
                  <a:lnTo>
                    <a:pt x="31242" y="31218"/>
                  </a:lnTo>
                  <a:lnTo>
                    <a:pt x="35147" y="25404"/>
                  </a:lnTo>
                  <a:lnTo>
                    <a:pt x="36575" y="18287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8" name="object 4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807707" y="4765547"/>
            <a:ext cx="729996" cy="377952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179831" y="4006596"/>
            <a:ext cx="36830" cy="1137285"/>
            <a:chOff x="179831" y="4006596"/>
            <a:chExt cx="36830" cy="1137285"/>
          </a:xfrm>
        </p:grpSpPr>
        <p:pic>
          <p:nvPicPr>
            <p:cNvPr id="50" name="object 5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3547" y="4038600"/>
              <a:ext cx="7619" cy="11049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79831" y="4006596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71" y="1437"/>
                  </a:lnTo>
                  <a:lnTo>
                    <a:pt x="5357" y="5357"/>
                  </a:lnTo>
                  <a:lnTo>
                    <a:pt x="1437" y="11171"/>
                  </a:lnTo>
                  <a:lnTo>
                    <a:pt x="0" y="18287"/>
                  </a:lnTo>
                  <a:lnTo>
                    <a:pt x="1437" y="25404"/>
                  </a:lnTo>
                  <a:lnTo>
                    <a:pt x="5357" y="31218"/>
                  </a:lnTo>
                  <a:lnTo>
                    <a:pt x="11171" y="35138"/>
                  </a:lnTo>
                  <a:lnTo>
                    <a:pt x="18287" y="36575"/>
                  </a:lnTo>
                  <a:lnTo>
                    <a:pt x="25404" y="35138"/>
                  </a:lnTo>
                  <a:lnTo>
                    <a:pt x="31218" y="31218"/>
                  </a:lnTo>
                  <a:lnTo>
                    <a:pt x="35138" y="25404"/>
                  </a:lnTo>
                  <a:lnTo>
                    <a:pt x="36575" y="18287"/>
                  </a:lnTo>
                  <a:lnTo>
                    <a:pt x="35138" y="11171"/>
                  </a:lnTo>
                  <a:lnTo>
                    <a:pt x="31218" y="5357"/>
                  </a:lnTo>
                  <a:lnTo>
                    <a:pt x="25404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4663440" y="4771644"/>
            <a:ext cx="38100" cy="372110"/>
            <a:chOff x="4663440" y="4771644"/>
            <a:chExt cx="38100" cy="372110"/>
          </a:xfrm>
        </p:grpSpPr>
        <p:pic>
          <p:nvPicPr>
            <p:cNvPr id="53" name="object 5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678680" y="4803648"/>
              <a:ext cx="7620" cy="339852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4663440" y="47716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9029700" y="3755135"/>
            <a:ext cx="36830" cy="1388745"/>
            <a:chOff x="9029700" y="3755135"/>
            <a:chExt cx="36830" cy="1388745"/>
          </a:xfrm>
        </p:grpSpPr>
        <p:pic>
          <p:nvPicPr>
            <p:cNvPr id="56" name="object 5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043416" y="3788663"/>
              <a:ext cx="7619" cy="1354836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9029700" y="375513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8" y="0"/>
                  </a:moveTo>
                  <a:lnTo>
                    <a:pt x="11144" y="1494"/>
                  </a:lnTo>
                  <a:lnTo>
                    <a:pt x="5333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4" y="32527"/>
                  </a:lnTo>
                  <a:lnTo>
                    <a:pt x="11144" y="36605"/>
                  </a:lnTo>
                  <a:lnTo>
                    <a:pt x="18288" y="38100"/>
                  </a:lnTo>
                  <a:lnTo>
                    <a:pt x="25431" y="36605"/>
                  </a:lnTo>
                  <a:lnTo>
                    <a:pt x="31242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2" y="5572"/>
                  </a:lnTo>
                  <a:lnTo>
                    <a:pt x="25431" y="1494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2802635" y="3774873"/>
            <a:ext cx="6341745" cy="1369060"/>
            <a:chOff x="2802635" y="3774873"/>
            <a:chExt cx="6341745" cy="1369060"/>
          </a:xfrm>
        </p:grpSpPr>
        <p:pic>
          <p:nvPicPr>
            <p:cNvPr id="59" name="object 5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043969" y="5114525"/>
              <a:ext cx="443342" cy="2897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665384" y="5019215"/>
              <a:ext cx="3478615" cy="124284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705352" y="4100615"/>
              <a:ext cx="4438647" cy="1042882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802635" y="3774873"/>
              <a:ext cx="6341364" cy="1368624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0" y="4067369"/>
            <a:ext cx="959485" cy="1076325"/>
            <a:chOff x="0" y="4067369"/>
            <a:chExt cx="959485" cy="1076325"/>
          </a:xfrm>
        </p:grpSpPr>
        <p:pic>
          <p:nvPicPr>
            <p:cNvPr id="64" name="object 6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0" y="5016226"/>
              <a:ext cx="688626" cy="127273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0" y="4885529"/>
              <a:ext cx="799871" cy="25796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0" y="4563193"/>
              <a:ext cx="890232" cy="58030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0" y="4067369"/>
              <a:ext cx="959388" cy="1076129"/>
            </a:xfrm>
            <a:prstGeom prst="rect">
              <a:avLst/>
            </a:prstGeom>
          </p:spPr>
        </p:pic>
      </p:grpSp>
      <p:pic>
        <p:nvPicPr>
          <p:cNvPr id="68" name="object 68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3540932" y="4771644"/>
            <a:ext cx="1729903" cy="371856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7871459" y="3782567"/>
            <a:ext cx="1272540" cy="1360932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8802623" y="1485900"/>
            <a:ext cx="341375" cy="594360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0" y="2587609"/>
            <a:ext cx="216408" cy="570261"/>
          </a:xfrm>
          <a:prstGeom prst="rect">
            <a:avLst/>
          </a:prstGeom>
        </p:spPr>
      </p:pic>
      <p:sp>
        <p:nvSpPr>
          <p:cNvPr id="72" name="object 72"/>
          <p:cNvSpPr txBox="1">
            <a:spLocks noGrp="1"/>
          </p:cNvSpPr>
          <p:nvPr>
            <p:ph type="title"/>
          </p:nvPr>
        </p:nvSpPr>
        <p:spPr>
          <a:xfrm>
            <a:off x="721258" y="322326"/>
            <a:ext cx="16744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35" dirty="0"/>
              <a:t>References</a:t>
            </a:r>
            <a:endParaRPr sz="3000"/>
          </a:p>
        </p:txBody>
      </p:sp>
      <p:sp>
        <p:nvSpPr>
          <p:cNvPr id="73" name="object 73"/>
          <p:cNvSpPr/>
          <p:nvPr/>
        </p:nvSpPr>
        <p:spPr>
          <a:xfrm>
            <a:off x="988275" y="3887330"/>
            <a:ext cx="32384" cy="172720"/>
          </a:xfrm>
          <a:custGeom>
            <a:avLst/>
            <a:gdLst/>
            <a:ahLst/>
            <a:cxnLst/>
            <a:rect l="l" t="t" r="r" b="b"/>
            <a:pathLst>
              <a:path w="32384" h="172720">
                <a:moveTo>
                  <a:pt x="32003" y="0"/>
                </a:moveTo>
                <a:lnTo>
                  <a:pt x="0" y="0"/>
                </a:lnTo>
                <a:lnTo>
                  <a:pt x="0" y="172212"/>
                </a:lnTo>
                <a:lnTo>
                  <a:pt x="32003" y="172212"/>
                </a:lnTo>
                <a:lnTo>
                  <a:pt x="32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88275" y="4752962"/>
            <a:ext cx="3663950" cy="9525"/>
          </a:xfrm>
          <a:custGeom>
            <a:avLst/>
            <a:gdLst/>
            <a:ahLst/>
            <a:cxnLst/>
            <a:rect l="l" t="t" r="r" b="b"/>
            <a:pathLst>
              <a:path w="3663950" h="9525">
                <a:moveTo>
                  <a:pt x="3663734" y="0"/>
                </a:moveTo>
                <a:lnTo>
                  <a:pt x="0" y="0"/>
                </a:lnTo>
                <a:lnTo>
                  <a:pt x="0" y="9143"/>
                </a:lnTo>
                <a:lnTo>
                  <a:pt x="3663734" y="9143"/>
                </a:lnTo>
                <a:lnTo>
                  <a:pt x="3663734" y="0"/>
                </a:lnTo>
                <a:close/>
              </a:path>
            </a:pathLst>
          </a:custGeom>
          <a:solidFill>
            <a:srgbClr val="D68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658774" y="874268"/>
            <a:ext cx="7429500" cy="4123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marR="710565" indent="-317500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Font typeface="Segoe UI Symbol"/>
              <a:buChar char="❖"/>
              <a:tabLst>
                <a:tab pos="329565" algn="l"/>
              </a:tabLst>
            </a:pPr>
            <a:r>
              <a:rPr sz="1400" u="sng" dirty="0">
                <a:solidFill>
                  <a:srgbClr val="D688FF"/>
                </a:solidFill>
                <a:uFill>
                  <a:solidFill>
                    <a:srgbClr val="D688FF"/>
                  </a:solidFill>
                </a:uFill>
                <a:latin typeface="Trebuchet MS"/>
                <a:cs typeface="Trebuchet MS"/>
                <a:hlinkClick r:id="rId34"/>
              </a:rPr>
              <a:t>https://www.geeksforgeeks.org/ml-</a:t>
            </a:r>
            <a:r>
              <a:rPr sz="1400" u="sng" spc="45" dirty="0">
                <a:solidFill>
                  <a:srgbClr val="D688FF"/>
                </a:solidFill>
                <a:uFill>
                  <a:solidFill>
                    <a:srgbClr val="D688FF"/>
                  </a:solidFill>
                </a:uFill>
                <a:latin typeface="Trebuchet MS"/>
                <a:cs typeface="Trebuchet MS"/>
                <a:hlinkClick r:id="rId34"/>
              </a:rPr>
              <a:t>advantages-</a:t>
            </a:r>
            <a:r>
              <a:rPr sz="1400" u="sng" spc="55" dirty="0">
                <a:solidFill>
                  <a:srgbClr val="D688FF"/>
                </a:solidFill>
                <a:uFill>
                  <a:solidFill>
                    <a:srgbClr val="D688FF"/>
                  </a:solidFill>
                </a:uFill>
                <a:latin typeface="Trebuchet MS"/>
                <a:cs typeface="Trebuchet MS"/>
                <a:hlinkClick r:id="rId34"/>
              </a:rPr>
              <a:t>and-</a:t>
            </a:r>
            <a:r>
              <a:rPr sz="1400" u="sng" dirty="0">
                <a:solidFill>
                  <a:srgbClr val="D688FF"/>
                </a:solidFill>
                <a:uFill>
                  <a:solidFill>
                    <a:srgbClr val="D688FF"/>
                  </a:solidFill>
                </a:uFill>
                <a:latin typeface="Trebuchet MS"/>
                <a:cs typeface="Trebuchet MS"/>
                <a:hlinkClick r:id="rId34"/>
              </a:rPr>
              <a:t>disadvantages-</a:t>
            </a:r>
            <a:r>
              <a:rPr sz="1400" u="sng" spc="55" dirty="0">
                <a:solidFill>
                  <a:srgbClr val="D688FF"/>
                </a:solidFill>
                <a:uFill>
                  <a:solidFill>
                    <a:srgbClr val="D688FF"/>
                  </a:solidFill>
                </a:uFill>
                <a:latin typeface="Trebuchet MS"/>
                <a:cs typeface="Trebuchet MS"/>
                <a:hlinkClick r:id="rId34"/>
              </a:rPr>
              <a:t>of-</a:t>
            </a:r>
            <a:r>
              <a:rPr sz="1400" u="sng" spc="-10" dirty="0">
                <a:solidFill>
                  <a:srgbClr val="D688FF"/>
                </a:solidFill>
                <a:uFill>
                  <a:solidFill>
                    <a:srgbClr val="D688FF"/>
                  </a:solidFill>
                </a:uFill>
                <a:latin typeface="Trebuchet MS"/>
                <a:cs typeface="Trebuchet MS"/>
                <a:hlinkClick r:id="rId34"/>
              </a:rPr>
              <a:t>linear-</a:t>
            </a:r>
            <a:r>
              <a:rPr sz="1400" spc="-10" dirty="0">
                <a:solidFill>
                  <a:srgbClr val="D688FF"/>
                </a:solidFill>
                <a:latin typeface="Trebuchet MS"/>
                <a:cs typeface="Trebuchet MS"/>
                <a:hlinkClick r:id="rId34"/>
              </a:rPr>
              <a:t> </a:t>
            </a:r>
            <a:r>
              <a:rPr sz="1400" u="sng" spc="-10" dirty="0">
                <a:solidFill>
                  <a:srgbClr val="D688FF"/>
                </a:solidFill>
                <a:uFill>
                  <a:solidFill>
                    <a:srgbClr val="D688FF"/>
                  </a:solidFill>
                </a:uFill>
                <a:latin typeface="Trebuchet MS"/>
                <a:cs typeface="Trebuchet MS"/>
                <a:hlinkClick r:id="rId34"/>
              </a:rPr>
              <a:t>regression/</a:t>
            </a:r>
            <a:endParaRPr sz="1400">
              <a:latin typeface="Trebuchet MS"/>
              <a:cs typeface="Trebuchet MS"/>
            </a:endParaRPr>
          </a:p>
          <a:p>
            <a:pPr marL="329565" indent="-316865">
              <a:lnSpc>
                <a:spcPct val="100000"/>
              </a:lnSpc>
              <a:buClr>
                <a:srgbClr val="FFFFFF"/>
              </a:buClr>
              <a:buFont typeface="Segoe UI Symbol"/>
              <a:buChar char="❖"/>
              <a:tabLst>
                <a:tab pos="329565" algn="l"/>
              </a:tabLst>
            </a:pPr>
            <a:r>
              <a:rPr sz="1400" u="sng" dirty="0">
                <a:solidFill>
                  <a:srgbClr val="D688FF"/>
                </a:solidFill>
                <a:uFill>
                  <a:solidFill>
                    <a:srgbClr val="D688FF"/>
                  </a:solidFill>
                </a:uFill>
                <a:latin typeface="Trebuchet MS"/>
                <a:cs typeface="Trebuchet MS"/>
                <a:hlinkClick r:id="rId35"/>
              </a:rPr>
              <a:t>https://iq.opengenus.org/advantages-</a:t>
            </a:r>
            <a:r>
              <a:rPr sz="1400" u="sng" spc="50" dirty="0">
                <a:solidFill>
                  <a:srgbClr val="D688FF"/>
                </a:solidFill>
                <a:uFill>
                  <a:solidFill>
                    <a:srgbClr val="D688FF"/>
                  </a:solidFill>
                </a:uFill>
                <a:latin typeface="Trebuchet MS"/>
                <a:cs typeface="Trebuchet MS"/>
                <a:hlinkClick r:id="rId35"/>
              </a:rPr>
              <a:t>and-</a:t>
            </a:r>
            <a:r>
              <a:rPr sz="1400" u="sng" dirty="0">
                <a:solidFill>
                  <a:srgbClr val="D688FF"/>
                </a:solidFill>
                <a:uFill>
                  <a:solidFill>
                    <a:srgbClr val="D688FF"/>
                  </a:solidFill>
                </a:uFill>
                <a:latin typeface="Trebuchet MS"/>
                <a:cs typeface="Trebuchet MS"/>
                <a:hlinkClick r:id="rId35"/>
              </a:rPr>
              <a:t>disadvantages-</a:t>
            </a:r>
            <a:r>
              <a:rPr sz="1400" u="sng" spc="60" dirty="0">
                <a:solidFill>
                  <a:srgbClr val="D688FF"/>
                </a:solidFill>
                <a:uFill>
                  <a:solidFill>
                    <a:srgbClr val="D688FF"/>
                  </a:solidFill>
                </a:uFill>
                <a:latin typeface="Trebuchet MS"/>
                <a:cs typeface="Trebuchet MS"/>
                <a:hlinkClick r:id="rId35"/>
              </a:rPr>
              <a:t>of-</a:t>
            </a:r>
            <a:r>
              <a:rPr sz="1400" u="sng" dirty="0">
                <a:solidFill>
                  <a:srgbClr val="D688FF"/>
                </a:solidFill>
                <a:uFill>
                  <a:solidFill>
                    <a:srgbClr val="D688FF"/>
                  </a:solidFill>
                </a:uFill>
                <a:latin typeface="Trebuchet MS"/>
                <a:cs typeface="Trebuchet MS"/>
                <a:hlinkClick r:id="rId35"/>
              </a:rPr>
              <a:t>linear-</a:t>
            </a:r>
            <a:r>
              <a:rPr sz="1400" u="sng" spc="-10" dirty="0">
                <a:solidFill>
                  <a:srgbClr val="D688FF"/>
                </a:solidFill>
                <a:uFill>
                  <a:solidFill>
                    <a:srgbClr val="D688FF"/>
                  </a:solidFill>
                </a:uFill>
                <a:latin typeface="Trebuchet MS"/>
                <a:cs typeface="Trebuchet MS"/>
                <a:hlinkClick r:id="rId35"/>
              </a:rPr>
              <a:t>regression/</a:t>
            </a:r>
            <a:endParaRPr sz="1400">
              <a:latin typeface="Trebuchet MS"/>
              <a:cs typeface="Trebuchet MS"/>
            </a:endParaRPr>
          </a:p>
          <a:p>
            <a:pPr marL="329565" indent="-316865">
              <a:lnSpc>
                <a:spcPct val="100000"/>
              </a:lnSpc>
              <a:buClr>
                <a:srgbClr val="FFFFFF"/>
              </a:buClr>
              <a:buFont typeface="Segoe UI Symbol"/>
              <a:buChar char="❖"/>
              <a:tabLst>
                <a:tab pos="329565" algn="l"/>
              </a:tabLst>
            </a:pPr>
            <a:r>
              <a:rPr sz="1400" u="sng" spc="-25" dirty="0">
                <a:solidFill>
                  <a:srgbClr val="D688FF"/>
                </a:solidFill>
                <a:uFill>
                  <a:solidFill>
                    <a:srgbClr val="D688FF"/>
                  </a:solidFill>
                </a:uFill>
                <a:latin typeface="Trebuchet MS"/>
                <a:cs typeface="Trebuchet MS"/>
                <a:hlinkClick r:id="rId36"/>
              </a:rPr>
              <a:t>https://www.intellspot.com/linear-</a:t>
            </a:r>
            <a:r>
              <a:rPr sz="1400" u="sng" dirty="0">
                <a:solidFill>
                  <a:srgbClr val="D688FF"/>
                </a:solidFill>
                <a:uFill>
                  <a:solidFill>
                    <a:srgbClr val="D688FF"/>
                  </a:solidFill>
                </a:uFill>
                <a:latin typeface="Trebuchet MS"/>
                <a:cs typeface="Trebuchet MS"/>
                <a:hlinkClick r:id="rId36"/>
              </a:rPr>
              <a:t>regression-</a:t>
            </a:r>
            <a:r>
              <a:rPr sz="1400" u="sng" spc="-10" dirty="0">
                <a:solidFill>
                  <a:srgbClr val="D688FF"/>
                </a:solidFill>
                <a:uFill>
                  <a:solidFill>
                    <a:srgbClr val="D688FF"/>
                  </a:solidFill>
                </a:uFill>
                <a:latin typeface="Trebuchet MS"/>
                <a:cs typeface="Trebuchet MS"/>
                <a:hlinkClick r:id="rId36"/>
              </a:rPr>
              <a:t>examples/</a:t>
            </a:r>
            <a:endParaRPr sz="1400">
              <a:latin typeface="Trebuchet MS"/>
              <a:cs typeface="Trebuchet MS"/>
            </a:endParaRPr>
          </a:p>
          <a:p>
            <a:pPr marL="329565" marR="5080" indent="-317500">
              <a:lnSpc>
                <a:spcPct val="100000"/>
              </a:lnSpc>
              <a:buClr>
                <a:srgbClr val="FFFFFF"/>
              </a:buClr>
              <a:buFont typeface="Segoe UI Symbol"/>
              <a:buChar char="❖"/>
              <a:tabLst>
                <a:tab pos="329565" algn="l"/>
              </a:tabLst>
            </a:pPr>
            <a:r>
              <a:rPr sz="1400" u="sng" dirty="0">
                <a:solidFill>
                  <a:srgbClr val="D688FF"/>
                </a:solidFill>
                <a:uFill>
                  <a:solidFill>
                    <a:srgbClr val="D688FF"/>
                  </a:solidFill>
                </a:uFill>
                <a:latin typeface="Trebuchet MS"/>
                <a:cs typeface="Trebuchet MS"/>
                <a:hlinkClick r:id="rId37"/>
              </a:rPr>
              <a:t>https://www.tutorialspoint.com/advantages-</a:t>
            </a:r>
            <a:r>
              <a:rPr sz="1400" u="sng" spc="55" dirty="0">
                <a:solidFill>
                  <a:srgbClr val="D688FF"/>
                </a:solidFill>
                <a:uFill>
                  <a:solidFill>
                    <a:srgbClr val="D688FF"/>
                  </a:solidFill>
                </a:uFill>
                <a:latin typeface="Trebuchet MS"/>
                <a:cs typeface="Trebuchet MS"/>
                <a:hlinkClick r:id="rId37"/>
              </a:rPr>
              <a:t>and-</a:t>
            </a:r>
            <a:r>
              <a:rPr sz="1400" u="sng" dirty="0">
                <a:solidFill>
                  <a:srgbClr val="D688FF"/>
                </a:solidFill>
                <a:uFill>
                  <a:solidFill>
                    <a:srgbClr val="D688FF"/>
                  </a:solidFill>
                </a:uFill>
                <a:latin typeface="Trebuchet MS"/>
                <a:cs typeface="Trebuchet MS"/>
                <a:hlinkClick r:id="rId37"/>
              </a:rPr>
              <a:t>disadvantages-</a:t>
            </a:r>
            <a:r>
              <a:rPr sz="1400" u="sng" spc="60" dirty="0">
                <a:solidFill>
                  <a:srgbClr val="D688FF"/>
                </a:solidFill>
                <a:uFill>
                  <a:solidFill>
                    <a:srgbClr val="D688FF"/>
                  </a:solidFill>
                </a:uFill>
                <a:latin typeface="Trebuchet MS"/>
                <a:cs typeface="Trebuchet MS"/>
                <a:hlinkClick r:id="rId37"/>
              </a:rPr>
              <a:t>of-</a:t>
            </a:r>
            <a:r>
              <a:rPr sz="1400" u="sng" spc="-10" dirty="0">
                <a:solidFill>
                  <a:srgbClr val="D688FF"/>
                </a:solidFill>
                <a:uFill>
                  <a:solidFill>
                    <a:srgbClr val="D688FF"/>
                  </a:solidFill>
                </a:uFill>
                <a:latin typeface="Trebuchet MS"/>
                <a:cs typeface="Trebuchet MS"/>
                <a:hlinkClick r:id="rId37"/>
              </a:rPr>
              <a:t>linear-</a:t>
            </a:r>
            <a:r>
              <a:rPr sz="1400" spc="-10" dirty="0">
                <a:solidFill>
                  <a:srgbClr val="D688FF"/>
                </a:solidFill>
                <a:latin typeface="Trebuchet MS"/>
                <a:cs typeface="Trebuchet MS"/>
                <a:hlinkClick r:id="rId37"/>
              </a:rPr>
              <a:t> </a:t>
            </a:r>
            <a:r>
              <a:rPr sz="1400" u="sng" spc="-10" dirty="0">
                <a:solidFill>
                  <a:srgbClr val="D688FF"/>
                </a:solidFill>
                <a:uFill>
                  <a:solidFill>
                    <a:srgbClr val="D688FF"/>
                  </a:solidFill>
                </a:uFill>
                <a:latin typeface="Trebuchet MS"/>
                <a:cs typeface="Trebuchet MS"/>
                <a:hlinkClick r:id="rId37"/>
              </a:rPr>
              <a:t>regression#:~:text=The%20strategy%20is%20simple%20to,the%20subordinate%20and</a:t>
            </a:r>
            <a:endParaRPr sz="1400">
              <a:latin typeface="Trebuchet MS"/>
              <a:cs typeface="Trebuchet MS"/>
            </a:endParaRPr>
          </a:p>
          <a:p>
            <a:pPr marL="329565">
              <a:lnSpc>
                <a:spcPct val="100000"/>
              </a:lnSpc>
            </a:pPr>
            <a:r>
              <a:rPr sz="1400" u="sng" spc="35" dirty="0">
                <a:solidFill>
                  <a:srgbClr val="D688FF"/>
                </a:solidFill>
                <a:uFill>
                  <a:solidFill>
                    <a:srgbClr val="D688FF"/>
                  </a:solidFill>
                </a:uFill>
                <a:latin typeface="Trebuchet MS"/>
                <a:cs typeface="Trebuchet MS"/>
                <a:hlinkClick r:id="rId37"/>
              </a:rPr>
              <a:t>%20free%20factors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  <a:hlinkClick r:id="rId37"/>
              </a:rPr>
              <a:t>.</a:t>
            </a:r>
            <a:endParaRPr sz="1400">
              <a:latin typeface="Trebuchet MS"/>
              <a:cs typeface="Trebuchet MS"/>
            </a:endParaRPr>
          </a:p>
          <a:p>
            <a:pPr marL="329565" indent="-316865">
              <a:lnSpc>
                <a:spcPct val="100000"/>
              </a:lnSpc>
              <a:buClr>
                <a:srgbClr val="FFFFFF"/>
              </a:buClr>
              <a:buFont typeface="Segoe UI Symbol"/>
              <a:buChar char="❖"/>
              <a:tabLst>
                <a:tab pos="329565" algn="l"/>
              </a:tabLst>
            </a:pPr>
            <a:r>
              <a:rPr sz="1400" u="sng" spc="-20" dirty="0">
                <a:solidFill>
                  <a:srgbClr val="D688FF"/>
                </a:solidFill>
                <a:uFill>
                  <a:solidFill>
                    <a:srgbClr val="D688FF"/>
                  </a:solidFill>
                </a:uFill>
                <a:latin typeface="Trebuchet MS"/>
                <a:cs typeface="Trebuchet MS"/>
                <a:hlinkClick r:id="rId38"/>
              </a:rPr>
              <a:t>https://sphweb.bumc.bu.edu/otlt/MPH-</a:t>
            </a:r>
            <a:r>
              <a:rPr sz="1400" u="sng" spc="-10" dirty="0">
                <a:solidFill>
                  <a:srgbClr val="D688FF"/>
                </a:solidFill>
                <a:uFill>
                  <a:solidFill>
                    <a:srgbClr val="D688FF"/>
                  </a:solidFill>
                </a:uFill>
                <a:latin typeface="Trebuchet MS"/>
                <a:cs typeface="Trebuchet MS"/>
                <a:hlinkClick r:id="rId38"/>
              </a:rPr>
              <a:t>Modules/BS/BS704-</a:t>
            </a:r>
            <a:endParaRPr sz="1400">
              <a:latin typeface="Trebuchet MS"/>
              <a:cs typeface="Trebuchet MS"/>
            </a:endParaRPr>
          </a:p>
          <a:p>
            <a:pPr marL="329565">
              <a:lnSpc>
                <a:spcPct val="100000"/>
              </a:lnSpc>
            </a:pPr>
            <a:r>
              <a:rPr sz="1400" u="sng" spc="-10" dirty="0">
                <a:solidFill>
                  <a:srgbClr val="D688FF"/>
                </a:solidFill>
                <a:uFill>
                  <a:solidFill>
                    <a:srgbClr val="D688FF"/>
                  </a:solidFill>
                </a:uFill>
                <a:latin typeface="Trebuchet MS"/>
                <a:cs typeface="Trebuchet MS"/>
                <a:hlinkClick r:id="rId38"/>
              </a:rPr>
              <a:t>EP713_MultivariableMethods/</a:t>
            </a:r>
            <a:endParaRPr sz="1400">
              <a:latin typeface="Trebuchet MS"/>
              <a:cs typeface="Trebuchet MS"/>
            </a:endParaRPr>
          </a:p>
          <a:p>
            <a:pPr marL="329565" indent="-316865">
              <a:lnSpc>
                <a:spcPct val="100000"/>
              </a:lnSpc>
              <a:buClr>
                <a:srgbClr val="FFFFFF"/>
              </a:buClr>
              <a:buFont typeface="Segoe UI Symbol"/>
              <a:buChar char="❖"/>
              <a:tabLst>
                <a:tab pos="329565" algn="l"/>
              </a:tabLst>
            </a:pPr>
            <a:r>
              <a:rPr sz="1400" u="sng" spc="-10" dirty="0">
                <a:solidFill>
                  <a:srgbClr val="D688FF"/>
                </a:solidFill>
                <a:uFill>
                  <a:solidFill>
                    <a:srgbClr val="D688FF"/>
                  </a:solidFill>
                </a:uFill>
                <a:latin typeface="Trebuchet MS"/>
                <a:cs typeface="Trebuchet MS"/>
                <a:hlinkClick r:id="rId39"/>
              </a:rPr>
              <a:t>https://www.javatpoint.com/simple-</a:t>
            </a:r>
            <a:r>
              <a:rPr sz="1400" u="sng" dirty="0">
                <a:solidFill>
                  <a:srgbClr val="D688FF"/>
                </a:solidFill>
                <a:uFill>
                  <a:solidFill>
                    <a:srgbClr val="D688FF"/>
                  </a:solidFill>
                </a:uFill>
                <a:latin typeface="Trebuchet MS"/>
                <a:cs typeface="Trebuchet MS"/>
                <a:hlinkClick r:id="rId39"/>
              </a:rPr>
              <a:t>linear-regression-in-machine-</a:t>
            </a:r>
            <a:r>
              <a:rPr sz="1400" u="sng" spc="-10" dirty="0">
                <a:solidFill>
                  <a:srgbClr val="D688FF"/>
                </a:solidFill>
                <a:uFill>
                  <a:solidFill>
                    <a:srgbClr val="D688FF"/>
                  </a:solidFill>
                </a:uFill>
                <a:latin typeface="Trebuchet MS"/>
                <a:cs typeface="Trebuchet MS"/>
                <a:hlinkClick r:id="rId39"/>
              </a:rPr>
              <a:t>learning</a:t>
            </a:r>
            <a:endParaRPr sz="1400">
              <a:latin typeface="Trebuchet MS"/>
              <a:cs typeface="Trebuchet MS"/>
            </a:endParaRPr>
          </a:p>
          <a:p>
            <a:pPr marL="329565" indent="-316865">
              <a:lnSpc>
                <a:spcPct val="100000"/>
              </a:lnSpc>
              <a:buClr>
                <a:srgbClr val="FFFFFF"/>
              </a:buClr>
              <a:buFont typeface="Segoe UI Symbol"/>
              <a:buChar char="❖"/>
              <a:tabLst>
                <a:tab pos="329565" algn="l"/>
              </a:tabLst>
            </a:pPr>
            <a:r>
              <a:rPr sz="1400" u="sng" dirty="0">
                <a:solidFill>
                  <a:srgbClr val="D688FF"/>
                </a:solidFill>
                <a:uFill>
                  <a:solidFill>
                    <a:srgbClr val="D688FF"/>
                  </a:solidFill>
                </a:uFill>
                <a:latin typeface="Trebuchet MS"/>
                <a:cs typeface="Trebuchet MS"/>
                <a:hlinkClick r:id="rId40"/>
              </a:rPr>
              <a:t>https://youtu.be/zUQr6HAAKp4?si=V-</a:t>
            </a:r>
            <a:r>
              <a:rPr sz="1400" u="sng" spc="-10" dirty="0">
                <a:solidFill>
                  <a:srgbClr val="D688FF"/>
                </a:solidFill>
                <a:uFill>
                  <a:solidFill>
                    <a:srgbClr val="D688FF"/>
                  </a:solidFill>
                </a:uFill>
                <a:latin typeface="Trebuchet MS"/>
                <a:cs typeface="Trebuchet MS"/>
                <a:hlinkClick r:id="rId40"/>
              </a:rPr>
              <a:t>ojf6pXnMO2p7DR</a:t>
            </a:r>
            <a:endParaRPr sz="1400">
              <a:latin typeface="Trebuchet MS"/>
              <a:cs typeface="Trebuchet MS"/>
            </a:endParaRPr>
          </a:p>
          <a:p>
            <a:pPr marL="329565" indent="-316865">
              <a:lnSpc>
                <a:spcPct val="100000"/>
              </a:lnSpc>
              <a:buClr>
                <a:srgbClr val="FFFFFF"/>
              </a:buClr>
              <a:buFont typeface="Segoe UI Symbol"/>
              <a:buChar char="❖"/>
              <a:tabLst>
                <a:tab pos="329565" algn="l"/>
              </a:tabLst>
            </a:pPr>
            <a:r>
              <a:rPr sz="1400" u="sng" spc="-10" dirty="0">
                <a:solidFill>
                  <a:srgbClr val="D688FF"/>
                </a:solidFill>
                <a:uFill>
                  <a:solidFill>
                    <a:srgbClr val="D688FF"/>
                  </a:solidFill>
                </a:uFill>
                <a:latin typeface="Trebuchet MS"/>
                <a:cs typeface="Trebuchet MS"/>
                <a:hlinkClick r:id="rId41"/>
              </a:rPr>
              <a:t>https://youtu.be/lzGKRSvs5HM?si=RduTOfWWjb05n5tF</a:t>
            </a:r>
            <a:endParaRPr sz="1400">
              <a:latin typeface="Trebuchet MS"/>
              <a:cs typeface="Trebuchet MS"/>
            </a:endParaRPr>
          </a:p>
          <a:p>
            <a:pPr marL="329565" indent="-316865">
              <a:lnSpc>
                <a:spcPct val="100000"/>
              </a:lnSpc>
              <a:buClr>
                <a:srgbClr val="FFFFFF"/>
              </a:buClr>
              <a:buFont typeface="Segoe UI Symbol"/>
              <a:buChar char="❖"/>
              <a:tabLst>
                <a:tab pos="329565" algn="l"/>
              </a:tabLst>
            </a:pPr>
            <a:r>
              <a:rPr sz="1400" u="sng" spc="-10" dirty="0">
                <a:solidFill>
                  <a:srgbClr val="D688FF"/>
                </a:solidFill>
                <a:uFill>
                  <a:solidFill>
                    <a:srgbClr val="D688FF"/>
                  </a:solidFill>
                </a:uFill>
                <a:latin typeface="Trebuchet MS"/>
                <a:cs typeface="Trebuchet MS"/>
                <a:hlinkClick r:id="rId42"/>
              </a:rPr>
              <a:t>https://www.shiksha.com/online-courses/articles/cost-</a:t>
            </a:r>
            <a:r>
              <a:rPr sz="1400" u="sng" dirty="0">
                <a:solidFill>
                  <a:srgbClr val="D688FF"/>
                </a:solidFill>
                <a:uFill>
                  <a:solidFill>
                    <a:srgbClr val="D688FF"/>
                  </a:solidFill>
                </a:uFill>
                <a:latin typeface="Trebuchet MS"/>
                <a:cs typeface="Trebuchet MS"/>
                <a:hlinkClick r:id="rId42"/>
              </a:rPr>
              <a:t>function-in-</a:t>
            </a:r>
            <a:r>
              <a:rPr sz="1400" u="sng" spc="-10" dirty="0">
                <a:solidFill>
                  <a:srgbClr val="D688FF"/>
                </a:solidFill>
                <a:uFill>
                  <a:solidFill>
                    <a:srgbClr val="D688FF"/>
                  </a:solidFill>
                </a:uFill>
                <a:latin typeface="Trebuchet MS"/>
                <a:cs typeface="Trebuchet MS"/>
                <a:hlinkClick r:id="rId42"/>
              </a:rPr>
              <a:t>machine-</a:t>
            </a:r>
            <a:endParaRPr sz="1400">
              <a:latin typeface="Trebuchet MS"/>
              <a:cs typeface="Trebuchet MS"/>
            </a:endParaRPr>
          </a:p>
          <a:p>
            <a:pPr marL="329565">
              <a:lnSpc>
                <a:spcPct val="100000"/>
              </a:lnSpc>
            </a:pPr>
            <a:r>
              <a:rPr sz="1400" u="sng" dirty="0">
                <a:solidFill>
                  <a:srgbClr val="D688FF"/>
                </a:solidFill>
                <a:uFill>
                  <a:solidFill>
                    <a:srgbClr val="D688FF"/>
                  </a:solidFill>
                </a:uFill>
                <a:latin typeface="Trebuchet MS"/>
                <a:cs typeface="Trebuchet MS"/>
                <a:hlinkClick r:id="rId42"/>
              </a:rPr>
              <a:t>learning/#Why-is-the-cost-function-</a:t>
            </a:r>
            <a:r>
              <a:rPr sz="1400" u="sng" spc="-10" dirty="0">
                <a:solidFill>
                  <a:srgbClr val="D688FF"/>
                </a:solidFill>
                <a:uFill>
                  <a:solidFill>
                    <a:srgbClr val="D688FF"/>
                  </a:solidFill>
                </a:uFill>
                <a:latin typeface="Trebuchet MS"/>
                <a:cs typeface="Trebuchet MS"/>
                <a:hlinkClick r:id="rId42"/>
              </a:rPr>
              <a:t>needed?</a:t>
            </a:r>
            <a:endParaRPr sz="1400">
              <a:latin typeface="Trebuchet MS"/>
              <a:cs typeface="Trebuchet MS"/>
            </a:endParaRPr>
          </a:p>
          <a:p>
            <a:pPr marL="329565" marR="180975" indent="-317500">
              <a:lnSpc>
                <a:spcPct val="114999"/>
              </a:lnSpc>
              <a:spcBef>
                <a:spcPts val="1335"/>
              </a:spcBef>
              <a:buFont typeface="Segoe UI Symbol"/>
              <a:buChar char="❖"/>
              <a:tabLst>
                <a:tab pos="329565" algn="l"/>
              </a:tabLst>
            </a:pPr>
            <a:r>
              <a:rPr sz="1400" u="sng" spc="-10" dirty="0">
                <a:solidFill>
                  <a:srgbClr val="D688FF"/>
                </a:solidFill>
                <a:uFill>
                  <a:solidFill>
                    <a:srgbClr val="D688FF"/>
                  </a:solidFill>
                </a:uFill>
                <a:latin typeface="Calibri"/>
                <a:cs typeface="Calibri"/>
                <a:hlinkClick r:id="rId43"/>
              </a:rPr>
              <a:t>https://medium.com/@yennhi95zz/3-understanding-the-cost-function-in-linear-regression-</a:t>
            </a:r>
            <a:r>
              <a:rPr sz="1400" u="sng" spc="-20" dirty="0">
                <a:solidFill>
                  <a:srgbClr val="D688FF"/>
                </a:solidFill>
                <a:uFill>
                  <a:solidFill>
                    <a:srgbClr val="D688FF"/>
                  </a:solidFill>
                </a:uFill>
                <a:latin typeface="Calibri"/>
                <a:cs typeface="Calibri"/>
                <a:hlinkClick r:id="rId43"/>
              </a:rPr>
              <a:t>for-</a:t>
            </a:r>
            <a:r>
              <a:rPr sz="1400" spc="-20" dirty="0">
                <a:solidFill>
                  <a:srgbClr val="D688FF"/>
                </a:solidFill>
                <a:latin typeface="Calibri"/>
                <a:cs typeface="Calibri"/>
                <a:hlinkClick r:id="rId43"/>
              </a:rPr>
              <a:t> </a:t>
            </a:r>
            <a:r>
              <a:rPr sz="1400" u="sng" spc="-10" dirty="0">
                <a:solidFill>
                  <a:srgbClr val="D688FF"/>
                </a:solidFill>
                <a:uFill>
                  <a:solidFill>
                    <a:srgbClr val="D688FF"/>
                  </a:solidFill>
                </a:uFill>
                <a:latin typeface="Calibri"/>
                <a:cs typeface="Calibri"/>
                <a:hlinkClick r:id="rId43"/>
              </a:rPr>
              <a:t>machine-learning-beginners-ec9edeecbdde</a:t>
            </a:r>
            <a:endParaRPr sz="1400">
              <a:latin typeface="Calibri"/>
              <a:cs typeface="Calibri"/>
            </a:endParaRPr>
          </a:p>
          <a:p>
            <a:pPr marL="329565" indent="-316865">
              <a:lnSpc>
                <a:spcPct val="100000"/>
              </a:lnSpc>
              <a:spcBef>
                <a:spcPts val="180"/>
              </a:spcBef>
              <a:buClr>
                <a:srgbClr val="FFFFFF"/>
              </a:buClr>
              <a:buFont typeface="Segoe UI Symbol"/>
              <a:buChar char="❖"/>
              <a:tabLst>
                <a:tab pos="329565" algn="l"/>
              </a:tabLst>
            </a:pPr>
            <a:r>
              <a:rPr sz="1400" spc="-35" dirty="0">
                <a:solidFill>
                  <a:srgbClr val="D688FF"/>
                </a:solidFill>
                <a:latin typeface="Trebuchet MS"/>
                <a:cs typeface="Trebuchet MS"/>
                <a:hlinkClick r:id="rId44"/>
              </a:rPr>
              <a:t>https://datatab.net/tutorial/linear-</a:t>
            </a:r>
            <a:r>
              <a:rPr sz="1400" spc="-10" dirty="0">
                <a:solidFill>
                  <a:srgbClr val="D688FF"/>
                </a:solidFill>
                <a:latin typeface="Trebuchet MS"/>
                <a:cs typeface="Trebuchet MS"/>
                <a:hlinkClick r:id="rId44"/>
              </a:rPr>
              <a:t>regression</a:t>
            </a:r>
            <a:endParaRPr sz="1400">
              <a:latin typeface="Trebuchet MS"/>
              <a:cs typeface="Trebuchet MS"/>
            </a:endParaRPr>
          </a:p>
          <a:p>
            <a:pPr marL="329565" indent="-316865">
              <a:lnSpc>
                <a:spcPct val="100000"/>
              </a:lnSpc>
              <a:buClr>
                <a:srgbClr val="FFFFFF"/>
              </a:buClr>
              <a:buFont typeface="Segoe UI Symbol"/>
              <a:buChar char="❖"/>
              <a:tabLst>
                <a:tab pos="329565" algn="l"/>
              </a:tabLst>
            </a:pPr>
            <a:r>
              <a:rPr sz="1400" spc="-10" dirty="0">
                <a:solidFill>
                  <a:srgbClr val="D688FF"/>
                </a:solidFill>
                <a:latin typeface="Trebuchet MS"/>
                <a:cs typeface="Trebuchet MS"/>
                <a:hlinkClick r:id="rId45"/>
              </a:rPr>
              <a:t>https://www.youtube.com/watch?v=QcPycBZomac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988275" y="4966322"/>
            <a:ext cx="4196080" cy="9525"/>
          </a:xfrm>
          <a:custGeom>
            <a:avLst/>
            <a:gdLst/>
            <a:ahLst/>
            <a:cxnLst/>
            <a:rect l="l" t="t" r="r" b="b"/>
            <a:pathLst>
              <a:path w="4196080" h="9525">
                <a:moveTo>
                  <a:pt x="4195610" y="0"/>
                </a:moveTo>
                <a:lnTo>
                  <a:pt x="0" y="0"/>
                </a:lnTo>
                <a:lnTo>
                  <a:pt x="0" y="9144"/>
                </a:lnTo>
                <a:lnTo>
                  <a:pt x="4195610" y="9144"/>
                </a:lnTo>
                <a:lnTo>
                  <a:pt x="4195610" y="0"/>
                </a:lnTo>
                <a:close/>
              </a:path>
            </a:pathLst>
          </a:custGeom>
          <a:solidFill>
            <a:srgbClr val="D688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631" rIns="0" bIns="0" rtlCol="0">
            <a:spAutoFit/>
          </a:bodyPr>
          <a:lstStyle/>
          <a:p>
            <a:pPr marL="3482340">
              <a:lnSpc>
                <a:spcPct val="100000"/>
              </a:lnSpc>
              <a:spcBef>
                <a:spcPts val="105"/>
              </a:spcBef>
            </a:pPr>
            <a:r>
              <a:rPr spc="-305" dirty="0"/>
              <a:t>Thank</a:t>
            </a:r>
            <a:r>
              <a:rPr spc="-10" dirty="0"/>
              <a:t> </a:t>
            </a:r>
            <a:r>
              <a:rPr spc="-400" dirty="0"/>
              <a:t>You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3467" y="1552955"/>
            <a:ext cx="3058667" cy="22951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341294" y="1784531"/>
            <a:ext cx="3803015" cy="3359150"/>
            <a:chOff x="5341294" y="1784531"/>
            <a:chExt cx="3803015" cy="3359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1294" y="1784531"/>
              <a:ext cx="3802705" cy="33589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040624" y="372313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4"/>
                  </a:lnTo>
                  <a:lnTo>
                    <a:pt x="5333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3" y="32527"/>
                  </a:lnTo>
                  <a:lnTo>
                    <a:pt x="11144" y="36605"/>
                  </a:lnTo>
                  <a:lnTo>
                    <a:pt x="18287" y="38100"/>
                  </a:lnTo>
                  <a:lnTo>
                    <a:pt x="25431" y="36605"/>
                  </a:lnTo>
                  <a:lnTo>
                    <a:pt x="31242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1" y="5572"/>
                  </a:lnTo>
                  <a:lnTo>
                    <a:pt x="25431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92312" y="3208019"/>
              <a:ext cx="7619" cy="193548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02292" y="4594859"/>
            <a:ext cx="541294" cy="54864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577071" y="3176016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30">
                <a:moveTo>
                  <a:pt x="19050" y="0"/>
                </a:moveTo>
                <a:lnTo>
                  <a:pt x="11626" y="1428"/>
                </a:lnTo>
                <a:lnTo>
                  <a:pt x="5572" y="5333"/>
                </a:lnTo>
                <a:lnTo>
                  <a:pt x="1494" y="11144"/>
                </a:lnTo>
                <a:lnTo>
                  <a:pt x="0" y="18287"/>
                </a:lnTo>
                <a:lnTo>
                  <a:pt x="1494" y="25431"/>
                </a:lnTo>
                <a:lnTo>
                  <a:pt x="5572" y="31241"/>
                </a:lnTo>
                <a:lnTo>
                  <a:pt x="11626" y="35147"/>
                </a:lnTo>
                <a:lnTo>
                  <a:pt x="19050" y="36575"/>
                </a:lnTo>
                <a:lnTo>
                  <a:pt x="26473" y="35147"/>
                </a:lnTo>
                <a:lnTo>
                  <a:pt x="32527" y="31242"/>
                </a:lnTo>
                <a:lnTo>
                  <a:pt x="36605" y="25431"/>
                </a:lnTo>
                <a:lnTo>
                  <a:pt x="38100" y="18287"/>
                </a:lnTo>
                <a:lnTo>
                  <a:pt x="36605" y="11144"/>
                </a:lnTo>
                <a:lnTo>
                  <a:pt x="32527" y="5334"/>
                </a:lnTo>
                <a:lnTo>
                  <a:pt x="26473" y="1428"/>
                </a:lnTo>
                <a:lnTo>
                  <a:pt x="19050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8076" y="456133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626" y="1497"/>
                </a:lnTo>
                <a:lnTo>
                  <a:pt x="5572" y="5581"/>
                </a:lnTo>
                <a:lnTo>
                  <a:pt x="1494" y="11637"/>
                </a:lnTo>
                <a:lnTo>
                  <a:pt x="0" y="19050"/>
                </a:lnTo>
                <a:lnTo>
                  <a:pt x="1494" y="26462"/>
                </a:lnTo>
                <a:lnTo>
                  <a:pt x="5572" y="32518"/>
                </a:lnTo>
                <a:lnTo>
                  <a:pt x="11626" y="36602"/>
                </a:lnTo>
                <a:lnTo>
                  <a:pt x="19050" y="38100"/>
                </a:lnTo>
                <a:lnTo>
                  <a:pt x="26473" y="36602"/>
                </a:lnTo>
                <a:lnTo>
                  <a:pt x="32527" y="32518"/>
                </a:lnTo>
                <a:lnTo>
                  <a:pt x="36605" y="26462"/>
                </a:lnTo>
                <a:lnTo>
                  <a:pt x="38100" y="19050"/>
                </a:lnTo>
                <a:lnTo>
                  <a:pt x="36605" y="11637"/>
                </a:lnTo>
                <a:lnTo>
                  <a:pt x="32527" y="5581"/>
                </a:lnTo>
                <a:lnTo>
                  <a:pt x="26473" y="1497"/>
                </a:lnTo>
                <a:lnTo>
                  <a:pt x="19050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977128" y="4847844"/>
            <a:ext cx="36830" cy="295910"/>
            <a:chOff x="5977128" y="4847844"/>
            <a:chExt cx="36830" cy="29591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92368" y="4879848"/>
              <a:ext cx="6096" cy="26365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977128" y="4847844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37"/>
                  </a:lnTo>
                  <a:lnTo>
                    <a:pt x="5334" y="5357"/>
                  </a:lnTo>
                  <a:lnTo>
                    <a:pt x="1428" y="11171"/>
                  </a:lnTo>
                  <a:lnTo>
                    <a:pt x="0" y="18287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7" y="36575"/>
                  </a:lnTo>
                  <a:lnTo>
                    <a:pt x="25431" y="35138"/>
                  </a:lnTo>
                  <a:lnTo>
                    <a:pt x="31241" y="31218"/>
                  </a:lnTo>
                  <a:lnTo>
                    <a:pt x="35147" y="25404"/>
                  </a:lnTo>
                  <a:lnTo>
                    <a:pt x="36575" y="18287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198364" y="4759452"/>
            <a:ext cx="36830" cy="384175"/>
            <a:chOff x="5198364" y="4759452"/>
            <a:chExt cx="36830" cy="38417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12080" y="4792980"/>
              <a:ext cx="7620" cy="35052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198364" y="475945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7"/>
                  </a:lnTo>
                  <a:lnTo>
                    <a:pt x="5334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4" y="32518"/>
                  </a:lnTo>
                  <a:lnTo>
                    <a:pt x="11144" y="36602"/>
                  </a:lnTo>
                  <a:lnTo>
                    <a:pt x="18287" y="38100"/>
                  </a:lnTo>
                  <a:lnTo>
                    <a:pt x="25431" y="36602"/>
                  </a:lnTo>
                  <a:lnTo>
                    <a:pt x="31241" y="32518"/>
                  </a:lnTo>
                  <a:lnTo>
                    <a:pt x="35147" y="26462"/>
                  </a:lnTo>
                  <a:lnTo>
                    <a:pt x="36575" y="19050"/>
                  </a:lnTo>
                  <a:lnTo>
                    <a:pt x="35147" y="11637"/>
                  </a:lnTo>
                  <a:lnTo>
                    <a:pt x="31241" y="5581"/>
                  </a:lnTo>
                  <a:lnTo>
                    <a:pt x="25431" y="149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658356" y="4191000"/>
            <a:ext cx="38100" cy="952500"/>
            <a:chOff x="6658356" y="4191000"/>
            <a:chExt cx="38100" cy="952500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73596" y="4223003"/>
              <a:ext cx="7619" cy="92049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658356" y="419100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26" y="1497"/>
                  </a:lnTo>
                  <a:lnTo>
                    <a:pt x="5572" y="5581"/>
                  </a:lnTo>
                  <a:lnTo>
                    <a:pt x="1494" y="11637"/>
                  </a:lnTo>
                  <a:lnTo>
                    <a:pt x="0" y="19050"/>
                  </a:lnTo>
                  <a:lnTo>
                    <a:pt x="1494" y="26462"/>
                  </a:lnTo>
                  <a:lnTo>
                    <a:pt x="5572" y="32518"/>
                  </a:lnTo>
                  <a:lnTo>
                    <a:pt x="11626" y="36602"/>
                  </a:lnTo>
                  <a:lnTo>
                    <a:pt x="19050" y="38100"/>
                  </a:lnTo>
                  <a:lnTo>
                    <a:pt x="26473" y="36602"/>
                  </a:lnTo>
                  <a:lnTo>
                    <a:pt x="32527" y="32518"/>
                  </a:lnTo>
                  <a:lnTo>
                    <a:pt x="36605" y="26462"/>
                  </a:lnTo>
                  <a:lnTo>
                    <a:pt x="38100" y="19050"/>
                  </a:lnTo>
                  <a:lnTo>
                    <a:pt x="36605" y="11637"/>
                  </a:lnTo>
                  <a:lnTo>
                    <a:pt x="32527" y="5581"/>
                  </a:lnTo>
                  <a:lnTo>
                    <a:pt x="26473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7834883" y="4413503"/>
            <a:ext cx="36830" cy="730250"/>
            <a:chOff x="7834883" y="4413503"/>
            <a:chExt cx="36830" cy="730250"/>
          </a:xfrm>
        </p:grpSpPr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50123" y="4447031"/>
              <a:ext cx="6095" cy="69646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834883" y="4413503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8" y="0"/>
                  </a:moveTo>
                  <a:lnTo>
                    <a:pt x="11144" y="1497"/>
                  </a:lnTo>
                  <a:lnTo>
                    <a:pt x="5333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4" y="32518"/>
                  </a:lnTo>
                  <a:lnTo>
                    <a:pt x="11144" y="36602"/>
                  </a:lnTo>
                  <a:lnTo>
                    <a:pt x="18288" y="38100"/>
                  </a:lnTo>
                  <a:lnTo>
                    <a:pt x="25431" y="36602"/>
                  </a:lnTo>
                  <a:lnTo>
                    <a:pt x="31242" y="32518"/>
                  </a:lnTo>
                  <a:lnTo>
                    <a:pt x="35147" y="26462"/>
                  </a:lnTo>
                  <a:lnTo>
                    <a:pt x="36575" y="19050"/>
                  </a:lnTo>
                  <a:lnTo>
                    <a:pt x="35147" y="11637"/>
                  </a:lnTo>
                  <a:lnTo>
                    <a:pt x="31242" y="5581"/>
                  </a:lnTo>
                  <a:lnTo>
                    <a:pt x="25431" y="1497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8308847" y="3901440"/>
            <a:ext cx="36830" cy="833755"/>
            <a:chOff x="8308847" y="3901440"/>
            <a:chExt cx="36830" cy="833755"/>
          </a:xfrm>
        </p:grpSpPr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24087" y="3934968"/>
              <a:ext cx="7619" cy="8001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308847" y="3901440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7"/>
                  </a:lnTo>
                  <a:lnTo>
                    <a:pt x="5333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3" y="32518"/>
                  </a:lnTo>
                  <a:lnTo>
                    <a:pt x="11144" y="36602"/>
                  </a:lnTo>
                  <a:lnTo>
                    <a:pt x="18287" y="38100"/>
                  </a:lnTo>
                  <a:lnTo>
                    <a:pt x="25431" y="36602"/>
                  </a:lnTo>
                  <a:lnTo>
                    <a:pt x="31242" y="32518"/>
                  </a:lnTo>
                  <a:lnTo>
                    <a:pt x="35147" y="26462"/>
                  </a:lnTo>
                  <a:lnTo>
                    <a:pt x="36575" y="19050"/>
                  </a:lnTo>
                  <a:lnTo>
                    <a:pt x="35147" y="11637"/>
                  </a:lnTo>
                  <a:lnTo>
                    <a:pt x="31241" y="5581"/>
                  </a:lnTo>
                  <a:lnTo>
                    <a:pt x="25431" y="149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8846819" y="4204715"/>
            <a:ext cx="36830" cy="939165"/>
            <a:chOff x="8846819" y="4204715"/>
            <a:chExt cx="36830" cy="939165"/>
          </a:xfrm>
        </p:grpSpPr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62059" y="4236719"/>
              <a:ext cx="6095" cy="90678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846819" y="420471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37"/>
                  </a:lnTo>
                  <a:lnTo>
                    <a:pt x="5333" y="5357"/>
                  </a:lnTo>
                  <a:lnTo>
                    <a:pt x="1428" y="11171"/>
                  </a:lnTo>
                  <a:lnTo>
                    <a:pt x="0" y="18288"/>
                  </a:lnTo>
                  <a:lnTo>
                    <a:pt x="1428" y="25404"/>
                  </a:lnTo>
                  <a:lnTo>
                    <a:pt x="5333" y="31218"/>
                  </a:lnTo>
                  <a:lnTo>
                    <a:pt x="11144" y="35138"/>
                  </a:lnTo>
                  <a:lnTo>
                    <a:pt x="18287" y="36576"/>
                  </a:lnTo>
                  <a:lnTo>
                    <a:pt x="25431" y="35138"/>
                  </a:lnTo>
                  <a:lnTo>
                    <a:pt x="31242" y="31218"/>
                  </a:lnTo>
                  <a:lnTo>
                    <a:pt x="35147" y="25404"/>
                  </a:lnTo>
                  <a:lnTo>
                    <a:pt x="36575" y="18288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8" name="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620256" y="3416808"/>
            <a:ext cx="691896" cy="1726692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4663440" y="4543044"/>
            <a:ext cx="38100" cy="600710"/>
            <a:chOff x="4663440" y="4543044"/>
            <a:chExt cx="38100" cy="600710"/>
          </a:xfrm>
        </p:grpSpPr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78680" y="4575048"/>
              <a:ext cx="7620" cy="56845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663440" y="45430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9029700" y="3450335"/>
            <a:ext cx="36830" cy="1693545"/>
            <a:chOff x="9029700" y="3450335"/>
            <a:chExt cx="36830" cy="1693545"/>
          </a:xfrm>
        </p:grpSpPr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43416" y="3483863"/>
              <a:ext cx="7619" cy="165963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9029700" y="345033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8" y="0"/>
                  </a:moveTo>
                  <a:lnTo>
                    <a:pt x="11144" y="1494"/>
                  </a:lnTo>
                  <a:lnTo>
                    <a:pt x="5333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4" y="32527"/>
                  </a:lnTo>
                  <a:lnTo>
                    <a:pt x="11144" y="36605"/>
                  </a:lnTo>
                  <a:lnTo>
                    <a:pt x="18288" y="38100"/>
                  </a:lnTo>
                  <a:lnTo>
                    <a:pt x="25431" y="36605"/>
                  </a:lnTo>
                  <a:lnTo>
                    <a:pt x="31242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2" y="5572"/>
                  </a:lnTo>
                  <a:lnTo>
                    <a:pt x="25431" y="1494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6397752" y="3825240"/>
            <a:ext cx="38100" cy="833755"/>
            <a:chOff x="6397752" y="3825240"/>
            <a:chExt cx="38100" cy="833755"/>
          </a:xfrm>
        </p:grpSpPr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12992" y="3857244"/>
              <a:ext cx="7620" cy="80162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397752" y="3825240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28"/>
                  </a:lnTo>
                  <a:lnTo>
                    <a:pt x="5572" y="5334"/>
                  </a:lnTo>
                  <a:lnTo>
                    <a:pt x="1494" y="11144"/>
                  </a:lnTo>
                  <a:lnTo>
                    <a:pt x="0" y="18288"/>
                  </a:lnTo>
                  <a:lnTo>
                    <a:pt x="1494" y="25431"/>
                  </a:lnTo>
                  <a:lnTo>
                    <a:pt x="5572" y="31242"/>
                  </a:lnTo>
                  <a:lnTo>
                    <a:pt x="11626" y="35147"/>
                  </a:lnTo>
                  <a:lnTo>
                    <a:pt x="19050" y="36576"/>
                  </a:lnTo>
                  <a:lnTo>
                    <a:pt x="26473" y="35147"/>
                  </a:lnTo>
                  <a:lnTo>
                    <a:pt x="32527" y="31242"/>
                  </a:lnTo>
                  <a:lnTo>
                    <a:pt x="36605" y="25431"/>
                  </a:lnTo>
                  <a:lnTo>
                    <a:pt x="38100" y="18288"/>
                  </a:lnTo>
                  <a:lnTo>
                    <a:pt x="36605" y="11144"/>
                  </a:lnTo>
                  <a:lnTo>
                    <a:pt x="32527" y="5334"/>
                  </a:lnTo>
                  <a:lnTo>
                    <a:pt x="26473" y="142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5580888" y="4561332"/>
            <a:ext cx="36830" cy="582295"/>
            <a:chOff x="5580888" y="4561332"/>
            <a:chExt cx="36830" cy="582295"/>
          </a:xfrm>
        </p:grpSpPr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96128" y="4594860"/>
              <a:ext cx="6096" cy="54864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580888" y="456133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7"/>
                  </a:lnTo>
                  <a:lnTo>
                    <a:pt x="5334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4" y="32518"/>
                  </a:lnTo>
                  <a:lnTo>
                    <a:pt x="11144" y="36602"/>
                  </a:lnTo>
                  <a:lnTo>
                    <a:pt x="18287" y="38100"/>
                  </a:lnTo>
                  <a:lnTo>
                    <a:pt x="25431" y="36602"/>
                  </a:lnTo>
                  <a:lnTo>
                    <a:pt x="31241" y="32518"/>
                  </a:lnTo>
                  <a:lnTo>
                    <a:pt x="35147" y="26462"/>
                  </a:lnTo>
                  <a:lnTo>
                    <a:pt x="36575" y="19050"/>
                  </a:lnTo>
                  <a:lnTo>
                    <a:pt x="35147" y="11637"/>
                  </a:lnTo>
                  <a:lnTo>
                    <a:pt x="31241" y="5581"/>
                  </a:lnTo>
                  <a:lnTo>
                    <a:pt x="25431" y="149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6918959" y="33832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626" y="1494"/>
                </a:lnTo>
                <a:lnTo>
                  <a:pt x="5572" y="5572"/>
                </a:lnTo>
                <a:lnTo>
                  <a:pt x="1494" y="11626"/>
                </a:lnTo>
                <a:lnTo>
                  <a:pt x="0" y="19050"/>
                </a:lnTo>
                <a:lnTo>
                  <a:pt x="1494" y="26473"/>
                </a:lnTo>
                <a:lnTo>
                  <a:pt x="5572" y="32527"/>
                </a:lnTo>
                <a:lnTo>
                  <a:pt x="11626" y="36605"/>
                </a:lnTo>
                <a:lnTo>
                  <a:pt x="19050" y="38100"/>
                </a:lnTo>
                <a:lnTo>
                  <a:pt x="26473" y="36605"/>
                </a:lnTo>
                <a:lnTo>
                  <a:pt x="32527" y="32527"/>
                </a:lnTo>
                <a:lnTo>
                  <a:pt x="36605" y="26473"/>
                </a:lnTo>
                <a:lnTo>
                  <a:pt x="38100" y="19050"/>
                </a:lnTo>
                <a:lnTo>
                  <a:pt x="36605" y="11626"/>
                </a:lnTo>
                <a:lnTo>
                  <a:pt x="32527" y="5572"/>
                </a:lnTo>
                <a:lnTo>
                  <a:pt x="26473" y="1494"/>
                </a:lnTo>
                <a:lnTo>
                  <a:pt x="19050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2" name="object 4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428232" y="4088891"/>
            <a:ext cx="504443" cy="505968"/>
          </a:xfrm>
          <a:prstGeom prst="rect">
            <a:avLst/>
          </a:prstGeom>
        </p:spPr>
      </p:pic>
      <p:grpSp>
        <p:nvGrpSpPr>
          <p:cNvPr id="43" name="object 43"/>
          <p:cNvGrpSpPr/>
          <p:nvPr/>
        </p:nvGrpSpPr>
        <p:grpSpPr>
          <a:xfrm>
            <a:off x="8133588" y="2430779"/>
            <a:ext cx="36830" cy="2435860"/>
            <a:chOff x="8133588" y="2430779"/>
            <a:chExt cx="36830" cy="2435860"/>
          </a:xfrm>
        </p:grpSpPr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148828" y="2462783"/>
              <a:ext cx="6095" cy="240334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8133588" y="2430779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87" y="0"/>
                  </a:moveTo>
                  <a:lnTo>
                    <a:pt x="11144" y="1428"/>
                  </a:lnTo>
                  <a:lnTo>
                    <a:pt x="5333" y="5333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3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25431" y="35147"/>
                  </a:lnTo>
                  <a:lnTo>
                    <a:pt x="31241" y="31242"/>
                  </a:lnTo>
                  <a:lnTo>
                    <a:pt x="35147" y="25431"/>
                  </a:lnTo>
                  <a:lnTo>
                    <a:pt x="36575" y="18287"/>
                  </a:lnTo>
                  <a:lnTo>
                    <a:pt x="35147" y="11144"/>
                  </a:lnTo>
                  <a:lnTo>
                    <a:pt x="31241" y="5334"/>
                  </a:lnTo>
                  <a:lnTo>
                    <a:pt x="25431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7121652" y="2089404"/>
            <a:ext cx="36830" cy="2435860"/>
            <a:chOff x="7121652" y="2089404"/>
            <a:chExt cx="36830" cy="2435860"/>
          </a:xfrm>
        </p:grpSpPr>
        <p:pic>
          <p:nvPicPr>
            <p:cNvPr id="47" name="object 4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36892" y="2122932"/>
              <a:ext cx="6095" cy="2401824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7121652" y="2089404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8" y="0"/>
                  </a:moveTo>
                  <a:lnTo>
                    <a:pt x="11144" y="1494"/>
                  </a:lnTo>
                  <a:lnTo>
                    <a:pt x="5333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4" y="32527"/>
                  </a:lnTo>
                  <a:lnTo>
                    <a:pt x="11144" y="36605"/>
                  </a:lnTo>
                  <a:lnTo>
                    <a:pt x="18288" y="38100"/>
                  </a:lnTo>
                  <a:lnTo>
                    <a:pt x="25431" y="36605"/>
                  </a:lnTo>
                  <a:lnTo>
                    <a:pt x="31242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2" y="5572"/>
                  </a:lnTo>
                  <a:lnTo>
                    <a:pt x="25431" y="1494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7498080" y="970788"/>
            <a:ext cx="38100" cy="3554095"/>
            <a:chOff x="7498080" y="970788"/>
            <a:chExt cx="38100" cy="3554095"/>
          </a:xfrm>
        </p:grpSpPr>
        <p:pic>
          <p:nvPicPr>
            <p:cNvPr id="50" name="object 5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513320" y="1004316"/>
              <a:ext cx="7619" cy="3520439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7498080" y="97078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26473" y="36605"/>
                  </a:lnTo>
                  <a:lnTo>
                    <a:pt x="32527" y="32527"/>
                  </a:lnTo>
                  <a:lnTo>
                    <a:pt x="36605" y="26473"/>
                  </a:lnTo>
                  <a:lnTo>
                    <a:pt x="38100" y="19050"/>
                  </a:lnTo>
                  <a:lnTo>
                    <a:pt x="36605" y="11626"/>
                  </a:lnTo>
                  <a:lnTo>
                    <a:pt x="32527" y="5572"/>
                  </a:lnTo>
                  <a:lnTo>
                    <a:pt x="26473" y="1494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7953756" y="2898648"/>
            <a:ext cx="36830" cy="2245360"/>
            <a:chOff x="7953756" y="2898648"/>
            <a:chExt cx="36830" cy="2245360"/>
          </a:xfrm>
        </p:grpSpPr>
        <p:pic>
          <p:nvPicPr>
            <p:cNvPr id="53" name="object 5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68996" y="2930652"/>
              <a:ext cx="7619" cy="2212848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7953756" y="289864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88" y="0"/>
                  </a:moveTo>
                  <a:lnTo>
                    <a:pt x="11144" y="1428"/>
                  </a:lnTo>
                  <a:lnTo>
                    <a:pt x="5333" y="5333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1"/>
                  </a:lnTo>
                  <a:lnTo>
                    <a:pt x="11144" y="35147"/>
                  </a:lnTo>
                  <a:lnTo>
                    <a:pt x="18288" y="36575"/>
                  </a:lnTo>
                  <a:lnTo>
                    <a:pt x="25431" y="35147"/>
                  </a:lnTo>
                  <a:lnTo>
                    <a:pt x="31242" y="31242"/>
                  </a:lnTo>
                  <a:lnTo>
                    <a:pt x="35147" y="25431"/>
                  </a:lnTo>
                  <a:lnTo>
                    <a:pt x="36575" y="18287"/>
                  </a:lnTo>
                  <a:lnTo>
                    <a:pt x="35147" y="11144"/>
                  </a:lnTo>
                  <a:lnTo>
                    <a:pt x="31242" y="5334"/>
                  </a:lnTo>
                  <a:lnTo>
                    <a:pt x="25431" y="1428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5779008" y="2912364"/>
            <a:ext cx="36830" cy="2231390"/>
            <a:chOff x="5779008" y="2912364"/>
            <a:chExt cx="36830" cy="2231390"/>
          </a:xfrm>
        </p:grpSpPr>
        <p:pic>
          <p:nvPicPr>
            <p:cNvPr id="56" name="object 5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794248" y="2945892"/>
              <a:ext cx="6096" cy="2197608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5779008" y="2912364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4"/>
                  </a:lnTo>
                  <a:lnTo>
                    <a:pt x="5334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4" y="32527"/>
                  </a:lnTo>
                  <a:lnTo>
                    <a:pt x="11144" y="36605"/>
                  </a:lnTo>
                  <a:lnTo>
                    <a:pt x="18287" y="38100"/>
                  </a:lnTo>
                  <a:lnTo>
                    <a:pt x="25431" y="36605"/>
                  </a:lnTo>
                  <a:lnTo>
                    <a:pt x="31241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1" y="5572"/>
                  </a:lnTo>
                  <a:lnTo>
                    <a:pt x="25431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6225540" y="2482595"/>
            <a:ext cx="38100" cy="2435860"/>
            <a:chOff x="6225540" y="2482595"/>
            <a:chExt cx="38100" cy="2435860"/>
          </a:xfrm>
        </p:grpSpPr>
        <p:pic>
          <p:nvPicPr>
            <p:cNvPr id="59" name="object 5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240780" y="2516123"/>
              <a:ext cx="7620" cy="2401824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6225540" y="248259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26473" y="36605"/>
                  </a:lnTo>
                  <a:lnTo>
                    <a:pt x="32527" y="32527"/>
                  </a:lnTo>
                  <a:lnTo>
                    <a:pt x="36605" y="26473"/>
                  </a:lnTo>
                  <a:lnTo>
                    <a:pt x="38100" y="19050"/>
                  </a:lnTo>
                  <a:lnTo>
                    <a:pt x="36605" y="11626"/>
                  </a:lnTo>
                  <a:lnTo>
                    <a:pt x="32527" y="5572"/>
                  </a:lnTo>
                  <a:lnTo>
                    <a:pt x="26473" y="1494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7452359" y="3947159"/>
            <a:ext cx="38100" cy="833755"/>
            <a:chOff x="7452359" y="3947159"/>
            <a:chExt cx="38100" cy="833755"/>
          </a:xfrm>
        </p:grpSpPr>
        <p:pic>
          <p:nvPicPr>
            <p:cNvPr id="62" name="object 6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467599" y="3979163"/>
              <a:ext cx="7619" cy="801623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7452359" y="3947159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6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251421" y="5042915"/>
            <a:ext cx="443037" cy="100584"/>
          </a:xfrm>
          <a:prstGeom prst="rect">
            <a:avLst/>
          </a:prstGeom>
        </p:spPr>
      </p:pic>
      <p:grpSp>
        <p:nvGrpSpPr>
          <p:cNvPr id="65" name="object 65"/>
          <p:cNvGrpSpPr/>
          <p:nvPr/>
        </p:nvGrpSpPr>
        <p:grpSpPr>
          <a:xfrm>
            <a:off x="367284" y="3471671"/>
            <a:ext cx="36830" cy="1671955"/>
            <a:chOff x="367284" y="3471671"/>
            <a:chExt cx="36830" cy="1671955"/>
          </a:xfrm>
        </p:grpSpPr>
        <p:pic>
          <p:nvPicPr>
            <p:cNvPr id="66" name="object 6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82524" y="3505199"/>
              <a:ext cx="6096" cy="1638300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367284" y="3471671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71" y="1494"/>
                  </a:lnTo>
                  <a:lnTo>
                    <a:pt x="5357" y="5572"/>
                  </a:lnTo>
                  <a:lnTo>
                    <a:pt x="1437" y="11626"/>
                  </a:lnTo>
                  <a:lnTo>
                    <a:pt x="0" y="19050"/>
                  </a:lnTo>
                  <a:lnTo>
                    <a:pt x="1437" y="26473"/>
                  </a:lnTo>
                  <a:lnTo>
                    <a:pt x="5357" y="32527"/>
                  </a:lnTo>
                  <a:lnTo>
                    <a:pt x="11171" y="36605"/>
                  </a:lnTo>
                  <a:lnTo>
                    <a:pt x="18287" y="38100"/>
                  </a:lnTo>
                  <a:lnTo>
                    <a:pt x="25404" y="36605"/>
                  </a:lnTo>
                  <a:lnTo>
                    <a:pt x="31218" y="32527"/>
                  </a:lnTo>
                  <a:lnTo>
                    <a:pt x="35138" y="26473"/>
                  </a:lnTo>
                  <a:lnTo>
                    <a:pt x="36575" y="19050"/>
                  </a:lnTo>
                  <a:lnTo>
                    <a:pt x="35138" y="11626"/>
                  </a:lnTo>
                  <a:lnTo>
                    <a:pt x="31218" y="5572"/>
                  </a:lnTo>
                  <a:lnTo>
                    <a:pt x="25404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2977895" y="4852415"/>
            <a:ext cx="36830" cy="291465"/>
            <a:chOff x="2977895" y="4852415"/>
            <a:chExt cx="36830" cy="291465"/>
          </a:xfrm>
        </p:grpSpPr>
        <p:pic>
          <p:nvPicPr>
            <p:cNvPr id="69" name="object 6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993135" y="4884419"/>
              <a:ext cx="6095" cy="259079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2977895" y="485241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87" y="0"/>
                  </a:moveTo>
                  <a:lnTo>
                    <a:pt x="11144" y="1437"/>
                  </a:lnTo>
                  <a:lnTo>
                    <a:pt x="5334" y="5357"/>
                  </a:lnTo>
                  <a:lnTo>
                    <a:pt x="1428" y="11171"/>
                  </a:lnTo>
                  <a:lnTo>
                    <a:pt x="0" y="18288"/>
                  </a:lnTo>
                  <a:lnTo>
                    <a:pt x="1428" y="25404"/>
                  </a:lnTo>
                  <a:lnTo>
                    <a:pt x="5333" y="31218"/>
                  </a:lnTo>
                  <a:lnTo>
                    <a:pt x="11144" y="35138"/>
                  </a:lnTo>
                  <a:lnTo>
                    <a:pt x="18287" y="36576"/>
                  </a:lnTo>
                  <a:lnTo>
                    <a:pt x="25431" y="35138"/>
                  </a:lnTo>
                  <a:lnTo>
                    <a:pt x="31242" y="31218"/>
                  </a:lnTo>
                  <a:lnTo>
                    <a:pt x="35147" y="25404"/>
                  </a:lnTo>
                  <a:lnTo>
                    <a:pt x="36576" y="18288"/>
                  </a:lnTo>
                  <a:lnTo>
                    <a:pt x="35147" y="11171"/>
                  </a:lnTo>
                  <a:lnTo>
                    <a:pt x="31242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1234439" y="4771644"/>
            <a:ext cx="38100" cy="372110"/>
            <a:chOff x="1234439" y="4771644"/>
            <a:chExt cx="38100" cy="372110"/>
          </a:xfrm>
        </p:grpSpPr>
        <p:pic>
          <p:nvPicPr>
            <p:cNvPr id="72" name="object 7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49679" y="4803648"/>
              <a:ext cx="7619" cy="339852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234439" y="47716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37" y="1437"/>
                  </a:lnTo>
                  <a:lnTo>
                    <a:pt x="5581" y="5357"/>
                  </a:lnTo>
                  <a:lnTo>
                    <a:pt x="1497" y="11171"/>
                  </a:lnTo>
                  <a:lnTo>
                    <a:pt x="0" y="18287"/>
                  </a:lnTo>
                  <a:lnTo>
                    <a:pt x="1497" y="25404"/>
                  </a:lnTo>
                  <a:lnTo>
                    <a:pt x="5581" y="31218"/>
                  </a:lnTo>
                  <a:lnTo>
                    <a:pt x="11637" y="35138"/>
                  </a:lnTo>
                  <a:lnTo>
                    <a:pt x="19050" y="36575"/>
                  </a:lnTo>
                  <a:lnTo>
                    <a:pt x="26462" y="35138"/>
                  </a:lnTo>
                  <a:lnTo>
                    <a:pt x="32518" y="31218"/>
                  </a:lnTo>
                  <a:lnTo>
                    <a:pt x="36602" y="25404"/>
                  </a:lnTo>
                  <a:lnTo>
                    <a:pt x="38100" y="18287"/>
                  </a:lnTo>
                  <a:lnTo>
                    <a:pt x="36602" y="11171"/>
                  </a:lnTo>
                  <a:lnTo>
                    <a:pt x="32518" y="5357"/>
                  </a:lnTo>
                  <a:lnTo>
                    <a:pt x="26462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658368" y="4652771"/>
            <a:ext cx="36830" cy="490855"/>
            <a:chOff x="658368" y="4652771"/>
            <a:chExt cx="36830" cy="490855"/>
          </a:xfrm>
        </p:grpSpPr>
        <p:pic>
          <p:nvPicPr>
            <p:cNvPr id="75" name="object 7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73608" y="4684775"/>
              <a:ext cx="7620" cy="458723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658368" y="4652771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71" y="1437"/>
                  </a:lnTo>
                  <a:lnTo>
                    <a:pt x="5357" y="5357"/>
                  </a:lnTo>
                  <a:lnTo>
                    <a:pt x="1437" y="11171"/>
                  </a:lnTo>
                  <a:lnTo>
                    <a:pt x="0" y="18287"/>
                  </a:lnTo>
                  <a:lnTo>
                    <a:pt x="1437" y="25404"/>
                  </a:lnTo>
                  <a:lnTo>
                    <a:pt x="5357" y="31218"/>
                  </a:lnTo>
                  <a:lnTo>
                    <a:pt x="11171" y="35138"/>
                  </a:lnTo>
                  <a:lnTo>
                    <a:pt x="18287" y="36575"/>
                  </a:lnTo>
                  <a:lnTo>
                    <a:pt x="25404" y="35138"/>
                  </a:lnTo>
                  <a:lnTo>
                    <a:pt x="31218" y="31218"/>
                  </a:lnTo>
                  <a:lnTo>
                    <a:pt x="35138" y="25404"/>
                  </a:lnTo>
                  <a:lnTo>
                    <a:pt x="36575" y="18287"/>
                  </a:lnTo>
                  <a:lnTo>
                    <a:pt x="35138" y="11171"/>
                  </a:lnTo>
                  <a:lnTo>
                    <a:pt x="31218" y="5357"/>
                  </a:lnTo>
                  <a:lnTo>
                    <a:pt x="25404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7" name="object 77"/>
          <p:cNvGrpSpPr/>
          <p:nvPr/>
        </p:nvGrpSpPr>
        <p:grpSpPr>
          <a:xfrm>
            <a:off x="3482340" y="4937759"/>
            <a:ext cx="38100" cy="205740"/>
            <a:chOff x="3482340" y="4937759"/>
            <a:chExt cx="38100" cy="205740"/>
          </a:xfrm>
        </p:grpSpPr>
        <p:pic>
          <p:nvPicPr>
            <p:cNvPr id="78" name="object 7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497580" y="4969763"/>
              <a:ext cx="7620" cy="173736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3482340" y="4937759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0" name="object 80"/>
          <p:cNvGrpSpPr/>
          <p:nvPr/>
        </p:nvGrpSpPr>
        <p:grpSpPr>
          <a:xfrm>
            <a:off x="4189476" y="4789932"/>
            <a:ext cx="38100" cy="353695"/>
            <a:chOff x="4189476" y="4789932"/>
            <a:chExt cx="38100" cy="353695"/>
          </a:xfrm>
        </p:grpSpPr>
        <p:pic>
          <p:nvPicPr>
            <p:cNvPr id="81" name="object 8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204716" y="4823460"/>
              <a:ext cx="7620" cy="320040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4189476" y="478993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26" y="1497"/>
                  </a:lnTo>
                  <a:lnTo>
                    <a:pt x="5572" y="5581"/>
                  </a:lnTo>
                  <a:lnTo>
                    <a:pt x="1494" y="11637"/>
                  </a:lnTo>
                  <a:lnTo>
                    <a:pt x="0" y="19049"/>
                  </a:lnTo>
                  <a:lnTo>
                    <a:pt x="1494" y="26462"/>
                  </a:lnTo>
                  <a:lnTo>
                    <a:pt x="5572" y="32518"/>
                  </a:lnTo>
                  <a:lnTo>
                    <a:pt x="11626" y="36602"/>
                  </a:lnTo>
                  <a:lnTo>
                    <a:pt x="19050" y="38099"/>
                  </a:lnTo>
                  <a:lnTo>
                    <a:pt x="26473" y="36602"/>
                  </a:lnTo>
                  <a:lnTo>
                    <a:pt x="32527" y="32518"/>
                  </a:lnTo>
                  <a:lnTo>
                    <a:pt x="36605" y="26462"/>
                  </a:lnTo>
                  <a:lnTo>
                    <a:pt x="38100" y="19049"/>
                  </a:lnTo>
                  <a:lnTo>
                    <a:pt x="36605" y="11637"/>
                  </a:lnTo>
                  <a:lnTo>
                    <a:pt x="32527" y="5581"/>
                  </a:lnTo>
                  <a:lnTo>
                    <a:pt x="26473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3" name="object 83"/>
          <p:cNvGrpSpPr/>
          <p:nvPr/>
        </p:nvGrpSpPr>
        <p:grpSpPr>
          <a:xfrm>
            <a:off x="2119883" y="4911852"/>
            <a:ext cx="36830" cy="231775"/>
            <a:chOff x="2119883" y="4911852"/>
            <a:chExt cx="36830" cy="231775"/>
          </a:xfrm>
        </p:grpSpPr>
        <p:pic>
          <p:nvPicPr>
            <p:cNvPr id="84" name="object 8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133599" y="4945380"/>
              <a:ext cx="7620" cy="198120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2119883" y="491185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88" y="0"/>
                  </a:moveTo>
                  <a:lnTo>
                    <a:pt x="11144" y="1497"/>
                  </a:lnTo>
                  <a:lnTo>
                    <a:pt x="5334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4" y="32518"/>
                  </a:lnTo>
                  <a:lnTo>
                    <a:pt x="11144" y="36602"/>
                  </a:lnTo>
                  <a:lnTo>
                    <a:pt x="18288" y="38100"/>
                  </a:lnTo>
                  <a:lnTo>
                    <a:pt x="25431" y="36602"/>
                  </a:lnTo>
                  <a:lnTo>
                    <a:pt x="31242" y="32518"/>
                  </a:lnTo>
                  <a:lnTo>
                    <a:pt x="35147" y="26462"/>
                  </a:lnTo>
                  <a:lnTo>
                    <a:pt x="36576" y="19050"/>
                  </a:lnTo>
                  <a:lnTo>
                    <a:pt x="35147" y="11637"/>
                  </a:lnTo>
                  <a:lnTo>
                    <a:pt x="31242" y="5581"/>
                  </a:lnTo>
                  <a:lnTo>
                    <a:pt x="25431" y="1497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179831" y="4235196"/>
            <a:ext cx="36830" cy="908685"/>
            <a:chOff x="179831" y="4235196"/>
            <a:chExt cx="36830" cy="908685"/>
          </a:xfrm>
        </p:grpSpPr>
        <p:pic>
          <p:nvPicPr>
            <p:cNvPr id="87" name="object 8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93547" y="4267200"/>
              <a:ext cx="7619" cy="876300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179831" y="4235196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71" y="1437"/>
                  </a:lnTo>
                  <a:lnTo>
                    <a:pt x="5357" y="5357"/>
                  </a:lnTo>
                  <a:lnTo>
                    <a:pt x="1437" y="11171"/>
                  </a:lnTo>
                  <a:lnTo>
                    <a:pt x="0" y="18287"/>
                  </a:lnTo>
                  <a:lnTo>
                    <a:pt x="1437" y="25404"/>
                  </a:lnTo>
                  <a:lnTo>
                    <a:pt x="5357" y="31218"/>
                  </a:lnTo>
                  <a:lnTo>
                    <a:pt x="11171" y="35138"/>
                  </a:lnTo>
                  <a:lnTo>
                    <a:pt x="18287" y="36575"/>
                  </a:lnTo>
                  <a:lnTo>
                    <a:pt x="25404" y="35138"/>
                  </a:lnTo>
                  <a:lnTo>
                    <a:pt x="31218" y="31218"/>
                  </a:lnTo>
                  <a:lnTo>
                    <a:pt x="35138" y="25404"/>
                  </a:lnTo>
                  <a:lnTo>
                    <a:pt x="36575" y="18287"/>
                  </a:lnTo>
                  <a:lnTo>
                    <a:pt x="35138" y="11171"/>
                  </a:lnTo>
                  <a:lnTo>
                    <a:pt x="31218" y="5357"/>
                  </a:lnTo>
                  <a:lnTo>
                    <a:pt x="25404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9" name="object 89"/>
          <p:cNvGrpSpPr/>
          <p:nvPr/>
        </p:nvGrpSpPr>
        <p:grpSpPr>
          <a:xfrm>
            <a:off x="8767571" y="1530096"/>
            <a:ext cx="38100" cy="2435860"/>
            <a:chOff x="8767571" y="1530096"/>
            <a:chExt cx="38100" cy="2435860"/>
          </a:xfrm>
        </p:grpSpPr>
        <p:pic>
          <p:nvPicPr>
            <p:cNvPr id="90" name="object 9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782811" y="1563624"/>
              <a:ext cx="7619" cy="2401824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8767571" y="153009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26473" y="36605"/>
                  </a:lnTo>
                  <a:lnTo>
                    <a:pt x="32527" y="32527"/>
                  </a:lnTo>
                  <a:lnTo>
                    <a:pt x="36605" y="26473"/>
                  </a:lnTo>
                  <a:lnTo>
                    <a:pt x="38100" y="19050"/>
                  </a:lnTo>
                  <a:lnTo>
                    <a:pt x="36605" y="11626"/>
                  </a:lnTo>
                  <a:lnTo>
                    <a:pt x="32527" y="5572"/>
                  </a:lnTo>
                  <a:lnTo>
                    <a:pt x="26473" y="1494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8470392" y="1085088"/>
            <a:ext cx="36830" cy="3552825"/>
            <a:chOff x="8470392" y="1085088"/>
            <a:chExt cx="36830" cy="3552825"/>
          </a:xfrm>
        </p:grpSpPr>
        <p:pic>
          <p:nvPicPr>
            <p:cNvPr id="93" name="object 9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484108" y="1117092"/>
              <a:ext cx="7619" cy="3520439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8470392" y="108508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87" y="0"/>
                  </a:moveTo>
                  <a:lnTo>
                    <a:pt x="11144" y="1428"/>
                  </a:lnTo>
                  <a:lnTo>
                    <a:pt x="5333" y="5334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3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25431" y="35147"/>
                  </a:lnTo>
                  <a:lnTo>
                    <a:pt x="31242" y="31241"/>
                  </a:lnTo>
                  <a:lnTo>
                    <a:pt x="35147" y="25431"/>
                  </a:lnTo>
                  <a:lnTo>
                    <a:pt x="36575" y="18287"/>
                  </a:lnTo>
                  <a:lnTo>
                    <a:pt x="35147" y="11144"/>
                  </a:lnTo>
                  <a:lnTo>
                    <a:pt x="31241" y="5334"/>
                  </a:lnTo>
                  <a:lnTo>
                    <a:pt x="25431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5" name="object 95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079296" y="4637532"/>
            <a:ext cx="1948586" cy="505968"/>
          </a:xfrm>
          <a:prstGeom prst="rect">
            <a:avLst/>
          </a:prstGeom>
        </p:spPr>
      </p:pic>
      <p:grpSp>
        <p:nvGrpSpPr>
          <p:cNvPr id="96" name="object 96"/>
          <p:cNvGrpSpPr/>
          <p:nvPr/>
        </p:nvGrpSpPr>
        <p:grpSpPr>
          <a:xfrm>
            <a:off x="813816" y="1046988"/>
            <a:ext cx="8330565" cy="4097020"/>
            <a:chOff x="813816" y="1046988"/>
            <a:chExt cx="8330565" cy="4097020"/>
          </a:xfrm>
        </p:grpSpPr>
        <p:pic>
          <p:nvPicPr>
            <p:cNvPr id="97" name="object 9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721956" y="1046988"/>
              <a:ext cx="4422043" cy="4096512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13816" y="1380742"/>
              <a:ext cx="4940808" cy="3636264"/>
            </a:xfrm>
            <a:prstGeom prst="rect">
              <a:avLst/>
            </a:prstGeom>
          </p:spPr>
        </p:pic>
      </p:grpSp>
      <p:sp>
        <p:nvSpPr>
          <p:cNvPr id="99" name="object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1188" rIns="0" bIns="0" rtlCol="0">
            <a:spAutoFit/>
          </a:bodyPr>
          <a:lstStyle/>
          <a:p>
            <a:pPr marL="601345">
              <a:lnSpc>
                <a:spcPct val="100000"/>
              </a:lnSpc>
              <a:spcBef>
                <a:spcPts val="105"/>
              </a:spcBef>
            </a:pPr>
            <a:r>
              <a:rPr spc="-345" dirty="0"/>
              <a:t>Types</a:t>
            </a:r>
            <a:r>
              <a:rPr spc="-35" dirty="0"/>
              <a:t> </a:t>
            </a:r>
            <a:r>
              <a:rPr dirty="0"/>
              <a:t>of</a:t>
            </a:r>
            <a:r>
              <a:rPr spc="-160" dirty="0"/>
              <a:t> </a:t>
            </a:r>
            <a:r>
              <a:rPr spc="-280" dirty="0"/>
              <a:t>Regression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70" y="905255"/>
            <a:ext cx="9144635" cy="4238625"/>
            <a:chOff x="-170" y="905255"/>
            <a:chExt cx="9144635" cy="42386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1090" y="4175759"/>
              <a:ext cx="2341386" cy="96774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3072" y="2561844"/>
              <a:ext cx="2050927" cy="25816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70" y="2017775"/>
              <a:ext cx="8486833" cy="31257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889492" y="252983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26473" y="36605"/>
                  </a:lnTo>
                  <a:lnTo>
                    <a:pt x="32527" y="32527"/>
                  </a:lnTo>
                  <a:lnTo>
                    <a:pt x="36605" y="26473"/>
                  </a:lnTo>
                  <a:lnTo>
                    <a:pt x="38100" y="19050"/>
                  </a:lnTo>
                  <a:lnTo>
                    <a:pt x="36605" y="11626"/>
                  </a:lnTo>
                  <a:lnTo>
                    <a:pt x="32527" y="5572"/>
                  </a:lnTo>
                  <a:lnTo>
                    <a:pt x="26473" y="1494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43544" y="4256532"/>
              <a:ext cx="7619" cy="8016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665220" y="3617975"/>
              <a:ext cx="4899660" cy="643255"/>
            </a:xfrm>
            <a:custGeom>
              <a:avLst/>
              <a:gdLst/>
              <a:ahLst/>
              <a:cxnLst/>
              <a:rect l="l" t="t" r="r" b="b"/>
              <a:pathLst>
                <a:path w="4899659" h="643254">
                  <a:moveTo>
                    <a:pt x="36576" y="18288"/>
                  </a:moveTo>
                  <a:lnTo>
                    <a:pt x="35140" y="11150"/>
                  </a:lnTo>
                  <a:lnTo>
                    <a:pt x="31242" y="5334"/>
                  </a:lnTo>
                  <a:lnTo>
                    <a:pt x="25425" y="1435"/>
                  </a:lnTo>
                  <a:lnTo>
                    <a:pt x="18288" y="0"/>
                  </a:lnTo>
                  <a:lnTo>
                    <a:pt x="11137" y="1435"/>
                  </a:lnTo>
                  <a:lnTo>
                    <a:pt x="5334" y="5334"/>
                  </a:lnTo>
                  <a:lnTo>
                    <a:pt x="1422" y="11150"/>
                  </a:lnTo>
                  <a:lnTo>
                    <a:pt x="0" y="18288"/>
                  </a:lnTo>
                  <a:lnTo>
                    <a:pt x="1422" y="25438"/>
                  </a:lnTo>
                  <a:lnTo>
                    <a:pt x="5334" y="31242"/>
                  </a:lnTo>
                  <a:lnTo>
                    <a:pt x="11137" y="35153"/>
                  </a:lnTo>
                  <a:lnTo>
                    <a:pt x="18288" y="36576"/>
                  </a:lnTo>
                  <a:lnTo>
                    <a:pt x="25425" y="35153"/>
                  </a:lnTo>
                  <a:lnTo>
                    <a:pt x="31242" y="31242"/>
                  </a:lnTo>
                  <a:lnTo>
                    <a:pt x="35140" y="25438"/>
                  </a:lnTo>
                  <a:lnTo>
                    <a:pt x="36576" y="18288"/>
                  </a:lnTo>
                  <a:close/>
                </a:path>
                <a:path w="4899659" h="643254">
                  <a:moveTo>
                    <a:pt x="4899660" y="624840"/>
                  </a:moveTo>
                  <a:lnTo>
                    <a:pt x="4898225" y="617728"/>
                  </a:lnTo>
                  <a:lnTo>
                    <a:pt x="4894326" y="611911"/>
                  </a:lnTo>
                  <a:lnTo>
                    <a:pt x="4888509" y="607999"/>
                  </a:lnTo>
                  <a:lnTo>
                    <a:pt x="4881372" y="606552"/>
                  </a:lnTo>
                  <a:lnTo>
                    <a:pt x="4874222" y="607999"/>
                  </a:lnTo>
                  <a:lnTo>
                    <a:pt x="4868418" y="611911"/>
                  </a:lnTo>
                  <a:lnTo>
                    <a:pt x="4864506" y="617728"/>
                  </a:lnTo>
                  <a:lnTo>
                    <a:pt x="4863084" y="624840"/>
                  </a:lnTo>
                  <a:lnTo>
                    <a:pt x="4864506" y="631964"/>
                  </a:lnTo>
                  <a:lnTo>
                    <a:pt x="4868405" y="637781"/>
                  </a:lnTo>
                  <a:lnTo>
                    <a:pt x="4874222" y="641692"/>
                  </a:lnTo>
                  <a:lnTo>
                    <a:pt x="4881372" y="643128"/>
                  </a:lnTo>
                  <a:lnTo>
                    <a:pt x="4888509" y="641692"/>
                  </a:lnTo>
                  <a:lnTo>
                    <a:pt x="4894326" y="637781"/>
                  </a:lnTo>
                  <a:lnTo>
                    <a:pt x="4898225" y="631964"/>
                  </a:lnTo>
                  <a:lnTo>
                    <a:pt x="4899660" y="62484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8075" y="2561844"/>
              <a:ext cx="7620" cy="240334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92836" y="252983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7" y="1494"/>
                  </a:lnTo>
                  <a:lnTo>
                    <a:pt x="5581" y="5572"/>
                  </a:lnTo>
                  <a:lnTo>
                    <a:pt x="1497" y="11626"/>
                  </a:lnTo>
                  <a:lnTo>
                    <a:pt x="0" y="19050"/>
                  </a:lnTo>
                  <a:lnTo>
                    <a:pt x="1497" y="26473"/>
                  </a:lnTo>
                  <a:lnTo>
                    <a:pt x="5581" y="32527"/>
                  </a:lnTo>
                  <a:lnTo>
                    <a:pt x="11637" y="36605"/>
                  </a:lnTo>
                  <a:lnTo>
                    <a:pt x="19050" y="38100"/>
                  </a:lnTo>
                  <a:lnTo>
                    <a:pt x="26462" y="36605"/>
                  </a:lnTo>
                  <a:lnTo>
                    <a:pt x="32518" y="32527"/>
                  </a:lnTo>
                  <a:lnTo>
                    <a:pt x="36602" y="26473"/>
                  </a:lnTo>
                  <a:lnTo>
                    <a:pt x="38100" y="19050"/>
                  </a:lnTo>
                  <a:lnTo>
                    <a:pt x="36602" y="11626"/>
                  </a:lnTo>
                  <a:lnTo>
                    <a:pt x="32518" y="5572"/>
                  </a:lnTo>
                  <a:lnTo>
                    <a:pt x="26462" y="1494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66047" y="3846576"/>
              <a:ext cx="7619" cy="11993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50808" y="3814572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28"/>
                  </a:lnTo>
                  <a:lnTo>
                    <a:pt x="5572" y="5333"/>
                  </a:lnTo>
                  <a:lnTo>
                    <a:pt x="1494" y="11144"/>
                  </a:lnTo>
                  <a:lnTo>
                    <a:pt x="0" y="18287"/>
                  </a:lnTo>
                  <a:lnTo>
                    <a:pt x="1494" y="25431"/>
                  </a:lnTo>
                  <a:lnTo>
                    <a:pt x="5572" y="31241"/>
                  </a:lnTo>
                  <a:lnTo>
                    <a:pt x="11626" y="35147"/>
                  </a:lnTo>
                  <a:lnTo>
                    <a:pt x="19050" y="36575"/>
                  </a:lnTo>
                  <a:lnTo>
                    <a:pt x="26473" y="35147"/>
                  </a:lnTo>
                  <a:lnTo>
                    <a:pt x="32527" y="31241"/>
                  </a:lnTo>
                  <a:lnTo>
                    <a:pt x="36605" y="25431"/>
                  </a:lnTo>
                  <a:lnTo>
                    <a:pt x="38100" y="18287"/>
                  </a:lnTo>
                  <a:lnTo>
                    <a:pt x="36605" y="11144"/>
                  </a:lnTo>
                  <a:lnTo>
                    <a:pt x="32527" y="5333"/>
                  </a:lnTo>
                  <a:lnTo>
                    <a:pt x="26473" y="142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48755" y="4422647"/>
              <a:ext cx="7620" cy="72085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033516" y="43906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53940" y="4290059"/>
              <a:ext cx="7620" cy="8001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838699" y="425653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7"/>
                  </a:lnTo>
                  <a:lnTo>
                    <a:pt x="5334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4" y="32518"/>
                  </a:lnTo>
                  <a:lnTo>
                    <a:pt x="11144" y="36602"/>
                  </a:lnTo>
                  <a:lnTo>
                    <a:pt x="18287" y="38100"/>
                  </a:lnTo>
                  <a:lnTo>
                    <a:pt x="25431" y="36602"/>
                  </a:lnTo>
                  <a:lnTo>
                    <a:pt x="31241" y="32518"/>
                  </a:lnTo>
                  <a:lnTo>
                    <a:pt x="35147" y="26462"/>
                  </a:lnTo>
                  <a:lnTo>
                    <a:pt x="36575" y="19050"/>
                  </a:lnTo>
                  <a:lnTo>
                    <a:pt x="35147" y="11637"/>
                  </a:lnTo>
                  <a:lnTo>
                    <a:pt x="31241" y="5581"/>
                  </a:lnTo>
                  <a:lnTo>
                    <a:pt x="25431" y="149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06056" y="4564379"/>
              <a:ext cx="6095" cy="57912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290816" y="453085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7"/>
                  </a:lnTo>
                  <a:lnTo>
                    <a:pt x="5333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3" y="32518"/>
                  </a:lnTo>
                  <a:lnTo>
                    <a:pt x="11144" y="36602"/>
                  </a:lnTo>
                  <a:lnTo>
                    <a:pt x="18287" y="38100"/>
                  </a:lnTo>
                  <a:lnTo>
                    <a:pt x="25431" y="36602"/>
                  </a:lnTo>
                  <a:lnTo>
                    <a:pt x="31241" y="32518"/>
                  </a:lnTo>
                  <a:lnTo>
                    <a:pt x="35147" y="26462"/>
                  </a:lnTo>
                  <a:lnTo>
                    <a:pt x="36575" y="19050"/>
                  </a:lnTo>
                  <a:lnTo>
                    <a:pt x="35147" y="11637"/>
                  </a:lnTo>
                  <a:lnTo>
                    <a:pt x="31242" y="5581"/>
                  </a:lnTo>
                  <a:lnTo>
                    <a:pt x="25431" y="149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2851" y="3985260"/>
              <a:ext cx="7619" cy="8001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467612" y="395173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26" y="1497"/>
                  </a:lnTo>
                  <a:lnTo>
                    <a:pt x="5572" y="5581"/>
                  </a:lnTo>
                  <a:lnTo>
                    <a:pt x="1494" y="11637"/>
                  </a:lnTo>
                  <a:lnTo>
                    <a:pt x="0" y="19050"/>
                  </a:lnTo>
                  <a:lnTo>
                    <a:pt x="1494" y="26462"/>
                  </a:lnTo>
                  <a:lnTo>
                    <a:pt x="5572" y="32518"/>
                  </a:lnTo>
                  <a:lnTo>
                    <a:pt x="11626" y="36602"/>
                  </a:lnTo>
                  <a:lnTo>
                    <a:pt x="19050" y="38100"/>
                  </a:lnTo>
                  <a:lnTo>
                    <a:pt x="26473" y="36602"/>
                  </a:lnTo>
                  <a:lnTo>
                    <a:pt x="32527" y="32518"/>
                  </a:lnTo>
                  <a:lnTo>
                    <a:pt x="36605" y="26462"/>
                  </a:lnTo>
                  <a:lnTo>
                    <a:pt x="38100" y="19050"/>
                  </a:lnTo>
                  <a:lnTo>
                    <a:pt x="36605" y="11637"/>
                  </a:lnTo>
                  <a:lnTo>
                    <a:pt x="32527" y="5581"/>
                  </a:lnTo>
                  <a:lnTo>
                    <a:pt x="26473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42488" y="4270247"/>
              <a:ext cx="7620" cy="80162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128772" y="4238244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87" y="0"/>
                  </a:moveTo>
                  <a:lnTo>
                    <a:pt x="11144" y="1437"/>
                  </a:lnTo>
                  <a:lnTo>
                    <a:pt x="5333" y="5357"/>
                  </a:lnTo>
                  <a:lnTo>
                    <a:pt x="1428" y="11171"/>
                  </a:lnTo>
                  <a:lnTo>
                    <a:pt x="0" y="18287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7" y="36575"/>
                  </a:lnTo>
                  <a:lnTo>
                    <a:pt x="25431" y="35138"/>
                  </a:lnTo>
                  <a:lnTo>
                    <a:pt x="31242" y="31218"/>
                  </a:lnTo>
                  <a:lnTo>
                    <a:pt x="35147" y="25404"/>
                  </a:lnTo>
                  <a:lnTo>
                    <a:pt x="36575" y="18287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34028" y="4290059"/>
              <a:ext cx="7620" cy="8001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018787" y="425653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7"/>
                  </a:lnTo>
                  <a:lnTo>
                    <a:pt x="5334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4" y="32518"/>
                  </a:lnTo>
                  <a:lnTo>
                    <a:pt x="11144" y="36602"/>
                  </a:lnTo>
                  <a:lnTo>
                    <a:pt x="18287" y="38100"/>
                  </a:lnTo>
                  <a:lnTo>
                    <a:pt x="25431" y="36602"/>
                  </a:lnTo>
                  <a:lnTo>
                    <a:pt x="31241" y="32518"/>
                  </a:lnTo>
                  <a:lnTo>
                    <a:pt x="35147" y="26462"/>
                  </a:lnTo>
                  <a:lnTo>
                    <a:pt x="36575" y="19050"/>
                  </a:lnTo>
                  <a:lnTo>
                    <a:pt x="35147" y="11637"/>
                  </a:lnTo>
                  <a:lnTo>
                    <a:pt x="31241" y="5581"/>
                  </a:lnTo>
                  <a:lnTo>
                    <a:pt x="25431" y="149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02051" y="3892295"/>
              <a:ext cx="7620" cy="120091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686812" y="3860291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87" y="0"/>
                  </a:moveTo>
                  <a:lnTo>
                    <a:pt x="11144" y="1428"/>
                  </a:lnTo>
                  <a:lnTo>
                    <a:pt x="5333" y="5334"/>
                  </a:lnTo>
                  <a:lnTo>
                    <a:pt x="1428" y="11144"/>
                  </a:lnTo>
                  <a:lnTo>
                    <a:pt x="0" y="18288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7" y="36576"/>
                  </a:lnTo>
                  <a:lnTo>
                    <a:pt x="25431" y="35138"/>
                  </a:lnTo>
                  <a:lnTo>
                    <a:pt x="31242" y="31218"/>
                  </a:lnTo>
                  <a:lnTo>
                    <a:pt x="35147" y="25404"/>
                  </a:lnTo>
                  <a:lnTo>
                    <a:pt x="36575" y="18288"/>
                  </a:lnTo>
                  <a:lnTo>
                    <a:pt x="35147" y="11144"/>
                  </a:lnTo>
                  <a:lnTo>
                    <a:pt x="31241" y="5334"/>
                  </a:lnTo>
                  <a:lnTo>
                    <a:pt x="25431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15568" y="3965448"/>
              <a:ext cx="7619" cy="80162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100327" y="39334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37" y="1437"/>
                  </a:lnTo>
                  <a:lnTo>
                    <a:pt x="5581" y="5357"/>
                  </a:lnTo>
                  <a:lnTo>
                    <a:pt x="1497" y="11171"/>
                  </a:lnTo>
                  <a:lnTo>
                    <a:pt x="0" y="18287"/>
                  </a:lnTo>
                  <a:lnTo>
                    <a:pt x="1497" y="25404"/>
                  </a:lnTo>
                  <a:lnTo>
                    <a:pt x="5581" y="31218"/>
                  </a:lnTo>
                  <a:lnTo>
                    <a:pt x="11637" y="35138"/>
                  </a:lnTo>
                  <a:lnTo>
                    <a:pt x="19050" y="36575"/>
                  </a:lnTo>
                  <a:lnTo>
                    <a:pt x="26462" y="35138"/>
                  </a:lnTo>
                  <a:lnTo>
                    <a:pt x="32518" y="31218"/>
                  </a:lnTo>
                  <a:lnTo>
                    <a:pt x="36602" y="25404"/>
                  </a:lnTo>
                  <a:lnTo>
                    <a:pt x="38100" y="18287"/>
                  </a:lnTo>
                  <a:lnTo>
                    <a:pt x="36602" y="11171"/>
                  </a:lnTo>
                  <a:lnTo>
                    <a:pt x="32518" y="5357"/>
                  </a:lnTo>
                  <a:lnTo>
                    <a:pt x="26462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2876" y="4038600"/>
              <a:ext cx="7619" cy="8001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97635" y="400659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87" y="0"/>
                  </a:moveTo>
                  <a:lnTo>
                    <a:pt x="11171" y="1437"/>
                  </a:lnTo>
                  <a:lnTo>
                    <a:pt x="5357" y="5357"/>
                  </a:lnTo>
                  <a:lnTo>
                    <a:pt x="1437" y="11171"/>
                  </a:lnTo>
                  <a:lnTo>
                    <a:pt x="0" y="18287"/>
                  </a:lnTo>
                  <a:lnTo>
                    <a:pt x="1437" y="25404"/>
                  </a:lnTo>
                  <a:lnTo>
                    <a:pt x="5357" y="31218"/>
                  </a:lnTo>
                  <a:lnTo>
                    <a:pt x="11171" y="35138"/>
                  </a:lnTo>
                  <a:lnTo>
                    <a:pt x="18287" y="36575"/>
                  </a:lnTo>
                  <a:lnTo>
                    <a:pt x="25404" y="35138"/>
                  </a:lnTo>
                  <a:lnTo>
                    <a:pt x="31218" y="31218"/>
                  </a:lnTo>
                  <a:lnTo>
                    <a:pt x="35138" y="25404"/>
                  </a:lnTo>
                  <a:lnTo>
                    <a:pt x="36575" y="18287"/>
                  </a:lnTo>
                  <a:lnTo>
                    <a:pt x="35138" y="11171"/>
                  </a:lnTo>
                  <a:lnTo>
                    <a:pt x="31218" y="5357"/>
                  </a:lnTo>
                  <a:lnTo>
                    <a:pt x="25404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3567" y="3878579"/>
              <a:ext cx="7620" cy="120091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38328" y="3846576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37" y="1428"/>
                  </a:lnTo>
                  <a:lnTo>
                    <a:pt x="5581" y="5334"/>
                  </a:lnTo>
                  <a:lnTo>
                    <a:pt x="1497" y="11144"/>
                  </a:lnTo>
                  <a:lnTo>
                    <a:pt x="0" y="18287"/>
                  </a:lnTo>
                  <a:lnTo>
                    <a:pt x="1497" y="25404"/>
                  </a:lnTo>
                  <a:lnTo>
                    <a:pt x="5581" y="31218"/>
                  </a:lnTo>
                  <a:lnTo>
                    <a:pt x="11637" y="35138"/>
                  </a:lnTo>
                  <a:lnTo>
                    <a:pt x="19050" y="36576"/>
                  </a:lnTo>
                  <a:lnTo>
                    <a:pt x="26462" y="35138"/>
                  </a:lnTo>
                  <a:lnTo>
                    <a:pt x="32518" y="31218"/>
                  </a:lnTo>
                  <a:lnTo>
                    <a:pt x="36602" y="25404"/>
                  </a:lnTo>
                  <a:lnTo>
                    <a:pt x="38100" y="18287"/>
                  </a:lnTo>
                  <a:lnTo>
                    <a:pt x="36602" y="11144"/>
                  </a:lnTo>
                  <a:lnTo>
                    <a:pt x="32518" y="5334"/>
                  </a:lnTo>
                  <a:lnTo>
                    <a:pt x="26462" y="142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61871" y="4509515"/>
              <a:ext cx="595884" cy="59588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82723" y="4593335"/>
              <a:ext cx="504444" cy="50444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093708" y="3733800"/>
              <a:ext cx="6095" cy="119938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9078468" y="370179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28"/>
                  </a:lnTo>
                  <a:lnTo>
                    <a:pt x="5333" y="5333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3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25431" y="35147"/>
                  </a:lnTo>
                  <a:lnTo>
                    <a:pt x="31241" y="31241"/>
                  </a:lnTo>
                  <a:lnTo>
                    <a:pt x="35147" y="25431"/>
                  </a:lnTo>
                  <a:lnTo>
                    <a:pt x="36575" y="18287"/>
                  </a:lnTo>
                  <a:lnTo>
                    <a:pt x="35147" y="11144"/>
                  </a:lnTo>
                  <a:lnTo>
                    <a:pt x="31242" y="5333"/>
                  </a:lnTo>
                  <a:lnTo>
                    <a:pt x="25431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43839" y="2485644"/>
              <a:ext cx="6096" cy="240334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28599" y="2453639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8" y="0"/>
                  </a:moveTo>
                  <a:lnTo>
                    <a:pt x="11171" y="1494"/>
                  </a:lnTo>
                  <a:lnTo>
                    <a:pt x="5357" y="5572"/>
                  </a:lnTo>
                  <a:lnTo>
                    <a:pt x="1437" y="11626"/>
                  </a:lnTo>
                  <a:lnTo>
                    <a:pt x="0" y="19050"/>
                  </a:lnTo>
                  <a:lnTo>
                    <a:pt x="1437" y="26473"/>
                  </a:lnTo>
                  <a:lnTo>
                    <a:pt x="5357" y="32527"/>
                  </a:lnTo>
                  <a:lnTo>
                    <a:pt x="11171" y="36605"/>
                  </a:lnTo>
                  <a:lnTo>
                    <a:pt x="18288" y="38100"/>
                  </a:lnTo>
                  <a:lnTo>
                    <a:pt x="25404" y="36605"/>
                  </a:lnTo>
                  <a:lnTo>
                    <a:pt x="31218" y="32527"/>
                  </a:lnTo>
                  <a:lnTo>
                    <a:pt x="35138" y="26473"/>
                  </a:lnTo>
                  <a:lnTo>
                    <a:pt x="36575" y="19050"/>
                  </a:lnTo>
                  <a:lnTo>
                    <a:pt x="35138" y="11626"/>
                  </a:lnTo>
                  <a:lnTo>
                    <a:pt x="31218" y="5572"/>
                  </a:lnTo>
                  <a:lnTo>
                    <a:pt x="25404" y="1494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68751" y="3628644"/>
              <a:ext cx="7620" cy="80162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953512" y="3596639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28"/>
                  </a:lnTo>
                  <a:lnTo>
                    <a:pt x="5572" y="5334"/>
                  </a:lnTo>
                  <a:lnTo>
                    <a:pt x="1494" y="11144"/>
                  </a:lnTo>
                  <a:lnTo>
                    <a:pt x="0" y="18288"/>
                  </a:lnTo>
                  <a:lnTo>
                    <a:pt x="1494" y="25431"/>
                  </a:lnTo>
                  <a:lnTo>
                    <a:pt x="5572" y="31242"/>
                  </a:lnTo>
                  <a:lnTo>
                    <a:pt x="11626" y="35147"/>
                  </a:lnTo>
                  <a:lnTo>
                    <a:pt x="19050" y="36576"/>
                  </a:lnTo>
                  <a:lnTo>
                    <a:pt x="26473" y="35147"/>
                  </a:lnTo>
                  <a:lnTo>
                    <a:pt x="32527" y="31242"/>
                  </a:lnTo>
                  <a:lnTo>
                    <a:pt x="36605" y="25431"/>
                  </a:lnTo>
                  <a:lnTo>
                    <a:pt x="38100" y="18288"/>
                  </a:lnTo>
                  <a:lnTo>
                    <a:pt x="36605" y="11144"/>
                  </a:lnTo>
                  <a:lnTo>
                    <a:pt x="32527" y="5334"/>
                  </a:lnTo>
                  <a:lnTo>
                    <a:pt x="26473" y="142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529584" y="3985260"/>
              <a:ext cx="6096" cy="80010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514343" y="395173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7"/>
                  </a:lnTo>
                  <a:lnTo>
                    <a:pt x="5334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4" y="32518"/>
                  </a:lnTo>
                  <a:lnTo>
                    <a:pt x="11144" y="36602"/>
                  </a:lnTo>
                  <a:lnTo>
                    <a:pt x="18287" y="38100"/>
                  </a:lnTo>
                  <a:lnTo>
                    <a:pt x="25431" y="36602"/>
                  </a:lnTo>
                  <a:lnTo>
                    <a:pt x="31241" y="32518"/>
                  </a:lnTo>
                  <a:lnTo>
                    <a:pt x="35147" y="26462"/>
                  </a:lnTo>
                  <a:lnTo>
                    <a:pt x="36575" y="19050"/>
                  </a:lnTo>
                  <a:lnTo>
                    <a:pt x="35147" y="11637"/>
                  </a:lnTo>
                  <a:lnTo>
                    <a:pt x="31241" y="5581"/>
                  </a:lnTo>
                  <a:lnTo>
                    <a:pt x="25431" y="149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409444" y="3055620"/>
              <a:ext cx="6095" cy="1200912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2394203" y="3023616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87" y="0"/>
                  </a:moveTo>
                  <a:lnTo>
                    <a:pt x="11144" y="1494"/>
                  </a:lnTo>
                  <a:lnTo>
                    <a:pt x="5333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4" y="32527"/>
                  </a:lnTo>
                  <a:lnTo>
                    <a:pt x="11144" y="36605"/>
                  </a:lnTo>
                  <a:lnTo>
                    <a:pt x="18287" y="38100"/>
                  </a:lnTo>
                  <a:lnTo>
                    <a:pt x="25431" y="36605"/>
                  </a:lnTo>
                  <a:lnTo>
                    <a:pt x="31242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1" y="5572"/>
                  </a:lnTo>
                  <a:lnTo>
                    <a:pt x="25431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02435" y="1193291"/>
              <a:ext cx="594359" cy="352196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979663" y="4706111"/>
              <a:ext cx="7619" cy="30937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039112" y="1894331"/>
              <a:ext cx="505968" cy="2449068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7964423" y="4674108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7"/>
                  </a:lnTo>
                  <a:lnTo>
                    <a:pt x="5333" y="5581"/>
                  </a:lnTo>
                  <a:lnTo>
                    <a:pt x="1428" y="11637"/>
                  </a:lnTo>
                  <a:lnTo>
                    <a:pt x="0" y="19049"/>
                  </a:lnTo>
                  <a:lnTo>
                    <a:pt x="1428" y="26462"/>
                  </a:lnTo>
                  <a:lnTo>
                    <a:pt x="5333" y="32518"/>
                  </a:lnTo>
                  <a:lnTo>
                    <a:pt x="11144" y="36602"/>
                  </a:lnTo>
                  <a:lnTo>
                    <a:pt x="18287" y="38099"/>
                  </a:lnTo>
                  <a:lnTo>
                    <a:pt x="25431" y="36602"/>
                  </a:lnTo>
                  <a:lnTo>
                    <a:pt x="31241" y="32518"/>
                  </a:lnTo>
                  <a:lnTo>
                    <a:pt x="35147" y="26462"/>
                  </a:lnTo>
                  <a:lnTo>
                    <a:pt x="36575" y="19049"/>
                  </a:lnTo>
                  <a:lnTo>
                    <a:pt x="35147" y="11637"/>
                  </a:lnTo>
                  <a:lnTo>
                    <a:pt x="31242" y="5581"/>
                  </a:lnTo>
                  <a:lnTo>
                    <a:pt x="25431" y="149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39951" y="2234183"/>
              <a:ext cx="6096" cy="2403348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124712" y="1161287"/>
              <a:ext cx="1049020" cy="1077595"/>
            </a:xfrm>
            <a:custGeom>
              <a:avLst/>
              <a:gdLst/>
              <a:ahLst/>
              <a:cxnLst/>
              <a:rect l="l" t="t" r="r" b="b"/>
              <a:pathLst>
                <a:path w="1049020" h="1077595">
                  <a:moveTo>
                    <a:pt x="36576" y="1059180"/>
                  </a:moveTo>
                  <a:lnTo>
                    <a:pt x="35128" y="1052042"/>
                  </a:lnTo>
                  <a:lnTo>
                    <a:pt x="31216" y="1046226"/>
                  </a:lnTo>
                  <a:lnTo>
                    <a:pt x="25400" y="1042327"/>
                  </a:lnTo>
                  <a:lnTo>
                    <a:pt x="18288" y="1040892"/>
                  </a:lnTo>
                  <a:lnTo>
                    <a:pt x="11163" y="1042327"/>
                  </a:lnTo>
                  <a:lnTo>
                    <a:pt x="5346" y="1046238"/>
                  </a:lnTo>
                  <a:lnTo>
                    <a:pt x="1435" y="1052042"/>
                  </a:lnTo>
                  <a:lnTo>
                    <a:pt x="0" y="1059180"/>
                  </a:lnTo>
                  <a:lnTo>
                    <a:pt x="1435" y="1066330"/>
                  </a:lnTo>
                  <a:lnTo>
                    <a:pt x="5346" y="1072134"/>
                  </a:lnTo>
                  <a:lnTo>
                    <a:pt x="11163" y="1076045"/>
                  </a:lnTo>
                  <a:lnTo>
                    <a:pt x="18288" y="1077468"/>
                  </a:lnTo>
                  <a:lnTo>
                    <a:pt x="25400" y="1076045"/>
                  </a:lnTo>
                  <a:lnTo>
                    <a:pt x="31216" y="1072134"/>
                  </a:lnTo>
                  <a:lnTo>
                    <a:pt x="35128" y="1066330"/>
                  </a:lnTo>
                  <a:lnTo>
                    <a:pt x="36576" y="1059180"/>
                  </a:lnTo>
                  <a:close/>
                </a:path>
                <a:path w="1049020" h="1077595">
                  <a:moveTo>
                    <a:pt x="672084" y="18288"/>
                  </a:moveTo>
                  <a:lnTo>
                    <a:pt x="670585" y="11150"/>
                  </a:lnTo>
                  <a:lnTo>
                    <a:pt x="666508" y="5334"/>
                  </a:lnTo>
                  <a:lnTo>
                    <a:pt x="660450" y="1435"/>
                  </a:lnTo>
                  <a:lnTo>
                    <a:pt x="653034" y="0"/>
                  </a:lnTo>
                  <a:lnTo>
                    <a:pt x="645604" y="1435"/>
                  </a:lnTo>
                  <a:lnTo>
                    <a:pt x="639546" y="5334"/>
                  </a:lnTo>
                  <a:lnTo>
                    <a:pt x="635469" y="11150"/>
                  </a:lnTo>
                  <a:lnTo>
                    <a:pt x="633984" y="18288"/>
                  </a:lnTo>
                  <a:lnTo>
                    <a:pt x="635469" y="25438"/>
                  </a:lnTo>
                  <a:lnTo>
                    <a:pt x="639546" y="31242"/>
                  </a:lnTo>
                  <a:lnTo>
                    <a:pt x="645604" y="35153"/>
                  </a:lnTo>
                  <a:lnTo>
                    <a:pt x="653034" y="36576"/>
                  </a:lnTo>
                  <a:lnTo>
                    <a:pt x="660450" y="35153"/>
                  </a:lnTo>
                  <a:lnTo>
                    <a:pt x="666508" y="31242"/>
                  </a:lnTo>
                  <a:lnTo>
                    <a:pt x="670585" y="25438"/>
                  </a:lnTo>
                  <a:lnTo>
                    <a:pt x="672084" y="18288"/>
                  </a:lnTo>
                  <a:close/>
                </a:path>
                <a:path w="1049020" h="1077595">
                  <a:moveTo>
                    <a:pt x="1048512" y="718566"/>
                  </a:moveTo>
                  <a:lnTo>
                    <a:pt x="1047076" y="711149"/>
                  </a:lnTo>
                  <a:lnTo>
                    <a:pt x="1043178" y="705091"/>
                  </a:lnTo>
                  <a:lnTo>
                    <a:pt x="1037361" y="701014"/>
                  </a:lnTo>
                  <a:lnTo>
                    <a:pt x="1030224" y="699516"/>
                  </a:lnTo>
                  <a:lnTo>
                    <a:pt x="1023073" y="701014"/>
                  </a:lnTo>
                  <a:lnTo>
                    <a:pt x="1017270" y="705091"/>
                  </a:lnTo>
                  <a:lnTo>
                    <a:pt x="1013358" y="711149"/>
                  </a:lnTo>
                  <a:lnTo>
                    <a:pt x="1011936" y="718566"/>
                  </a:lnTo>
                  <a:lnTo>
                    <a:pt x="1013358" y="725995"/>
                  </a:lnTo>
                  <a:lnTo>
                    <a:pt x="1017270" y="732053"/>
                  </a:lnTo>
                  <a:lnTo>
                    <a:pt x="1023073" y="736130"/>
                  </a:lnTo>
                  <a:lnTo>
                    <a:pt x="1030224" y="737616"/>
                  </a:lnTo>
                  <a:lnTo>
                    <a:pt x="1037361" y="736130"/>
                  </a:lnTo>
                  <a:lnTo>
                    <a:pt x="1043178" y="732053"/>
                  </a:lnTo>
                  <a:lnTo>
                    <a:pt x="1047076" y="725995"/>
                  </a:lnTo>
                  <a:lnTo>
                    <a:pt x="1048512" y="718566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18260" y="2473452"/>
              <a:ext cx="7619" cy="2403348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303020" y="2441447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30">
                  <a:moveTo>
                    <a:pt x="19050" y="0"/>
                  </a:moveTo>
                  <a:lnTo>
                    <a:pt x="11626" y="1428"/>
                  </a:lnTo>
                  <a:lnTo>
                    <a:pt x="5572" y="5334"/>
                  </a:lnTo>
                  <a:lnTo>
                    <a:pt x="1494" y="11144"/>
                  </a:lnTo>
                  <a:lnTo>
                    <a:pt x="0" y="18287"/>
                  </a:lnTo>
                  <a:lnTo>
                    <a:pt x="1494" y="25431"/>
                  </a:lnTo>
                  <a:lnTo>
                    <a:pt x="5572" y="31242"/>
                  </a:lnTo>
                  <a:lnTo>
                    <a:pt x="11626" y="35147"/>
                  </a:lnTo>
                  <a:lnTo>
                    <a:pt x="19050" y="36575"/>
                  </a:lnTo>
                  <a:lnTo>
                    <a:pt x="26473" y="35147"/>
                  </a:lnTo>
                  <a:lnTo>
                    <a:pt x="32527" y="31241"/>
                  </a:lnTo>
                  <a:lnTo>
                    <a:pt x="36605" y="25431"/>
                  </a:lnTo>
                  <a:lnTo>
                    <a:pt x="38100" y="18287"/>
                  </a:lnTo>
                  <a:lnTo>
                    <a:pt x="36605" y="11144"/>
                  </a:lnTo>
                  <a:lnTo>
                    <a:pt x="32527" y="5333"/>
                  </a:lnTo>
                  <a:lnTo>
                    <a:pt x="26473" y="142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235451" y="938783"/>
              <a:ext cx="6095" cy="352044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3220212" y="90525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4"/>
                  </a:lnTo>
                  <a:lnTo>
                    <a:pt x="5333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4" y="32527"/>
                  </a:lnTo>
                  <a:lnTo>
                    <a:pt x="11144" y="36605"/>
                  </a:lnTo>
                  <a:lnTo>
                    <a:pt x="18287" y="38100"/>
                  </a:lnTo>
                  <a:lnTo>
                    <a:pt x="25431" y="36605"/>
                  </a:lnTo>
                  <a:lnTo>
                    <a:pt x="31241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1" y="5572"/>
                  </a:lnTo>
                  <a:lnTo>
                    <a:pt x="25431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822447" y="2189988"/>
              <a:ext cx="6095" cy="2403348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2807207" y="2157983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18287" y="0"/>
                  </a:moveTo>
                  <a:lnTo>
                    <a:pt x="11144" y="1428"/>
                  </a:lnTo>
                  <a:lnTo>
                    <a:pt x="5333" y="5334"/>
                  </a:lnTo>
                  <a:lnTo>
                    <a:pt x="1428" y="11144"/>
                  </a:lnTo>
                  <a:lnTo>
                    <a:pt x="0" y="18288"/>
                  </a:lnTo>
                  <a:lnTo>
                    <a:pt x="1428" y="25431"/>
                  </a:lnTo>
                  <a:lnTo>
                    <a:pt x="5334" y="31242"/>
                  </a:lnTo>
                  <a:lnTo>
                    <a:pt x="11144" y="35147"/>
                  </a:lnTo>
                  <a:lnTo>
                    <a:pt x="18287" y="36576"/>
                  </a:lnTo>
                  <a:lnTo>
                    <a:pt x="25431" y="35147"/>
                  </a:lnTo>
                  <a:lnTo>
                    <a:pt x="31242" y="31242"/>
                  </a:lnTo>
                  <a:lnTo>
                    <a:pt x="35147" y="25431"/>
                  </a:lnTo>
                  <a:lnTo>
                    <a:pt x="36575" y="18288"/>
                  </a:lnTo>
                  <a:lnTo>
                    <a:pt x="35147" y="11144"/>
                  </a:lnTo>
                  <a:lnTo>
                    <a:pt x="31241" y="5334"/>
                  </a:lnTo>
                  <a:lnTo>
                    <a:pt x="25431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69591" y="4207764"/>
              <a:ext cx="7620" cy="801623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2055875" y="4175759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87" y="0"/>
                  </a:moveTo>
                  <a:lnTo>
                    <a:pt x="11144" y="1437"/>
                  </a:lnTo>
                  <a:lnTo>
                    <a:pt x="5333" y="5357"/>
                  </a:lnTo>
                  <a:lnTo>
                    <a:pt x="1428" y="11171"/>
                  </a:lnTo>
                  <a:lnTo>
                    <a:pt x="0" y="18287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7" y="36575"/>
                  </a:lnTo>
                  <a:lnTo>
                    <a:pt x="25431" y="35138"/>
                  </a:lnTo>
                  <a:lnTo>
                    <a:pt x="31242" y="31218"/>
                  </a:lnTo>
                  <a:lnTo>
                    <a:pt x="35147" y="25404"/>
                  </a:lnTo>
                  <a:lnTo>
                    <a:pt x="36575" y="18287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52543" y="4651247"/>
              <a:ext cx="7620" cy="309372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4337304" y="46192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51687" y="1551431"/>
              <a:ext cx="3799332" cy="3592067"/>
            </a:xfrm>
            <a:prstGeom prst="rect">
              <a:avLst/>
            </a:prstGeom>
          </p:spPr>
        </p:pic>
      </p:grp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3890898" y="313436"/>
            <a:ext cx="464439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9" dirty="0"/>
              <a:t>What</a:t>
            </a:r>
            <a:r>
              <a:rPr spc="-20" dirty="0"/>
              <a:t> </a:t>
            </a:r>
            <a:r>
              <a:rPr spc="-95" dirty="0"/>
              <a:t>is</a:t>
            </a:r>
            <a:r>
              <a:rPr spc="-110" dirty="0"/>
              <a:t> </a:t>
            </a:r>
            <a:r>
              <a:rPr spc="-220" dirty="0"/>
              <a:t>Linear</a:t>
            </a:r>
            <a:r>
              <a:rPr spc="-20" dirty="0"/>
              <a:t> </a:t>
            </a:r>
            <a:r>
              <a:rPr spc="-325" dirty="0"/>
              <a:t>Regression?</a:t>
            </a:r>
          </a:p>
        </p:txBody>
      </p:sp>
      <p:sp>
        <p:nvSpPr>
          <p:cNvPr id="63" name="object 63"/>
          <p:cNvSpPr txBox="1"/>
          <p:nvPr/>
        </p:nvSpPr>
        <p:spPr>
          <a:xfrm>
            <a:off x="3654678" y="1020825"/>
            <a:ext cx="520065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3535" marR="5715" indent="-331470" algn="just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Segoe UI Symbol"/>
                <a:cs typeface="Segoe UI Symbol"/>
              </a:rPr>
              <a:t>❏</a:t>
            </a:r>
            <a:r>
              <a:rPr sz="1600" spc="114" dirty="0">
                <a:solidFill>
                  <a:srgbClr val="FFFFFF"/>
                </a:solidFill>
                <a:latin typeface="Segoe UI Symbol"/>
                <a:cs typeface="Segoe UI Symbol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Linear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regression</a:t>
            </a:r>
            <a:r>
              <a:rPr sz="16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16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predict</a:t>
            </a:r>
            <a:r>
              <a:rPr sz="16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another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endParaRPr sz="1600">
              <a:latin typeface="Calibri"/>
              <a:cs typeface="Calibri"/>
            </a:endParaRPr>
          </a:p>
          <a:p>
            <a:pPr marL="343535" marR="5080" indent="-331470" algn="just">
              <a:lnSpc>
                <a:spcPct val="100000"/>
              </a:lnSpc>
              <a:spcBef>
                <a:spcPts val="1925"/>
              </a:spcBef>
            </a:pPr>
            <a:r>
              <a:rPr sz="1600" dirty="0">
                <a:solidFill>
                  <a:srgbClr val="FFFFFF"/>
                </a:solidFill>
                <a:latin typeface="Segoe UI Symbol"/>
                <a:cs typeface="Segoe UI Symbol"/>
              </a:rPr>
              <a:t>❏</a:t>
            </a:r>
            <a:r>
              <a:rPr sz="1600" spc="114" dirty="0">
                <a:solidFill>
                  <a:srgbClr val="FFFFFF"/>
                </a:solidFill>
                <a:latin typeface="Segoe UI Symbol"/>
                <a:cs typeface="Segoe UI Symbol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Linear</a:t>
            </a:r>
            <a:r>
              <a:rPr sz="16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regression</a:t>
            </a:r>
            <a:r>
              <a:rPr sz="16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6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type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supervised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learning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algorithm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computes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linear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relationship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dependent</a:t>
            </a:r>
            <a:r>
              <a:rPr sz="1600" spc="26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r>
              <a:rPr sz="1600" spc="26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26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1600" spc="26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600" spc="26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600" spc="26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independent features.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64" name="object 64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6192011" y="2709672"/>
            <a:ext cx="216408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00956" y="3262417"/>
            <a:ext cx="5944235" cy="1881505"/>
            <a:chOff x="3200956" y="3262417"/>
            <a:chExt cx="5944235" cy="18815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0956" y="3980688"/>
              <a:ext cx="2380898" cy="11628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2655" y="3262417"/>
              <a:ext cx="5721344" cy="188108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36075" y="4337304"/>
              <a:ext cx="5507924" cy="8061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60787" y="4463897"/>
              <a:ext cx="5384007" cy="679602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-267" y="3465576"/>
            <a:ext cx="4427855" cy="1678305"/>
            <a:chOff x="-267" y="3465576"/>
            <a:chExt cx="4427855" cy="167830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67" y="3465576"/>
              <a:ext cx="2877877" cy="16779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3749296"/>
              <a:ext cx="4104712" cy="13942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1" y="3628552"/>
              <a:ext cx="4340343" cy="151494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3508525"/>
              <a:ext cx="4427094" cy="16349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9323" y="4547616"/>
              <a:ext cx="594359" cy="59588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871459" y="2950464"/>
            <a:ext cx="1272540" cy="2193036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88392" y="3090672"/>
            <a:ext cx="594360" cy="2052955"/>
            <a:chOff x="88392" y="3090672"/>
            <a:chExt cx="594360" cy="2052955"/>
          </a:xfrm>
        </p:grpSpPr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392" y="3124200"/>
              <a:ext cx="594360" cy="20193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67283" y="309067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71" y="1494"/>
                  </a:lnTo>
                  <a:lnTo>
                    <a:pt x="5357" y="5572"/>
                  </a:lnTo>
                  <a:lnTo>
                    <a:pt x="1437" y="11626"/>
                  </a:lnTo>
                  <a:lnTo>
                    <a:pt x="0" y="19050"/>
                  </a:lnTo>
                  <a:lnTo>
                    <a:pt x="1437" y="26473"/>
                  </a:lnTo>
                  <a:lnTo>
                    <a:pt x="5357" y="32527"/>
                  </a:lnTo>
                  <a:lnTo>
                    <a:pt x="11171" y="36605"/>
                  </a:lnTo>
                  <a:lnTo>
                    <a:pt x="18287" y="38100"/>
                  </a:lnTo>
                  <a:lnTo>
                    <a:pt x="25404" y="36605"/>
                  </a:lnTo>
                  <a:lnTo>
                    <a:pt x="31218" y="32527"/>
                  </a:lnTo>
                  <a:lnTo>
                    <a:pt x="35138" y="26473"/>
                  </a:lnTo>
                  <a:lnTo>
                    <a:pt x="36575" y="19050"/>
                  </a:lnTo>
                  <a:lnTo>
                    <a:pt x="35138" y="11626"/>
                  </a:lnTo>
                  <a:lnTo>
                    <a:pt x="31218" y="5572"/>
                  </a:lnTo>
                  <a:lnTo>
                    <a:pt x="25404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880872" y="4834128"/>
            <a:ext cx="38100" cy="309880"/>
            <a:chOff x="880872" y="4834128"/>
            <a:chExt cx="38100" cy="309880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6112" y="4866132"/>
              <a:ext cx="7619" cy="27736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80872" y="4834128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37" y="1437"/>
                  </a:lnTo>
                  <a:lnTo>
                    <a:pt x="5581" y="5357"/>
                  </a:lnTo>
                  <a:lnTo>
                    <a:pt x="1497" y="11171"/>
                  </a:lnTo>
                  <a:lnTo>
                    <a:pt x="0" y="18288"/>
                  </a:lnTo>
                  <a:lnTo>
                    <a:pt x="1497" y="25404"/>
                  </a:lnTo>
                  <a:lnTo>
                    <a:pt x="5581" y="31218"/>
                  </a:lnTo>
                  <a:lnTo>
                    <a:pt x="11637" y="35138"/>
                  </a:lnTo>
                  <a:lnTo>
                    <a:pt x="19050" y="36576"/>
                  </a:lnTo>
                  <a:lnTo>
                    <a:pt x="26462" y="35138"/>
                  </a:lnTo>
                  <a:lnTo>
                    <a:pt x="32518" y="31218"/>
                  </a:lnTo>
                  <a:lnTo>
                    <a:pt x="36602" y="25404"/>
                  </a:lnTo>
                  <a:lnTo>
                    <a:pt x="38100" y="18288"/>
                  </a:lnTo>
                  <a:lnTo>
                    <a:pt x="36602" y="11171"/>
                  </a:lnTo>
                  <a:lnTo>
                    <a:pt x="32518" y="5357"/>
                  </a:lnTo>
                  <a:lnTo>
                    <a:pt x="26462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580132" y="4753355"/>
            <a:ext cx="36830" cy="390525"/>
            <a:chOff x="2580132" y="4753355"/>
            <a:chExt cx="36830" cy="390525"/>
          </a:xfrm>
        </p:grpSpPr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93848" y="4785359"/>
              <a:ext cx="7620" cy="35814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580132" y="475335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87" y="0"/>
                  </a:moveTo>
                  <a:lnTo>
                    <a:pt x="11144" y="1497"/>
                  </a:lnTo>
                  <a:lnTo>
                    <a:pt x="5334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3" y="32518"/>
                  </a:lnTo>
                  <a:lnTo>
                    <a:pt x="11144" y="36602"/>
                  </a:lnTo>
                  <a:lnTo>
                    <a:pt x="18287" y="38100"/>
                  </a:lnTo>
                  <a:lnTo>
                    <a:pt x="25431" y="36602"/>
                  </a:lnTo>
                  <a:lnTo>
                    <a:pt x="31241" y="32518"/>
                  </a:lnTo>
                  <a:lnTo>
                    <a:pt x="35147" y="26462"/>
                  </a:lnTo>
                  <a:lnTo>
                    <a:pt x="36575" y="19050"/>
                  </a:lnTo>
                  <a:lnTo>
                    <a:pt x="35147" y="11637"/>
                  </a:lnTo>
                  <a:lnTo>
                    <a:pt x="31242" y="5581"/>
                  </a:lnTo>
                  <a:lnTo>
                    <a:pt x="25431" y="149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123188" y="4543044"/>
            <a:ext cx="38100" cy="600710"/>
            <a:chOff x="1123188" y="4543044"/>
            <a:chExt cx="38100" cy="600710"/>
          </a:xfrm>
        </p:grpSpPr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38428" y="4575048"/>
              <a:ext cx="7619" cy="56845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123188" y="45430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37" y="1437"/>
                  </a:lnTo>
                  <a:lnTo>
                    <a:pt x="5581" y="5357"/>
                  </a:lnTo>
                  <a:lnTo>
                    <a:pt x="1497" y="11171"/>
                  </a:lnTo>
                  <a:lnTo>
                    <a:pt x="0" y="18287"/>
                  </a:lnTo>
                  <a:lnTo>
                    <a:pt x="1497" y="25404"/>
                  </a:lnTo>
                  <a:lnTo>
                    <a:pt x="5581" y="31218"/>
                  </a:lnTo>
                  <a:lnTo>
                    <a:pt x="11637" y="35138"/>
                  </a:lnTo>
                  <a:lnTo>
                    <a:pt x="19050" y="36575"/>
                  </a:lnTo>
                  <a:lnTo>
                    <a:pt x="26462" y="35138"/>
                  </a:lnTo>
                  <a:lnTo>
                    <a:pt x="32518" y="31218"/>
                  </a:lnTo>
                  <a:lnTo>
                    <a:pt x="36602" y="25404"/>
                  </a:lnTo>
                  <a:lnTo>
                    <a:pt x="38100" y="18287"/>
                  </a:lnTo>
                  <a:lnTo>
                    <a:pt x="36602" y="11171"/>
                  </a:lnTo>
                  <a:lnTo>
                    <a:pt x="32518" y="5357"/>
                  </a:lnTo>
                  <a:lnTo>
                    <a:pt x="26462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8663940" y="2916935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7" y="0"/>
                </a:moveTo>
                <a:lnTo>
                  <a:pt x="11144" y="1494"/>
                </a:lnTo>
                <a:lnTo>
                  <a:pt x="5333" y="5572"/>
                </a:lnTo>
                <a:lnTo>
                  <a:pt x="1428" y="11626"/>
                </a:lnTo>
                <a:lnTo>
                  <a:pt x="0" y="19050"/>
                </a:lnTo>
                <a:lnTo>
                  <a:pt x="1428" y="26473"/>
                </a:lnTo>
                <a:lnTo>
                  <a:pt x="5333" y="32527"/>
                </a:lnTo>
                <a:lnTo>
                  <a:pt x="11144" y="36605"/>
                </a:lnTo>
                <a:lnTo>
                  <a:pt x="18287" y="38100"/>
                </a:lnTo>
                <a:lnTo>
                  <a:pt x="25431" y="36605"/>
                </a:lnTo>
                <a:lnTo>
                  <a:pt x="31242" y="32527"/>
                </a:lnTo>
                <a:lnTo>
                  <a:pt x="35147" y="26473"/>
                </a:lnTo>
                <a:lnTo>
                  <a:pt x="36575" y="19050"/>
                </a:lnTo>
                <a:lnTo>
                  <a:pt x="35147" y="11626"/>
                </a:lnTo>
                <a:lnTo>
                  <a:pt x="31241" y="5572"/>
                </a:lnTo>
                <a:lnTo>
                  <a:pt x="25431" y="1494"/>
                </a:lnTo>
                <a:lnTo>
                  <a:pt x="18287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658368" y="4271771"/>
            <a:ext cx="36830" cy="871855"/>
            <a:chOff x="658368" y="4271771"/>
            <a:chExt cx="36830" cy="871855"/>
          </a:xfrm>
        </p:grpSpPr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3608" y="4303775"/>
              <a:ext cx="7620" cy="83972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58368" y="4271771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71" y="1437"/>
                  </a:lnTo>
                  <a:lnTo>
                    <a:pt x="5357" y="5357"/>
                  </a:lnTo>
                  <a:lnTo>
                    <a:pt x="1437" y="11171"/>
                  </a:lnTo>
                  <a:lnTo>
                    <a:pt x="0" y="18287"/>
                  </a:lnTo>
                  <a:lnTo>
                    <a:pt x="1437" y="25404"/>
                  </a:lnTo>
                  <a:lnTo>
                    <a:pt x="5357" y="31218"/>
                  </a:lnTo>
                  <a:lnTo>
                    <a:pt x="11171" y="35138"/>
                  </a:lnTo>
                  <a:lnTo>
                    <a:pt x="18287" y="36575"/>
                  </a:lnTo>
                  <a:lnTo>
                    <a:pt x="25404" y="35138"/>
                  </a:lnTo>
                  <a:lnTo>
                    <a:pt x="31218" y="31218"/>
                  </a:lnTo>
                  <a:lnTo>
                    <a:pt x="35138" y="25404"/>
                  </a:lnTo>
                  <a:lnTo>
                    <a:pt x="36575" y="18287"/>
                  </a:lnTo>
                  <a:lnTo>
                    <a:pt x="35138" y="11171"/>
                  </a:lnTo>
                  <a:lnTo>
                    <a:pt x="31218" y="5357"/>
                  </a:lnTo>
                  <a:lnTo>
                    <a:pt x="25404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3451859" y="4543044"/>
            <a:ext cx="36830" cy="600710"/>
            <a:chOff x="3451859" y="4543044"/>
            <a:chExt cx="36830" cy="600710"/>
          </a:xfrm>
        </p:grpSpPr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67099" y="4575048"/>
              <a:ext cx="6096" cy="56845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451859" y="4543044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37"/>
                  </a:lnTo>
                  <a:lnTo>
                    <a:pt x="5334" y="5357"/>
                  </a:lnTo>
                  <a:lnTo>
                    <a:pt x="1428" y="11171"/>
                  </a:lnTo>
                  <a:lnTo>
                    <a:pt x="0" y="18287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7" y="36575"/>
                  </a:lnTo>
                  <a:lnTo>
                    <a:pt x="25431" y="35138"/>
                  </a:lnTo>
                  <a:lnTo>
                    <a:pt x="31241" y="31218"/>
                  </a:lnTo>
                  <a:lnTo>
                    <a:pt x="35147" y="25404"/>
                  </a:lnTo>
                  <a:lnTo>
                    <a:pt x="36575" y="18287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4265676" y="4408932"/>
            <a:ext cx="38100" cy="734695"/>
            <a:chOff x="4265676" y="4408932"/>
            <a:chExt cx="38100" cy="734695"/>
          </a:xfrm>
        </p:grpSpPr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80916" y="4442460"/>
              <a:ext cx="7620" cy="70104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265676" y="440893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26" y="1497"/>
                  </a:lnTo>
                  <a:lnTo>
                    <a:pt x="5572" y="5581"/>
                  </a:lnTo>
                  <a:lnTo>
                    <a:pt x="1494" y="11637"/>
                  </a:lnTo>
                  <a:lnTo>
                    <a:pt x="0" y="19050"/>
                  </a:lnTo>
                  <a:lnTo>
                    <a:pt x="1494" y="26462"/>
                  </a:lnTo>
                  <a:lnTo>
                    <a:pt x="5572" y="32518"/>
                  </a:lnTo>
                  <a:lnTo>
                    <a:pt x="11626" y="36602"/>
                  </a:lnTo>
                  <a:lnTo>
                    <a:pt x="19050" y="38100"/>
                  </a:lnTo>
                  <a:lnTo>
                    <a:pt x="26473" y="36602"/>
                  </a:lnTo>
                  <a:lnTo>
                    <a:pt x="32527" y="32518"/>
                  </a:lnTo>
                  <a:lnTo>
                    <a:pt x="36605" y="26462"/>
                  </a:lnTo>
                  <a:lnTo>
                    <a:pt x="38100" y="19050"/>
                  </a:lnTo>
                  <a:lnTo>
                    <a:pt x="36605" y="11637"/>
                  </a:lnTo>
                  <a:lnTo>
                    <a:pt x="32527" y="5581"/>
                  </a:lnTo>
                  <a:lnTo>
                    <a:pt x="26473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2119883" y="4683252"/>
            <a:ext cx="36830" cy="460375"/>
            <a:chOff x="2119883" y="4683252"/>
            <a:chExt cx="36830" cy="460375"/>
          </a:xfrm>
        </p:grpSpPr>
        <p:pic>
          <p:nvPicPr>
            <p:cNvPr id="37" name="object 3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133599" y="4716780"/>
              <a:ext cx="7620" cy="42672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119883" y="468325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88" y="0"/>
                  </a:moveTo>
                  <a:lnTo>
                    <a:pt x="11144" y="1497"/>
                  </a:lnTo>
                  <a:lnTo>
                    <a:pt x="5334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4" y="32518"/>
                  </a:lnTo>
                  <a:lnTo>
                    <a:pt x="11144" y="36602"/>
                  </a:lnTo>
                  <a:lnTo>
                    <a:pt x="18288" y="38100"/>
                  </a:lnTo>
                  <a:lnTo>
                    <a:pt x="25431" y="36602"/>
                  </a:lnTo>
                  <a:lnTo>
                    <a:pt x="31242" y="32518"/>
                  </a:lnTo>
                  <a:lnTo>
                    <a:pt x="35147" y="26462"/>
                  </a:lnTo>
                  <a:lnTo>
                    <a:pt x="36576" y="19050"/>
                  </a:lnTo>
                  <a:lnTo>
                    <a:pt x="35147" y="11637"/>
                  </a:lnTo>
                  <a:lnTo>
                    <a:pt x="31242" y="5581"/>
                  </a:lnTo>
                  <a:lnTo>
                    <a:pt x="25431" y="1497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7712964" y="4866132"/>
            <a:ext cx="38100" cy="277495"/>
            <a:chOff x="7712964" y="4866132"/>
            <a:chExt cx="38100" cy="277495"/>
          </a:xfrm>
        </p:grpSpPr>
        <p:pic>
          <p:nvPicPr>
            <p:cNvPr id="40" name="object 4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728204" y="4899660"/>
              <a:ext cx="7619" cy="24384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7712964" y="486613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26" y="1497"/>
                  </a:lnTo>
                  <a:lnTo>
                    <a:pt x="5572" y="5581"/>
                  </a:lnTo>
                  <a:lnTo>
                    <a:pt x="1494" y="11637"/>
                  </a:lnTo>
                  <a:lnTo>
                    <a:pt x="0" y="19049"/>
                  </a:lnTo>
                  <a:lnTo>
                    <a:pt x="1494" y="26462"/>
                  </a:lnTo>
                  <a:lnTo>
                    <a:pt x="5572" y="32518"/>
                  </a:lnTo>
                  <a:lnTo>
                    <a:pt x="11626" y="36602"/>
                  </a:lnTo>
                  <a:lnTo>
                    <a:pt x="19050" y="38099"/>
                  </a:lnTo>
                  <a:lnTo>
                    <a:pt x="26473" y="36602"/>
                  </a:lnTo>
                  <a:lnTo>
                    <a:pt x="32527" y="32518"/>
                  </a:lnTo>
                  <a:lnTo>
                    <a:pt x="36605" y="26462"/>
                  </a:lnTo>
                  <a:lnTo>
                    <a:pt x="38100" y="19049"/>
                  </a:lnTo>
                  <a:lnTo>
                    <a:pt x="36605" y="11637"/>
                  </a:lnTo>
                  <a:lnTo>
                    <a:pt x="32527" y="5581"/>
                  </a:lnTo>
                  <a:lnTo>
                    <a:pt x="26473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5876544" y="4721352"/>
            <a:ext cx="36830" cy="422275"/>
            <a:chOff x="5876544" y="4721352"/>
            <a:chExt cx="36830" cy="422275"/>
          </a:xfrm>
        </p:grpSpPr>
        <p:pic>
          <p:nvPicPr>
            <p:cNvPr id="43" name="object 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891784" y="4753356"/>
              <a:ext cx="7620" cy="39014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876544" y="4721352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37"/>
                  </a:lnTo>
                  <a:lnTo>
                    <a:pt x="5334" y="5357"/>
                  </a:lnTo>
                  <a:lnTo>
                    <a:pt x="1428" y="11171"/>
                  </a:lnTo>
                  <a:lnTo>
                    <a:pt x="0" y="18288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7" y="36576"/>
                  </a:lnTo>
                  <a:lnTo>
                    <a:pt x="25431" y="35138"/>
                  </a:lnTo>
                  <a:lnTo>
                    <a:pt x="31241" y="31218"/>
                  </a:lnTo>
                  <a:lnTo>
                    <a:pt x="35147" y="25404"/>
                  </a:lnTo>
                  <a:lnTo>
                    <a:pt x="36575" y="18288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4541520" y="2941320"/>
            <a:ext cx="36830" cy="2202180"/>
            <a:chOff x="4541520" y="2941320"/>
            <a:chExt cx="36830" cy="2202180"/>
          </a:xfrm>
        </p:grpSpPr>
        <p:pic>
          <p:nvPicPr>
            <p:cNvPr id="46" name="object 4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556760" y="2973324"/>
              <a:ext cx="6096" cy="2170176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541520" y="294132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87" y="0"/>
                  </a:moveTo>
                  <a:lnTo>
                    <a:pt x="11144" y="1428"/>
                  </a:lnTo>
                  <a:lnTo>
                    <a:pt x="5334" y="5333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4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25431" y="35147"/>
                  </a:lnTo>
                  <a:lnTo>
                    <a:pt x="31241" y="31242"/>
                  </a:lnTo>
                  <a:lnTo>
                    <a:pt x="35147" y="25431"/>
                  </a:lnTo>
                  <a:lnTo>
                    <a:pt x="36575" y="18287"/>
                  </a:lnTo>
                  <a:lnTo>
                    <a:pt x="35147" y="11144"/>
                  </a:lnTo>
                  <a:lnTo>
                    <a:pt x="31241" y="5334"/>
                  </a:lnTo>
                  <a:lnTo>
                    <a:pt x="25431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5315711" y="4543044"/>
            <a:ext cx="38100" cy="600710"/>
            <a:chOff x="5315711" y="4543044"/>
            <a:chExt cx="38100" cy="600710"/>
          </a:xfrm>
        </p:grpSpPr>
        <p:pic>
          <p:nvPicPr>
            <p:cNvPr id="49" name="object 4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30951" y="4575048"/>
              <a:ext cx="7620" cy="56845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315711" y="45430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6646164" y="4622291"/>
            <a:ext cx="38100" cy="521334"/>
            <a:chOff x="6646164" y="4622291"/>
            <a:chExt cx="38100" cy="521334"/>
          </a:xfrm>
        </p:grpSpPr>
        <p:pic>
          <p:nvPicPr>
            <p:cNvPr id="52" name="object 5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661404" y="4654295"/>
              <a:ext cx="7619" cy="489204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6646164" y="4622291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8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6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8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8766047" y="4428744"/>
            <a:ext cx="36830" cy="715010"/>
            <a:chOff x="8766047" y="4428744"/>
            <a:chExt cx="36830" cy="715010"/>
          </a:xfrm>
        </p:grpSpPr>
        <p:pic>
          <p:nvPicPr>
            <p:cNvPr id="55" name="object 5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781287" y="4460748"/>
              <a:ext cx="7619" cy="682752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8766047" y="4428744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37"/>
                  </a:lnTo>
                  <a:lnTo>
                    <a:pt x="5333" y="5357"/>
                  </a:lnTo>
                  <a:lnTo>
                    <a:pt x="1428" y="11171"/>
                  </a:lnTo>
                  <a:lnTo>
                    <a:pt x="0" y="18287"/>
                  </a:lnTo>
                  <a:lnTo>
                    <a:pt x="1428" y="25404"/>
                  </a:lnTo>
                  <a:lnTo>
                    <a:pt x="5333" y="31218"/>
                  </a:lnTo>
                  <a:lnTo>
                    <a:pt x="11144" y="35138"/>
                  </a:lnTo>
                  <a:lnTo>
                    <a:pt x="18287" y="36575"/>
                  </a:lnTo>
                  <a:lnTo>
                    <a:pt x="25431" y="35138"/>
                  </a:lnTo>
                  <a:lnTo>
                    <a:pt x="31242" y="31218"/>
                  </a:lnTo>
                  <a:lnTo>
                    <a:pt x="35147" y="25404"/>
                  </a:lnTo>
                  <a:lnTo>
                    <a:pt x="36575" y="18287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8333231" y="4547615"/>
            <a:ext cx="36830" cy="596265"/>
            <a:chOff x="8333231" y="4547615"/>
            <a:chExt cx="36830" cy="596265"/>
          </a:xfrm>
        </p:grpSpPr>
        <p:pic>
          <p:nvPicPr>
            <p:cNvPr id="58" name="object 5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348471" y="4579619"/>
              <a:ext cx="6095" cy="56388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8333231" y="454761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8" y="0"/>
                  </a:moveTo>
                  <a:lnTo>
                    <a:pt x="11144" y="1437"/>
                  </a:lnTo>
                  <a:lnTo>
                    <a:pt x="5333" y="5357"/>
                  </a:lnTo>
                  <a:lnTo>
                    <a:pt x="1428" y="11171"/>
                  </a:lnTo>
                  <a:lnTo>
                    <a:pt x="0" y="18288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8" y="36576"/>
                  </a:lnTo>
                  <a:lnTo>
                    <a:pt x="25431" y="35138"/>
                  </a:lnTo>
                  <a:lnTo>
                    <a:pt x="31242" y="31218"/>
                  </a:lnTo>
                  <a:lnTo>
                    <a:pt x="35147" y="25404"/>
                  </a:lnTo>
                  <a:lnTo>
                    <a:pt x="36575" y="18288"/>
                  </a:lnTo>
                  <a:lnTo>
                    <a:pt x="35147" y="11171"/>
                  </a:lnTo>
                  <a:lnTo>
                    <a:pt x="31242" y="5357"/>
                  </a:lnTo>
                  <a:lnTo>
                    <a:pt x="25431" y="1437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9008364" y="3927347"/>
            <a:ext cx="36830" cy="1216660"/>
            <a:chOff x="9008364" y="3927347"/>
            <a:chExt cx="36830" cy="1216660"/>
          </a:xfrm>
        </p:grpSpPr>
        <p:pic>
          <p:nvPicPr>
            <p:cNvPr id="61" name="object 6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023604" y="3959351"/>
              <a:ext cx="7619" cy="1184148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9008364" y="3927347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37"/>
                  </a:lnTo>
                  <a:lnTo>
                    <a:pt x="5333" y="5357"/>
                  </a:lnTo>
                  <a:lnTo>
                    <a:pt x="1428" y="11171"/>
                  </a:lnTo>
                  <a:lnTo>
                    <a:pt x="0" y="18287"/>
                  </a:lnTo>
                  <a:lnTo>
                    <a:pt x="1428" y="25404"/>
                  </a:lnTo>
                  <a:lnTo>
                    <a:pt x="5333" y="31218"/>
                  </a:lnTo>
                  <a:lnTo>
                    <a:pt x="11144" y="35138"/>
                  </a:lnTo>
                  <a:lnTo>
                    <a:pt x="18287" y="36575"/>
                  </a:lnTo>
                  <a:lnTo>
                    <a:pt x="25431" y="35138"/>
                  </a:lnTo>
                  <a:lnTo>
                    <a:pt x="31241" y="31218"/>
                  </a:lnTo>
                  <a:lnTo>
                    <a:pt x="35147" y="25404"/>
                  </a:lnTo>
                  <a:lnTo>
                    <a:pt x="36575" y="18287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3" name="object 63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557516" y="4776215"/>
            <a:ext cx="594359" cy="367284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807707" y="4821935"/>
            <a:ext cx="504444" cy="321564"/>
          </a:xfrm>
          <a:prstGeom prst="rect">
            <a:avLst/>
          </a:prstGeom>
        </p:spPr>
      </p:pic>
      <p:grpSp>
        <p:nvGrpSpPr>
          <p:cNvPr id="65" name="object 65"/>
          <p:cNvGrpSpPr/>
          <p:nvPr/>
        </p:nvGrpSpPr>
        <p:grpSpPr>
          <a:xfrm>
            <a:off x="179831" y="3854196"/>
            <a:ext cx="36830" cy="1231900"/>
            <a:chOff x="179831" y="3854196"/>
            <a:chExt cx="36830" cy="1231900"/>
          </a:xfrm>
        </p:grpSpPr>
        <p:pic>
          <p:nvPicPr>
            <p:cNvPr id="66" name="object 6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93547" y="3886200"/>
              <a:ext cx="7619" cy="1199388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79831" y="3854196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71" y="1428"/>
                  </a:lnTo>
                  <a:lnTo>
                    <a:pt x="5357" y="5333"/>
                  </a:lnTo>
                  <a:lnTo>
                    <a:pt x="1437" y="11144"/>
                  </a:lnTo>
                  <a:lnTo>
                    <a:pt x="0" y="18287"/>
                  </a:lnTo>
                  <a:lnTo>
                    <a:pt x="1437" y="25404"/>
                  </a:lnTo>
                  <a:lnTo>
                    <a:pt x="5357" y="31218"/>
                  </a:lnTo>
                  <a:lnTo>
                    <a:pt x="11171" y="35138"/>
                  </a:lnTo>
                  <a:lnTo>
                    <a:pt x="18287" y="36575"/>
                  </a:lnTo>
                  <a:lnTo>
                    <a:pt x="25404" y="35138"/>
                  </a:lnTo>
                  <a:lnTo>
                    <a:pt x="31218" y="31218"/>
                  </a:lnTo>
                  <a:lnTo>
                    <a:pt x="35138" y="25404"/>
                  </a:lnTo>
                  <a:lnTo>
                    <a:pt x="36575" y="18287"/>
                  </a:lnTo>
                  <a:lnTo>
                    <a:pt x="35138" y="11144"/>
                  </a:lnTo>
                  <a:lnTo>
                    <a:pt x="31218" y="5333"/>
                  </a:lnTo>
                  <a:lnTo>
                    <a:pt x="25404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4663440" y="4543044"/>
            <a:ext cx="38100" cy="600710"/>
            <a:chOff x="4663440" y="4543044"/>
            <a:chExt cx="38100" cy="600710"/>
          </a:xfrm>
        </p:grpSpPr>
        <p:pic>
          <p:nvPicPr>
            <p:cNvPr id="69" name="object 6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78680" y="4575048"/>
              <a:ext cx="7620" cy="568452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4663440" y="45430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4908803" y="3692652"/>
            <a:ext cx="36830" cy="1233170"/>
            <a:chOff x="4908803" y="3692652"/>
            <a:chExt cx="36830" cy="1233170"/>
          </a:xfrm>
        </p:grpSpPr>
        <p:pic>
          <p:nvPicPr>
            <p:cNvPr id="72" name="object 7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924043" y="3724656"/>
              <a:ext cx="6096" cy="1200912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4908803" y="3692652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28"/>
                  </a:lnTo>
                  <a:lnTo>
                    <a:pt x="5334" y="5334"/>
                  </a:lnTo>
                  <a:lnTo>
                    <a:pt x="1428" y="11144"/>
                  </a:lnTo>
                  <a:lnTo>
                    <a:pt x="0" y="18288"/>
                  </a:lnTo>
                  <a:lnTo>
                    <a:pt x="1428" y="25431"/>
                  </a:lnTo>
                  <a:lnTo>
                    <a:pt x="5334" y="31242"/>
                  </a:lnTo>
                  <a:lnTo>
                    <a:pt x="11144" y="35147"/>
                  </a:lnTo>
                  <a:lnTo>
                    <a:pt x="18287" y="36576"/>
                  </a:lnTo>
                  <a:lnTo>
                    <a:pt x="25431" y="35147"/>
                  </a:lnTo>
                  <a:lnTo>
                    <a:pt x="31241" y="31242"/>
                  </a:lnTo>
                  <a:lnTo>
                    <a:pt x="35147" y="25431"/>
                  </a:lnTo>
                  <a:lnTo>
                    <a:pt x="36575" y="18288"/>
                  </a:lnTo>
                  <a:lnTo>
                    <a:pt x="35147" y="11144"/>
                  </a:lnTo>
                  <a:lnTo>
                    <a:pt x="31241" y="5334"/>
                  </a:lnTo>
                  <a:lnTo>
                    <a:pt x="25431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4125467" y="3439667"/>
            <a:ext cx="38100" cy="1704339"/>
            <a:chOff x="4125467" y="3439667"/>
            <a:chExt cx="38100" cy="1704339"/>
          </a:xfrm>
        </p:grpSpPr>
        <p:pic>
          <p:nvPicPr>
            <p:cNvPr id="75" name="object 7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140707" y="3471671"/>
              <a:ext cx="7620" cy="1671828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4125467" y="3439667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28"/>
                  </a:lnTo>
                  <a:lnTo>
                    <a:pt x="5572" y="5333"/>
                  </a:lnTo>
                  <a:lnTo>
                    <a:pt x="1494" y="11144"/>
                  </a:lnTo>
                  <a:lnTo>
                    <a:pt x="0" y="18287"/>
                  </a:lnTo>
                  <a:lnTo>
                    <a:pt x="1494" y="25431"/>
                  </a:lnTo>
                  <a:lnTo>
                    <a:pt x="5572" y="31241"/>
                  </a:lnTo>
                  <a:lnTo>
                    <a:pt x="11626" y="35147"/>
                  </a:lnTo>
                  <a:lnTo>
                    <a:pt x="19050" y="36575"/>
                  </a:lnTo>
                  <a:lnTo>
                    <a:pt x="26473" y="35147"/>
                  </a:lnTo>
                  <a:lnTo>
                    <a:pt x="32527" y="31241"/>
                  </a:lnTo>
                  <a:lnTo>
                    <a:pt x="36605" y="25431"/>
                  </a:lnTo>
                  <a:lnTo>
                    <a:pt x="38100" y="18287"/>
                  </a:lnTo>
                  <a:lnTo>
                    <a:pt x="36605" y="11144"/>
                  </a:lnTo>
                  <a:lnTo>
                    <a:pt x="32527" y="5333"/>
                  </a:lnTo>
                  <a:lnTo>
                    <a:pt x="26473" y="142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7" name="object 77"/>
          <p:cNvGrpSpPr/>
          <p:nvPr/>
        </p:nvGrpSpPr>
        <p:grpSpPr>
          <a:xfrm>
            <a:off x="4786884" y="3919728"/>
            <a:ext cx="36830" cy="1224280"/>
            <a:chOff x="4786884" y="3919728"/>
            <a:chExt cx="36830" cy="1224280"/>
          </a:xfrm>
        </p:grpSpPr>
        <p:pic>
          <p:nvPicPr>
            <p:cNvPr id="78" name="object 7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800600" y="3951732"/>
              <a:ext cx="7620" cy="1191768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4786884" y="3919728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7"/>
                  </a:lnTo>
                  <a:lnTo>
                    <a:pt x="5334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4" y="32518"/>
                  </a:lnTo>
                  <a:lnTo>
                    <a:pt x="11144" y="36602"/>
                  </a:lnTo>
                  <a:lnTo>
                    <a:pt x="18287" y="38100"/>
                  </a:lnTo>
                  <a:lnTo>
                    <a:pt x="25431" y="36602"/>
                  </a:lnTo>
                  <a:lnTo>
                    <a:pt x="31241" y="32518"/>
                  </a:lnTo>
                  <a:lnTo>
                    <a:pt x="35147" y="26462"/>
                  </a:lnTo>
                  <a:lnTo>
                    <a:pt x="36575" y="19050"/>
                  </a:lnTo>
                  <a:lnTo>
                    <a:pt x="35147" y="11637"/>
                  </a:lnTo>
                  <a:lnTo>
                    <a:pt x="31241" y="5581"/>
                  </a:lnTo>
                  <a:lnTo>
                    <a:pt x="25431" y="149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0" name="object 80"/>
          <p:cNvGrpSpPr/>
          <p:nvPr/>
        </p:nvGrpSpPr>
        <p:grpSpPr>
          <a:xfrm>
            <a:off x="4404359" y="2587751"/>
            <a:ext cx="97790" cy="2555875"/>
            <a:chOff x="4404359" y="2587751"/>
            <a:chExt cx="97790" cy="2555875"/>
          </a:xfrm>
        </p:grpSpPr>
        <p:pic>
          <p:nvPicPr>
            <p:cNvPr id="81" name="object 8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480559" y="2619755"/>
              <a:ext cx="6096" cy="2403348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4465319" y="2587751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4"/>
                  </a:lnTo>
                  <a:lnTo>
                    <a:pt x="5334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4" y="32527"/>
                  </a:lnTo>
                  <a:lnTo>
                    <a:pt x="11144" y="36605"/>
                  </a:lnTo>
                  <a:lnTo>
                    <a:pt x="18287" y="38100"/>
                  </a:lnTo>
                  <a:lnTo>
                    <a:pt x="25431" y="36605"/>
                  </a:lnTo>
                  <a:lnTo>
                    <a:pt x="31241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1" y="5572"/>
                  </a:lnTo>
                  <a:lnTo>
                    <a:pt x="25431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418075" y="4020311"/>
              <a:ext cx="7620" cy="1123188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4404359" y="3988307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37"/>
                  </a:lnTo>
                  <a:lnTo>
                    <a:pt x="5334" y="5357"/>
                  </a:lnTo>
                  <a:lnTo>
                    <a:pt x="1428" y="11171"/>
                  </a:lnTo>
                  <a:lnTo>
                    <a:pt x="0" y="18287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7" y="36575"/>
                  </a:lnTo>
                  <a:lnTo>
                    <a:pt x="25431" y="35138"/>
                  </a:lnTo>
                  <a:lnTo>
                    <a:pt x="31241" y="31218"/>
                  </a:lnTo>
                  <a:lnTo>
                    <a:pt x="35147" y="25404"/>
                  </a:lnTo>
                  <a:lnTo>
                    <a:pt x="36575" y="18287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5" name="object 85"/>
          <p:cNvGrpSpPr/>
          <p:nvPr/>
        </p:nvGrpSpPr>
        <p:grpSpPr>
          <a:xfrm>
            <a:off x="554736" y="2785872"/>
            <a:ext cx="38100" cy="2357755"/>
            <a:chOff x="554736" y="2785872"/>
            <a:chExt cx="38100" cy="2357755"/>
          </a:xfrm>
        </p:grpSpPr>
        <p:pic>
          <p:nvPicPr>
            <p:cNvPr id="86" name="object 8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69976" y="2817876"/>
              <a:ext cx="7620" cy="2325624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554736" y="2785872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30">
                  <a:moveTo>
                    <a:pt x="19050" y="0"/>
                  </a:moveTo>
                  <a:lnTo>
                    <a:pt x="11637" y="1428"/>
                  </a:lnTo>
                  <a:lnTo>
                    <a:pt x="5581" y="5333"/>
                  </a:lnTo>
                  <a:lnTo>
                    <a:pt x="1497" y="11144"/>
                  </a:lnTo>
                  <a:lnTo>
                    <a:pt x="0" y="18287"/>
                  </a:lnTo>
                  <a:lnTo>
                    <a:pt x="1497" y="25431"/>
                  </a:lnTo>
                  <a:lnTo>
                    <a:pt x="5581" y="31241"/>
                  </a:lnTo>
                  <a:lnTo>
                    <a:pt x="11637" y="35147"/>
                  </a:lnTo>
                  <a:lnTo>
                    <a:pt x="19050" y="36575"/>
                  </a:lnTo>
                  <a:lnTo>
                    <a:pt x="26462" y="35147"/>
                  </a:lnTo>
                  <a:lnTo>
                    <a:pt x="32518" y="31242"/>
                  </a:lnTo>
                  <a:lnTo>
                    <a:pt x="36602" y="25431"/>
                  </a:lnTo>
                  <a:lnTo>
                    <a:pt x="38100" y="18287"/>
                  </a:lnTo>
                  <a:lnTo>
                    <a:pt x="36602" y="11144"/>
                  </a:lnTo>
                  <a:lnTo>
                    <a:pt x="32518" y="5334"/>
                  </a:lnTo>
                  <a:lnTo>
                    <a:pt x="26462" y="142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8" name="object 88"/>
          <p:cNvGrpSpPr/>
          <p:nvPr/>
        </p:nvGrpSpPr>
        <p:grpSpPr>
          <a:xfrm>
            <a:off x="8497823" y="3532632"/>
            <a:ext cx="38100" cy="1610995"/>
            <a:chOff x="8497823" y="3532632"/>
            <a:chExt cx="38100" cy="1610995"/>
          </a:xfrm>
        </p:grpSpPr>
        <p:pic>
          <p:nvPicPr>
            <p:cNvPr id="89" name="object 8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513063" y="3564636"/>
              <a:ext cx="7619" cy="1578864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8497823" y="3532632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28"/>
                  </a:lnTo>
                  <a:lnTo>
                    <a:pt x="5572" y="5334"/>
                  </a:lnTo>
                  <a:lnTo>
                    <a:pt x="1494" y="11144"/>
                  </a:lnTo>
                  <a:lnTo>
                    <a:pt x="0" y="18288"/>
                  </a:lnTo>
                  <a:lnTo>
                    <a:pt x="1494" y="25431"/>
                  </a:lnTo>
                  <a:lnTo>
                    <a:pt x="5572" y="31242"/>
                  </a:lnTo>
                  <a:lnTo>
                    <a:pt x="11626" y="35147"/>
                  </a:lnTo>
                  <a:lnTo>
                    <a:pt x="19050" y="36576"/>
                  </a:lnTo>
                  <a:lnTo>
                    <a:pt x="26473" y="35147"/>
                  </a:lnTo>
                  <a:lnTo>
                    <a:pt x="32527" y="31242"/>
                  </a:lnTo>
                  <a:lnTo>
                    <a:pt x="36605" y="25431"/>
                  </a:lnTo>
                  <a:lnTo>
                    <a:pt x="38100" y="18288"/>
                  </a:lnTo>
                  <a:lnTo>
                    <a:pt x="36605" y="11144"/>
                  </a:lnTo>
                  <a:lnTo>
                    <a:pt x="32527" y="5334"/>
                  </a:lnTo>
                  <a:lnTo>
                    <a:pt x="26473" y="142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>
            <a:spLocks noGrp="1"/>
          </p:cNvSpPr>
          <p:nvPr>
            <p:ph type="title"/>
          </p:nvPr>
        </p:nvSpPr>
        <p:spPr>
          <a:xfrm>
            <a:off x="689254" y="387807"/>
            <a:ext cx="457327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45" dirty="0"/>
              <a:t>Types</a:t>
            </a:r>
            <a:r>
              <a:rPr spc="-35" dirty="0"/>
              <a:t> </a:t>
            </a:r>
            <a:r>
              <a:rPr dirty="0"/>
              <a:t>of</a:t>
            </a:r>
            <a:r>
              <a:rPr spc="-160" dirty="0"/>
              <a:t> </a:t>
            </a:r>
            <a:r>
              <a:rPr spc="-105" dirty="0"/>
              <a:t>linear </a:t>
            </a:r>
            <a:r>
              <a:rPr spc="-180" dirty="0"/>
              <a:t>regression</a:t>
            </a:r>
          </a:p>
        </p:txBody>
      </p:sp>
      <p:sp>
        <p:nvSpPr>
          <p:cNvPr id="92" name="object 92"/>
          <p:cNvSpPr txBox="1"/>
          <p:nvPr/>
        </p:nvSpPr>
        <p:spPr>
          <a:xfrm>
            <a:off x="809650" y="1099185"/>
            <a:ext cx="6092825" cy="246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250" marR="5080" indent="-330835" algn="just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D688FF"/>
                </a:solidFill>
                <a:latin typeface="Segoe UI Symbol"/>
                <a:cs typeface="Segoe UI Symbol"/>
              </a:rPr>
              <a:t>❏</a:t>
            </a:r>
            <a:r>
              <a:rPr sz="1600" spc="120" dirty="0">
                <a:solidFill>
                  <a:srgbClr val="D688FF"/>
                </a:solidFill>
                <a:latin typeface="Segoe UI Symbol"/>
                <a:cs typeface="Segoe UI Symbol"/>
              </a:rPr>
              <a:t>  </a:t>
            </a:r>
            <a:r>
              <a:rPr sz="1600" b="1" dirty="0">
                <a:solidFill>
                  <a:srgbClr val="D688FF"/>
                </a:solidFill>
                <a:latin typeface="Calibri"/>
                <a:cs typeface="Calibri"/>
              </a:rPr>
              <a:t>Simple</a:t>
            </a:r>
            <a:r>
              <a:rPr sz="1600" b="1" spc="45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D688FF"/>
                </a:solidFill>
                <a:latin typeface="Calibri"/>
                <a:cs typeface="Calibri"/>
              </a:rPr>
              <a:t>linear</a:t>
            </a:r>
            <a:r>
              <a:rPr sz="1600" b="1" spc="40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D688FF"/>
                </a:solidFill>
                <a:latin typeface="Calibri"/>
                <a:cs typeface="Calibri"/>
              </a:rPr>
              <a:t>regression</a:t>
            </a:r>
            <a:r>
              <a:rPr sz="1600" b="1" spc="35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D688FF"/>
                </a:solidFill>
                <a:latin typeface="Calibri"/>
                <a:cs typeface="Calibri"/>
              </a:rPr>
              <a:t>:</a:t>
            </a:r>
            <a:r>
              <a:rPr sz="1600" b="1" spc="35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688FF"/>
                </a:solidFill>
                <a:latin typeface="Calibri"/>
                <a:cs typeface="Calibri"/>
              </a:rPr>
              <a:t>The</a:t>
            </a:r>
            <a:r>
              <a:rPr sz="1600" spc="30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688FF"/>
                </a:solidFill>
                <a:latin typeface="Calibri"/>
                <a:cs typeface="Calibri"/>
              </a:rPr>
              <a:t>goal</a:t>
            </a:r>
            <a:r>
              <a:rPr sz="1600" spc="40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688FF"/>
                </a:solidFill>
                <a:latin typeface="Calibri"/>
                <a:cs typeface="Calibri"/>
              </a:rPr>
              <a:t>of</a:t>
            </a:r>
            <a:r>
              <a:rPr sz="1600" spc="40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688FF"/>
                </a:solidFill>
                <a:latin typeface="Calibri"/>
                <a:cs typeface="Calibri"/>
              </a:rPr>
              <a:t>a</a:t>
            </a:r>
            <a:r>
              <a:rPr sz="1600" spc="35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688FF"/>
                </a:solidFill>
                <a:latin typeface="Calibri"/>
                <a:cs typeface="Calibri"/>
              </a:rPr>
              <a:t>simple</a:t>
            </a:r>
            <a:r>
              <a:rPr sz="1600" spc="35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688FF"/>
                </a:solidFill>
                <a:latin typeface="Calibri"/>
                <a:cs typeface="Calibri"/>
              </a:rPr>
              <a:t>linear</a:t>
            </a:r>
            <a:r>
              <a:rPr sz="1600" spc="45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688FF"/>
                </a:solidFill>
                <a:latin typeface="Calibri"/>
                <a:cs typeface="Calibri"/>
              </a:rPr>
              <a:t>regression</a:t>
            </a:r>
            <a:r>
              <a:rPr sz="1600" spc="50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688FF"/>
                </a:solidFill>
                <a:latin typeface="Calibri"/>
                <a:cs typeface="Calibri"/>
              </a:rPr>
              <a:t>is</a:t>
            </a:r>
            <a:r>
              <a:rPr sz="1600" spc="30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D688FF"/>
                </a:solidFill>
                <a:latin typeface="Calibri"/>
                <a:cs typeface="Calibri"/>
              </a:rPr>
              <a:t>to </a:t>
            </a:r>
            <a:r>
              <a:rPr sz="1600" dirty="0">
                <a:solidFill>
                  <a:srgbClr val="D688FF"/>
                </a:solidFill>
                <a:latin typeface="Calibri"/>
                <a:cs typeface="Calibri"/>
              </a:rPr>
              <a:t>predict</a:t>
            </a:r>
            <a:r>
              <a:rPr sz="1600" spc="100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688FF"/>
                </a:solidFill>
                <a:latin typeface="Calibri"/>
                <a:cs typeface="Calibri"/>
              </a:rPr>
              <a:t>the</a:t>
            </a:r>
            <a:r>
              <a:rPr sz="1600" spc="114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688FF"/>
                </a:solidFill>
                <a:latin typeface="Calibri"/>
                <a:cs typeface="Calibri"/>
              </a:rPr>
              <a:t>value</a:t>
            </a:r>
            <a:r>
              <a:rPr sz="1600" spc="105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688FF"/>
                </a:solidFill>
                <a:latin typeface="Calibri"/>
                <a:cs typeface="Calibri"/>
              </a:rPr>
              <a:t>of</a:t>
            </a:r>
            <a:r>
              <a:rPr sz="1600" spc="110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688FF"/>
                </a:solidFill>
                <a:latin typeface="Calibri"/>
                <a:cs typeface="Calibri"/>
              </a:rPr>
              <a:t>a</a:t>
            </a:r>
            <a:r>
              <a:rPr sz="1600" spc="100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688FF"/>
                </a:solidFill>
                <a:latin typeface="Calibri"/>
                <a:cs typeface="Calibri"/>
              </a:rPr>
              <a:t>dependent</a:t>
            </a:r>
            <a:r>
              <a:rPr sz="1600" spc="114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688FF"/>
                </a:solidFill>
                <a:latin typeface="Calibri"/>
                <a:cs typeface="Calibri"/>
              </a:rPr>
              <a:t>variable</a:t>
            </a:r>
            <a:r>
              <a:rPr sz="1600" spc="105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688FF"/>
                </a:solidFill>
                <a:latin typeface="Calibri"/>
                <a:cs typeface="Calibri"/>
              </a:rPr>
              <a:t>based</a:t>
            </a:r>
            <a:r>
              <a:rPr sz="1600" spc="105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688FF"/>
                </a:solidFill>
                <a:latin typeface="Calibri"/>
                <a:cs typeface="Calibri"/>
              </a:rPr>
              <a:t>on</a:t>
            </a:r>
            <a:r>
              <a:rPr sz="1600" spc="100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688FF"/>
                </a:solidFill>
                <a:latin typeface="Calibri"/>
                <a:cs typeface="Calibri"/>
              </a:rPr>
              <a:t>an</a:t>
            </a:r>
            <a:r>
              <a:rPr sz="1600" spc="105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688FF"/>
                </a:solidFill>
                <a:latin typeface="Calibri"/>
                <a:cs typeface="Calibri"/>
              </a:rPr>
              <a:t>independent </a:t>
            </a:r>
            <a:r>
              <a:rPr sz="1600" dirty="0">
                <a:solidFill>
                  <a:srgbClr val="D688FF"/>
                </a:solidFill>
                <a:latin typeface="Calibri"/>
                <a:cs typeface="Calibri"/>
              </a:rPr>
              <a:t>variable.</a:t>
            </a:r>
            <a:r>
              <a:rPr sz="1600" spc="170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Simple</a:t>
            </a:r>
            <a:r>
              <a:rPr sz="1600" spc="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linear</a:t>
            </a:r>
            <a:r>
              <a:rPr sz="1600" spc="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regression</a:t>
            </a:r>
            <a:r>
              <a:rPr sz="1600" spc="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6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1600" spc="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600" spc="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relationship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16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continuous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variables.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Often,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objective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predict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16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6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r>
              <a:rPr sz="1600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r>
              <a:rPr sz="16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(or</a:t>
            </a:r>
            <a:r>
              <a:rPr sz="160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response)</a:t>
            </a:r>
            <a:r>
              <a:rPr sz="16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160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6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16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(or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predictor)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variable.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Calibri"/>
              <a:cs typeface="Calibri"/>
            </a:endParaRPr>
          </a:p>
          <a:p>
            <a:pPr marL="349250" marR="452120" indent="-337185">
              <a:lnSpc>
                <a:spcPts val="1920"/>
              </a:lnSpc>
              <a:tabLst>
                <a:tab pos="349250" algn="l"/>
              </a:tabLst>
            </a:pPr>
            <a:r>
              <a:rPr sz="1700" spc="-50" dirty="0">
                <a:solidFill>
                  <a:srgbClr val="D688FF"/>
                </a:solidFill>
                <a:latin typeface="Segoe UI Symbol"/>
                <a:cs typeface="Segoe UI Symbol"/>
              </a:rPr>
              <a:t>❏</a:t>
            </a:r>
            <a:r>
              <a:rPr sz="1700" dirty="0">
                <a:solidFill>
                  <a:srgbClr val="D688FF"/>
                </a:solidFill>
                <a:latin typeface="Segoe UI Symbol"/>
                <a:cs typeface="Segoe UI Symbol"/>
              </a:rPr>
              <a:t>	</a:t>
            </a:r>
            <a:r>
              <a:rPr sz="1600" b="1" dirty="0">
                <a:solidFill>
                  <a:srgbClr val="D688FF"/>
                </a:solidFill>
                <a:latin typeface="Calibri"/>
                <a:cs typeface="Calibri"/>
              </a:rPr>
              <a:t>Multiple</a:t>
            </a:r>
            <a:r>
              <a:rPr sz="1600" b="1" spc="-55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D688FF"/>
                </a:solidFill>
                <a:latin typeface="Calibri"/>
                <a:cs typeface="Calibri"/>
              </a:rPr>
              <a:t>linear</a:t>
            </a:r>
            <a:r>
              <a:rPr sz="1600" b="1" spc="-50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D688FF"/>
                </a:solidFill>
                <a:latin typeface="Calibri"/>
                <a:cs typeface="Calibri"/>
              </a:rPr>
              <a:t>regression:</a:t>
            </a:r>
            <a:r>
              <a:rPr sz="1600" b="1" spc="-30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D688FF"/>
                </a:solidFill>
                <a:latin typeface="Calibri"/>
                <a:cs typeface="Calibri"/>
              </a:rPr>
              <a:t>Multiple</a:t>
            </a:r>
            <a:r>
              <a:rPr sz="1600" b="1" spc="-50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D688FF"/>
                </a:solidFill>
                <a:latin typeface="Calibri"/>
                <a:cs typeface="Calibri"/>
              </a:rPr>
              <a:t>linear</a:t>
            </a:r>
            <a:r>
              <a:rPr sz="1600" b="1" spc="-60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D688FF"/>
                </a:solidFill>
                <a:latin typeface="Calibri"/>
                <a:cs typeface="Calibri"/>
              </a:rPr>
              <a:t>regression</a:t>
            </a:r>
            <a:r>
              <a:rPr sz="1600" b="1" spc="-20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D688FF"/>
                </a:solidFill>
                <a:latin typeface="Calibri"/>
                <a:cs typeface="Calibri"/>
              </a:rPr>
              <a:t>is</a:t>
            </a:r>
            <a:r>
              <a:rPr sz="1600" b="1" spc="-60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D688FF"/>
                </a:solidFill>
                <a:latin typeface="Calibri"/>
                <a:cs typeface="Calibri"/>
              </a:rPr>
              <a:t>used</a:t>
            </a:r>
            <a:r>
              <a:rPr sz="1600" b="1" spc="-35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D688FF"/>
                </a:solidFill>
                <a:latin typeface="Calibri"/>
                <a:cs typeface="Calibri"/>
              </a:rPr>
              <a:t>to </a:t>
            </a:r>
            <a:r>
              <a:rPr sz="1600" b="1" dirty="0">
                <a:solidFill>
                  <a:srgbClr val="D688FF"/>
                </a:solidFill>
                <a:latin typeface="Calibri"/>
                <a:cs typeface="Calibri"/>
              </a:rPr>
              <a:t>estimate</a:t>
            </a:r>
            <a:r>
              <a:rPr sz="1600" b="1" spc="-40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D688FF"/>
                </a:solidFill>
                <a:latin typeface="Calibri"/>
                <a:cs typeface="Calibri"/>
              </a:rPr>
              <a:t>the</a:t>
            </a:r>
            <a:r>
              <a:rPr sz="1600" b="1" spc="-30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D688FF"/>
                </a:solidFill>
                <a:latin typeface="Calibri"/>
                <a:cs typeface="Calibri"/>
              </a:rPr>
              <a:t>relationship</a:t>
            </a:r>
            <a:r>
              <a:rPr sz="1600" b="1" spc="-25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D688FF"/>
                </a:solidFill>
                <a:latin typeface="Calibri"/>
                <a:cs typeface="Calibri"/>
              </a:rPr>
              <a:t>between</a:t>
            </a:r>
            <a:r>
              <a:rPr sz="1600" b="1" spc="-25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D688FF"/>
                </a:solidFill>
                <a:latin typeface="Calibri"/>
                <a:cs typeface="Calibri"/>
              </a:rPr>
              <a:t>two</a:t>
            </a:r>
            <a:r>
              <a:rPr sz="1600" b="1" spc="-30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D688FF"/>
                </a:solidFill>
                <a:latin typeface="Calibri"/>
                <a:cs typeface="Calibri"/>
              </a:rPr>
              <a:t>or</a:t>
            </a:r>
            <a:r>
              <a:rPr sz="1600" b="1" spc="-25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D688FF"/>
                </a:solidFill>
                <a:latin typeface="Calibri"/>
                <a:cs typeface="Calibri"/>
              </a:rPr>
              <a:t>more</a:t>
            </a:r>
            <a:r>
              <a:rPr sz="1600" b="1" spc="-15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D688FF"/>
                </a:solidFill>
                <a:latin typeface="Calibri"/>
                <a:cs typeface="Calibri"/>
              </a:rPr>
              <a:t>independent </a:t>
            </a:r>
            <a:r>
              <a:rPr sz="1600" b="1" dirty="0">
                <a:solidFill>
                  <a:srgbClr val="D688FF"/>
                </a:solidFill>
                <a:latin typeface="Calibri"/>
                <a:cs typeface="Calibri"/>
              </a:rPr>
              <a:t>variables</a:t>
            </a:r>
            <a:r>
              <a:rPr sz="1600" b="1" spc="-40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D688FF"/>
                </a:solidFill>
                <a:latin typeface="Calibri"/>
                <a:cs typeface="Calibri"/>
              </a:rPr>
              <a:t>and</a:t>
            </a:r>
            <a:r>
              <a:rPr sz="1600" b="1" spc="-20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D688FF"/>
                </a:solidFill>
                <a:latin typeface="Calibri"/>
                <a:cs typeface="Calibri"/>
              </a:rPr>
              <a:t>one</a:t>
            </a:r>
            <a:r>
              <a:rPr sz="1600" b="1" spc="-40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D688FF"/>
                </a:solidFill>
                <a:latin typeface="Calibri"/>
                <a:cs typeface="Calibri"/>
              </a:rPr>
              <a:t>dependent</a:t>
            </a:r>
            <a:r>
              <a:rPr sz="1600" b="1" spc="-5" dirty="0">
                <a:solidFill>
                  <a:srgbClr val="D688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D688FF"/>
                </a:solidFill>
                <a:latin typeface="Calibri"/>
                <a:cs typeface="Calibri"/>
              </a:rPr>
              <a:t>variable.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124200"/>
            <a:ext cx="6844157" cy="20193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33208" y="3284220"/>
            <a:ext cx="2010792" cy="185928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67284" y="3090672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7" y="0"/>
                </a:moveTo>
                <a:lnTo>
                  <a:pt x="11171" y="1494"/>
                </a:lnTo>
                <a:lnTo>
                  <a:pt x="5357" y="5572"/>
                </a:lnTo>
                <a:lnTo>
                  <a:pt x="1437" y="11626"/>
                </a:lnTo>
                <a:lnTo>
                  <a:pt x="0" y="19050"/>
                </a:lnTo>
                <a:lnTo>
                  <a:pt x="1437" y="26473"/>
                </a:lnTo>
                <a:lnTo>
                  <a:pt x="5357" y="32527"/>
                </a:lnTo>
                <a:lnTo>
                  <a:pt x="11171" y="36605"/>
                </a:lnTo>
                <a:lnTo>
                  <a:pt x="18287" y="38100"/>
                </a:lnTo>
                <a:lnTo>
                  <a:pt x="25404" y="36605"/>
                </a:lnTo>
                <a:lnTo>
                  <a:pt x="31218" y="32527"/>
                </a:lnTo>
                <a:lnTo>
                  <a:pt x="35138" y="26473"/>
                </a:lnTo>
                <a:lnTo>
                  <a:pt x="36575" y="19050"/>
                </a:lnTo>
                <a:lnTo>
                  <a:pt x="35138" y="11626"/>
                </a:lnTo>
                <a:lnTo>
                  <a:pt x="31218" y="5572"/>
                </a:lnTo>
                <a:lnTo>
                  <a:pt x="25404" y="1494"/>
                </a:lnTo>
                <a:lnTo>
                  <a:pt x="18287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496567" y="4428744"/>
            <a:ext cx="38100" cy="715010"/>
            <a:chOff x="1496567" y="4428744"/>
            <a:chExt cx="38100" cy="71501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1807" y="4460748"/>
              <a:ext cx="7619" cy="68275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96567" y="44287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528316" y="4024884"/>
            <a:ext cx="36830" cy="1118870"/>
            <a:chOff x="2528316" y="4024884"/>
            <a:chExt cx="36830" cy="111887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43556" y="4056888"/>
              <a:ext cx="7620" cy="108661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528316" y="4024884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87" y="0"/>
                  </a:moveTo>
                  <a:lnTo>
                    <a:pt x="11144" y="1437"/>
                  </a:lnTo>
                  <a:lnTo>
                    <a:pt x="5334" y="5357"/>
                  </a:lnTo>
                  <a:lnTo>
                    <a:pt x="1428" y="11171"/>
                  </a:lnTo>
                  <a:lnTo>
                    <a:pt x="0" y="18287"/>
                  </a:lnTo>
                  <a:lnTo>
                    <a:pt x="1428" y="25404"/>
                  </a:lnTo>
                  <a:lnTo>
                    <a:pt x="5333" y="31218"/>
                  </a:lnTo>
                  <a:lnTo>
                    <a:pt x="11144" y="35138"/>
                  </a:lnTo>
                  <a:lnTo>
                    <a:pt x="18287" y="36575"/>
                  </a:lnTo>
                  <a:lnTo>
                    <a:pt x="25431" y="35138"/>
                  </a:lnTo>
                  <a:lnTo>
                    <a:pt x="31241" y="31218"/>
                  </a:lnTo>
                  <a:lnTo>
                    <a:pt x="35147" y="25404"/>
                  </a:lnTo>
                  <a:lnTo>
                    <a:pt x="36575" y="18287"/>
                  </a:lnTo>
                  <a:lnTo>
                    <a:pt x="35147" y="11171"/>
                  </a:lnTo>
                  <a:lnTo>
                    <a:pt x="31242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732788" y="4390644"/>
            <a:ext cx="38100" cy="753110"/>
            <a:chOff x="1732788" y="4390644"/>
            <a:chExt cx="38100" cy="75311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48028" y="4422648"/>
              <a:ext cx="7620" cy="72085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32788" y="43906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8607552" y="3252215"/>
            <a:ext cx="38100" cy="36830"/>
          </a:xfrm>
          <a:custGeom>
            <a:avLst/>
            <a:gdLst/>
            <a:ahLst/>
            <a:cxnLst/>
            <a:rect l="l" t="t" r="r" b="b"/>
            <a:pathLst>
              <a:path w="38100" h="36829">
                <a:moveTo>
                  <a:pt x="19050" y="0"/>
                </a:moveTo>
                <a:lnTo>
                  <a:pt x="11626" y="1428"/>
                </a:lnTo>
                <a:lnTo>
                  <a:pt x="5572" y="5333"/>
                </a:lnTo>
                <a:lnTo>
                  <a:pt x="1494" y="11144"/>
                </a:lnTo>
                <a:lnTo>
                  <a:pt x="0" y="18287"/>
                </a:lnTo>
                <a:lnTo>
                  <a:pt x="1494" y="25431"/>
                </a:lnTo>
                <a:lnTo>
                  <a:pt x="5572" y="31241"/>
                </a:lnTo>
                <a:lnTo>
                  <a:pt x="11626" y="35147"/>
                </a:lnTo>
                <a:lnTo>
                  <a:pt x="19050" y="36575"/>
                </a:lnTo>
                <a:lnTo>
                  <a:pt x="26473" y="35147"/>
                </a:lnTo>
                <a:lnTo>
                  <a:pt x="32527" y="31241"/>
                </a:lnTo>
                <a:lnTo>
                  <a:pt x="36605" y="25431"/>
                </a:lnTo>
                <a:lnTo>
                  <a:pt x="38100" y="18287"/>
                </a:lnTo>
                <a:lnTo>
                  <a:pt x="36605" y="11144"/>
                </a:lnTo>
                <a:lnTo>
                  <a:pt x="32527" y="5333"/>
                </a:lnTo>
                <a:lnTo>
                  <a:pt x="26473" y="1428"/>
                </a:lnTo>
                <a:lnTo>
                  <a:pt x="19050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658368" y="4271771"/>
            <a:ext cx="36830" cy="871855"/>
            <a:chOff x="658368" y="4271771"/>
            <a:chExt cx="36830" cy="871855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3608" y="4303775"/>
              <a:ext cx="7620" cy="8397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58368" y="4271771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71" y="1437"/>
                  </a:lnTo>
                  <a:lnTo>
                    <a:pt x="5357" y="5357"/>
                  </a:lnTo>
                  <a:lnTo>
                    <a:pt x="1437" y="11171"/>
                  </a:lnTo>
                  <a:lnTo>
                    <a:pt x="0" y="18287"/>
                  </a:lnTo>
                  <a:lnTo>
                    <a:pt x="1437" y="25404"/>
                  </a:lnTo>
                  <a:lnTo>
                    <a:pt x="5357" y="31218"/>
                  </a:lnTo>
                  <a:lnTo>
                    <a:pt x="11171" y="35138"/>
                  </a:lnTo>
                  <a:lnTo>
                    <a:pt x="18287" y="36575"/>
                  </a:lnTo>
                  <a:lnTo>
                    <a:pt x="25404" y="35138"/>
                  </a:lnTo>
                  <a:lnTo>
                    <a:pt x="31218" y="31218"/>
                  </a:lnTo>
                  <a:lnTo>
                    <a:pt x="35138" y="25404"/>
                  </a:lnTo>
                  <a:lnTo>
                    <a:pt x="36575" y="18287"/>
                  </a:lnTo>
                  <a:lnTo>
                    <a:pt x="35138" y="11171"/>
                  </a:lnTo>
                  <a:lnTo>
                    <a:pt x="31218" y="5357"/>
                  </a:lnTo>
                  <a:lnTo>
                    <a:pt x="25404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3528059" y="4695444"/>
            <a:ext cx="36830" cy="448309"/>
            <a:chOff x="3528059" y="4695444"/>
            <a:chExt cx="36830" cy="448309"/>
          </a:xfrm>
        </p:grpSpPr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43299" y="4727448"/>
              <a:ext cx="6096" cy="41605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528059" y="4695444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37"/>
                  </a:lnTo>
                  <a:lnTo>
                    <a:pt x="5334" y="5357"/>
                  </a:lnTo>
                  <a:lnTo>
                    <a:pt x="1428" y="11171"/>
                  </a:lnTo>
                  <a:lnTo>
                    <a:pt x="0" y="18287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7" y="36575"/>
                  </a:lnTo>
                  <a:lnTo>
                    <a:pt x="25431" y="35138"/>
                  </a:lnTo>
                  <a:lnTo>
                    <a:pt x="31241" y="31218"/>
                  </a:lnTo>
                  <a:lnTo>
                    <a:pt x="35147" y="25404"/>
                  </a:lnTo>
                  <a:lnTo>
                    <a:pt x="36575" y="18287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2348483" y="4530852"/>
            <a:ext cx="36830" cy="612775"/>
            <a:chOff x="2348483" y="4530852"/>
            <a:chExt cx="36830" cy="612775"/>
          </a:xfrm>
        </p:grpSpPr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62199" y="4564380"/>
              <a:ext cx="7620" cy="57912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348483" y="453085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88" y="0"/>
                  </a:moveTo>
                  <a:lnTo>
                    <a:pt x="11144" y="1497"/>
                  </a:lnTo>
                  <a:lnTo>
                    <a:pt x="5334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4" y="32518"/>
                  </a:lnTo>
                  <a:lnTo>
                    <a:pt x="11144" y="36602"/>
                  </a:lnTo>
                  <a:lnTo>
                    <a:pt x="18288" y="38100"/>
                  </a:lnTo>
                  <a:lnTo>
                    <a:pt x="25431" y="36602"/>
                  </a:lnTo>
                  <a:lnTo>
                    <a:pt x="31242" y="32518"/>
                  </a:lnTo>
                  <a:lnTo>
                    <a:pt x="35147" y="26462"/>
                  </a:lnTo>
                  <a:lnTo>
                    <a:pt x="36576" y="19050"/>
                  </a:lnTo>
                  <a:lnTo>
                    <a:pt x="35147" y="11637"/>
                  </a:lnTo>
                  <a:lnTo>
                    <a:pt x="31242" y="5581"/>
                  </a:lnTo>
                  <a:lnTo>
                    <a:pt x="25431" y="1497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7258811" y="4657344"/>
            <a:ext cx="38100" cy="486409"/>
            <a:chOff x="7258811" y="4657344"/>
            <a:chExt cx="38100" cy="486409"/>
          </a:xfrm>
        </p:grpSpPr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74051" y="4689348"/>
              <a:ext cx="7619" cy="45415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258811" y="46573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5876544" y="4721352"/>
            <a:ext cx="36830" cy="422275"/>
            <a:chOff x="5876544" y="4721352"/>
            <a:chExt cx="36830" cy="422275"/>
          </a:xfrm>
        </p:grpSpPr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91784" y="4753356"/>
              <a:ext cx="7620" cy="39014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876544" y="4721352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37"/>
                  </a:lnTo>
                  <a:lnTo>
                    <a:pt x="5334" y="5357"/>
                  </a:lnTo>
                  <a:lnTo>
                    <a:pt x="1428" y="11171"/>
                  </a:lnTo>
                  <a:lnTo>
                    <a:pt x="0" y="18288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7" y="36576"/>
                  </a:lnTo>
                  <a:lnTo>
                    <a:pt x="25431" y="35138"/>
                  </a:lnTo>
                  <a:lnTo>
                    <a:pt x="31241" y="31218"/>
                  </a:lnTo>
                  <a:lnTo>
                    <a:pt x="35147" y="25404"/>
                  </a:lnTo>
                  <a:lnTo>
                    <a:pt x="36575" y="18288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5087111" y="4619244"/>
            <a:ext cx="38100" cy="524510"/>
            <a:chOff x="5087111" y="4619244"/>
            <a:chExt cx="38100" cy="524510"/>
          </a:xfrm>
        </p:grpSpPr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02351" y="4651248"/>
              <a:ext cx="7620" cy="49225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087111" y="46192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6722364" y="4698491"/>
            <a:ext cx="38100" cy="445134"/>
            <a:chOff x="6722364" y="4698491"/>
            <a:chExt cx="38100" cy="445134"/>
          </a:xfrm>
        </p:grpSpPr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37604" y="4730495"/>
              <a:ext cx="7619" cy="413004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722364" y="4698491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8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6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8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7961376" y="4271771"/>
            <a:ext cx="38100" cy="833755"/>
            <a:chOff x="7961376" y="4271771"/>
            <a:chExt cx="38100" cy="833755"/>
          </a:xfrm>
        </p:grpSpPr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976616" y="4303775"/>
              <a:ext cx="7619" cy="80162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961376" y="4271771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8313419" y="4334255"/>
            <a:ext cx="36830" cy="809625"/>
            <a:chOff x="8313419" y="4334255"/>
            <a:chExt cx="36830" cy="809625"/>
          </a:xfrm>
        </p:grpSpPr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327135" y="4367783"/>
              <a:ext cx="7619" cy="77571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8313419" y="433425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7"/>
                  </a:lnTo>
                  <a:lnTo>
                    <a:pt x="5333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3" y="32518"/>
                  </a:lnTo>
                  <a:lnTo>
                    <a:pt x="11144" y="36602"/>
                  </a:lnTo>
                  <a:lnTo>
                    <a:pt x="18287" y="38100"/>
                  </a:lnTo>
                  <a:lnTo>
                    <a:pt x="25431" y="36602"/>
                  </a:lnTo>
                  <a:lnTo>
                    <a:pt x="31242" y="32518"/>
                  </a:lnTo>
                  <a:lnTo>
                    <a:pt x="35147" y="26462"/>
                  </a:lnTo>
                  <a:lnTo>
                    <a:pt x="36575" y="19050"/>
                  </a:lnTo>
                  <a:lnTo>
                    <a:pt x="35147" y="11637"/>
                  </a:lnTo>
                  <a:lnTo>
                    <a:pt x="31241" y="5581"/>
                  </a:lnTo>
                  <a:lnTo>
                    <a:pt x="25431" y="149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8994647" y="4072128"/>
            <a:ext cx="36830" cy="1071880"/>
            <a:chOff x="8994647" y="4072128"/>
            <a:chExt cx="36830" cy="1071880"/>
          </a:xfrm>
        </p:grpSpPr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009887" y="4104132"/>
              <a:ext cx="7619" cy="103936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8994647" y="407212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37"/>
                  </a:lnTo>
                  <a:lnTo>
                    <a:pt x="5333" y="5357"/>
                  </a:lnTo>
                  <a:lnTo>
                    <a:pt x="1428" y="11171"/>
                  </a:lnTo>
                  <a:lnTo>
                    <a:pt x="0" y="18288"/>
                  </a:lnTo>
                  <a:lnTo>
                    <a:pt x="1428" y="25404"/>
                  </a:lnTo>
                  <a:lnTo>
                    <a:pt x="5333" y="31218"/>
                  </a:lnTo>
                  <a:lnTo>
                    <a:pt x="11144" y="35138"/>
                  </a:lnTo>
                  <a:lnTo>
                    <a:pt x="18287" y="36576"/>
                  </a:lnTo>
                  <a:lnTo>
                    <a:pt x="25431" y="35138"/>
                  </a:lnTo>
                  <a:lnTo>
                    <a:pt x="31242" y="31218"/>
                  </a:lnTo>
                  <a:lnTo>
                    <a:pt x="35147" y="25404"/>
                  </a:lnTo>
                  <a:lnTo>
                    <a:pt x="36575" y="18288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6" name="object 4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807707" y="4821935"/>
            <a:ext cx="504444" cy="321564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694676" y="3951732"/>
            <a:ext cx="614172" cy="1191768"/>
          </a:xfrm>
          <a:prstGeom prst="rect">
            <a:avLst/>
          </a:prstGeom>
        </p:spPr>
      </p:pic>
      <p:grpSp>
        <p:nvGrpSpPr>
          <p:cNvPr id="48" name="object 48"/>
          <p:cNvGrpSpPr/>
          <p:nvPr/>
        </p:nvGrpSpPr>
        <p:grpSpPr>
          <a:xfrm>
            <a:off x="179831" y="3854196"/>
            <a:ext cx="36830" cy="1231900"/>
            <a:chOff x="179831" y="3854196"/>
            <a:chExt cx="36830" cy="1231900"/>
          </a:xfrm>
        </p:grpSpPr>
        <p:pic>
          <p:nvPicPr>
            <p:cNvPr id="49" name="object 4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93547" y="3886200"/>
              <a:ext cx="7619" cy="1199388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79831" y="3854196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71" y="1428"/>
                  </a:lnTo>
                  <a:lnTo>
                    <a:pt x="5357" y="5333"/>
                  </a:lnTo>
                  <a:lnTo>
                    <a:pt x="1437" y="11144"/>
                  </a:lnTo>
                  <a:lnTo>
                    <a:pt x="0" y="18287"/>
                  </a:lnTo>
                  <a:lnTo>
                    <a:pt x="1437" y="25404"/>
                  </a:lnTo>
                  <a:lnTo>
                    <a:pt x="5357" y="31218"/>
                  </a:lnTo>
                  <a:lnTo>
                    <a:pt x="11171" y="35138"/>
                  </a:lnTo>
                  <a:lnTo>
                    <a:pt x="18287" y="36575"/>
                  </a:lnTo>
                  <a:lnTo>
                    <a:pt x="25404" y="35138"/>
                  </a:lnTo>
                  <a:lnTo>
                    <a:pt x="31218" y="31218"/>
                  </a:lnTo>
                  <a:lnTo>
                    <a:pt x="35138" y="25404"/>
                  </a:lnTo>
                  <a:lnTo>
                    <a:pt x="36575" y="18287"/>
                  </a:lnTo>
                  <a:lnTo>
                    <a:pt x="35138" y="11144"/>
                  </a:lnTo>
                  <a:lnTo>
                    <a:pt x="31218" y="5333"/>
                  </a:lnTo>
                  <a:lnTo>
                    <a:pt x="25404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4434840" y="4771644"/>
            <a:ext cx="38100" cy="372110"/>
            <a:chOff x="4434840" y="4771644"/>
            <a:chExt cx="38100" cy="372110"/>
          </a:xfrm>
        </p:grpSpPr>
        <p:pic>
          <p:nvPicPr>
            <p:cNvPr id="52" name="object 5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450080" y="4803648"/>
              <a:ext cx="7620" cy="339852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4434840" y="47716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3195827" y="3988308"/>
            <a:ext cx="38100" cy="1155700"/>
            <a:chOff x="3195827" y="3988308"/>
            <a:chExt cx="38100" cy="1155700"/>
          </a:xfrm>
        </p:grpSpPr>
        <p:pic>
          <p:nvPicPr>
            <p:cNvPr id="55" name="object 5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211067" y="4020312"/>
              <a:ext cx="7620" cy="1123188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3195827" y="3988308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2068067" y="3755135"/>
            <a:ext cx="36830" cy="1388745"/>
            <a:chOff x="2068067" y="3755135"/>
            <a:chExt cx="36830" cy="1388745"/>
          </a:xfrm>
        </p:grpSpPr>
        <p:pic>
          <p:nvPicPr>
            <p:cNvPr id="58" name="object 5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083307" y="3788663"/>
              <a:ext cx="7620" cy="1354836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2068067" y="375513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87" y="0"/>
                  </a:moveTo>
                  <a:lnTo>
                    <a:pt x="11144" y="1494"/>
                  </a:lnTo>
                  <a:lnTo>
                    <a:pt x="5334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3" y="32527"/>
                  </a:lnTo>
                  <a:lnTo>
                    <a:pt x="11144" y="36605"/>
                  </a:lnTo>
                  <a:lnTo>
                    <a:pt x="18287" y="38100"/>
                  </a:lnTo>
                  <a:lnTo>
                    <a:pt x="25431" y="36605"/>
                  </a:lnTo>
                  <a:lnTo>
                    <a:pt x="31241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2" y="5572"/>
                  </a:lnTo>
                  <a:lnTo>
                    <a:pt x="25431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6400800" y="3855720"/>
            <a:ext cx="36830" cy="1287780"/>
            <a:chOff x="6400800" y="3855720"/>
            <a:chExt cx="36830" cy="1287780"/>
          </a:xfrm>
        </p:grpSpPr>
        <p:pic>
          <p:nvPicPr>
            <p:cNvPr id="61" name="object 6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416040" y="3889248"/>
              <a:ext cx="6096" cy="1254252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6400800" y="3855720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4"/>
                  </a:lnTo>
                  <a:lnTo>
                    <a:pt x="5334" y="5572"/>
                  </a:lnTo>
                  <a:lnTo>
                    <a:pt x="1428" y="11626"/>
                  </a:lnTo>
                  <a:lnTo>
                    <a:pt x="0" y="19049"/>
                  </a:lnTo>
                  <a:lnTo>
                    <a:pt x="1428" y="26462"/>
                  </a:lnTo>
                  <a:lnTo>
                    <a:pt x="5334" y="32518"/>
                  </a:lnTo>
                  <a:lnTo>
                    <a:pt x="11144" y="36602"/>
                  </a:lnTo>
                  <a:lnTo>
                    <a:pt x="18287" y="38099"/>
                  </a:lnTo>
                  <a:lnTo>
                    <a:pt x="25431" y="36602"/>
                  </a:lnTo>
                  <a:lnTo>
                    <a:pt x="31241" y="32518"/>
                  </a:lnTo>
                  <a:lnTo>
                    <a:pt x="35147" y="26462"/>
                  </a:lnTo>
                  <a:lnTo>
                    <a:pt x="36575" y="19049"/>
                  </a:lnTo>
                  <a:lnTo>
                    <a:pt x="35147" y="11626"/>
                  </a:lnTo>
                  <a:lnTo>
                    <a:pt x="31241" y="5572"/>
                  </a:lnTo>
                  <a:lnTo>
                    <a:pt x="25431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3" name="object 6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148839" y="4343400"/>
            <a:ext cx="594360" cy="595884"/>
          </a:xfrm>
          <a:prstGeom prst="rect">
            <a:avLst/>
          </a:prstGeom>
        </p:spPr>
      </p:pic>
      <p:sp>
        <p:nvSpPr>
          <p:cNvPr id="64" name="object 64"/>
          <p:cNvSpPr/>
          <p:nvPr/>
        </p:nvSpPr>
        <p:spPr>
          <a:xfrm>
            <a:off x="7679435" y="3919728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8" y="0"/>
                </a:moveTo>
                <a:lnTo>
                  <a:pt x="11144" y="1497"/>
                </a:lnTo>
                <a:lnTo>
                  <a:pt x="5334" y="5581"/>
                </a:lnTo>
                <a:lnTo>
                  <a:pt x="1428" y="11637"/>
                </a:lnTo>
                <a:lnTo>
                  <a:pt x="0" y="19050"/>
                </a:lnTo>
                <a:lnTo>
                  <a:pt x="1428" y="26462"/>
                </a:lnTo>
                <a:lnTo>
                  <a:pt x="5334" y="32518"/>
                </a:lnTo>
                <a:lnTo>
                  <a:pt x="11144" y="36602"/>
                </a:lnTo>
                <a:lnTo>
                  <a:pt x="18288" y="38100"/>
                </a:lnTo>
                <a:lnTo>
                  <a:pt x="25431" y="36602"/>
                </a:lnTo>
                <a:lnTo>
                  <a:pt x="31242" y="32518"/>
                </a:lnTo>
                <a:lnTo>
                  <a:pt x="35147" y="26462"/>
                </a:lnTo>
                <a:lnTo>
                  <a:pt x="36575" y="19050"/>
                </a:lnTo>
                <a:lnTo>
                  <a:pt x="35147" y="11637"/>
                </a:lnTo>
                <a:lnTo>
                  <a:pt x="31242" y="5581"/>
                </a:lnTo>
                <a:lnTo>
                  <a:pt x="25431" y="1497"/>
                </a:lnTo>
                <a:lnTo>
                  <a:pt x="18288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5" name="object 65"/>
          <p:cNvGrpSpPr/>
          <p:nvPr/>
        </p:nvGrpSpPr>
        <p:grpSpPr>
          <a:xfrm>
            <a:off x="8880347" y="2788920"/>
            <a:ext cx="36830" cy="2354580"/>
            <a:chOff x="8880347" y="2788920"/>
            <a:chExt cx="36830" cy="2354580"/>
          </a:xfrm>
        </p:grpSpPr>
        <p:pic>
          <p:nvPicPr>
            <p:cNvPr id="66" name="object 6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895587" y="2820924"/>
              <a:ext cx="6095" cy="2322576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8880347" y="278892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30">
                  <a:moveTo>
                    <a:pt x="18287" y="0"/>
                  </a:moveTo>
                  <a:lnTo>
                    <a:pt x="11144" y="1428"/>
                  </a:lnTo>
                  <a:lnTo>
                    <a:pt x="5333" y="5333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3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25431" y="35147"/>
                  </a:lnTo>
                  <a:lnTo>
                    <a:pt x="31242" y="31242"/>
                  </a:lnTo>
                  <a:lnTo>
                    <a:pt x="35147" y="25431"/>
                  </a:lnTo>
                  <a:lnTo>
                    <a:pt x="36575" y="18287"/>
                  </a:lnTo>
                  <a:lnTo>
                    <a:pt x="35147" y="11144"/>
                  </a:lnTo>
                  <a:lnTo>
                    <a:pt x="31241" y="5334"/>
                  </a:lnTo>
                  <a:lnTo>
                    <a:pt x="25431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1211580" y="3538728"/>
            <a:ext cx="36830" cy="1233170"/>
            <a:chOff x="1211580" y="3538728"/>
            <a:chExt cx="36830" cy="1233170"/>
          </a:xfrm>
        </p:grpSpPr>
        <p:pic>
          <p:nvPicPr>
            <p:cNvPr id="69" name="object 6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26820" y="3572256"/>
              <a:ext cx="6096" cy="1199388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211580" y="3538728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87" y="0"/>
                  </a:moveTo>
                  <a:lnTo>
                    <a:pt x="11171" y="1494"/>
                  </a:lnTo>
                  <a:lnTo>
                    <a:pt x="5357" y="5572"/>
                  </a:lnTo>
                  <a:lnTo>
                    <a:pt x="1437" y="11626"/>
                  </a:lnTo>
                  <a:lnTo>
                    <a:pt x="0" y="19050"/>
                  </a:lnTo>
                  <a:lnTo>
                    <a:pt x="1437" y="26473"/>
                  </a:lnTo>
                  <a:lnTo>
                    <a:pt x="5357" y="32527"/>
                  </a:lnTo>
                  <a:lnTo>
                    <a:pt x="11171" y="36605"/>
                  </a:lnTo>
                  <a:lnTo>
                    <a:pt x="18287" y="38100"/>
                  </a:lnTo>
                  <a:lnTo>
                    <a:pt x="25404" y="36605"/>
                  </a:lnTo>
                  <a:lnTo>
                    <a:pt x="31218" y="32527"/>
                  </a:lnTo>
                  <a:lnTo>
                    <a:pt x="35138" y="26473"/>
                  </a:lnTo>
                  <a:lnTo>
                    <a:pt x="36575" y="19050"/>
                  </a:lnTo>
                  <a:lnTo>
                    <a:pt x="35138" y="11626"/>
                  </a:lnTo>
                  <a:lnTo>
                    <a:pt x="31218" y="5572"/>
                  </a:lnTo>
                  <a:lnTo>
                    <a:pt x="25404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3988308" y="3422903"/>
            <a:ext cx="36830" cy="1720850"/>
            <a:chOff x="3988308" y="3422903"/>
            <a:chExt cx="36830" cy="1720850"/>
          </a:xfrm>
        </p:grpSpPr>
        <p:pic>
          <p:nvPicPr>
            <p:cNvPr id="72" name="object 7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03548" y="3456431"/>
              <a:ext cx="6096" cy="1687068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3988308" y="3422903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4"/>
                  </a:lnTo>
                  <a:lnTo>
                    <a:pt x="5334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4" y="32527"/>
                  </a:lnTo>
                  <a:lnTo>
                    <a:pt x="11144" y="36605"/>
                  </a:lnTo>
                  <a:lnTo>
                    <a:pt x="18287" y="38100"/>
                  </a:lnTo>
                  <a:lnTo>
                    <a:pt x="25431" y="36605"/>
                  </a:lnTo>
                  <a:lnTo>
                    <a:pt x="31241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1" y="5572"/>
                  </a:lnTo>
                  <a:lnTo>
                    <a:pt x="25431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4701540" y="4053840"/>
            <a:ext cx="38100" cy="832485"/>
            <a:chOff x="4701540" y="4053840"/>
            <a:chExt cx="38100" cy="832485"/>
          </a:xfrm>
        </p:grpSpPr>
        <p:pic>
          <p:nvPicPr>
            <p:cNvPr id="75" name="object 7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716780" y="4085844"/>
              <a:ext cx="7620" cy="800100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4701540" y="4053840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8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6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8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388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105"/>
              </a:spcBef>
            </a:pPr>
            <a:r>
              <a:rPr spc="-345" dirty="0"/>
              <a:t>Types</a:t>
            </a:r>
            <a:r>
              <a:rPr spc="-20" dirty="0"/>
              <a:t> </a:t>
            </a:r>
            <a:r>
              <a:rPr dirty="0"/>
              <a:t>of</a:t>
            </a:r>
            <a:r>
              <a:rPr spc="-155" dirty="0"/>
              <a:t> </a:t>
            </a:r>
            <a:r>
              <a:rPr spc="-105" dirty="0"/>
              <a:t>linear</a:t>
            </a:r>
            <a:r>
              <a:rPr spc="-100" dirty="0"/>
              <a:t> </a:t>
            </a:r>
            <a:r>
              <a:rPr spc="-180" dirty="0"/>
              <a:t>regression</a:t>
            </a:r>
          </a:p>
        </p:txBody>
      </p:sp>
      <p:pic>
        <p:nvPicPr>
          <p:cNvPr id="78" name="object 78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11708" y="1164336"/>
            <a:ext cx="2619756" cy="574548"/>
          </a:xfrm>
          <a:prstGeom prst="rect">
            <a:avLst/>
          </a:prstGeom>
        </p:spPr>
      </p:pic>
      <p:grpSp>
        <p:nvGrpSpPr>
          <p:cNvPr id="79" name="object 79"/>
          <p:cNvGrpSpPr/>
          <p:nvPr/>
        </p:nvGrpSpPr>
        <p:grpSpPr>
          <a:xfrm>
            <a:off x="713231" y="2072639"/>
            <a:ext cx="2917190" cy="1858010"/>
            <a:chOff x="713231" y="2072639"/>
            <a:chExt cx="2917190" cy="1858010"/>
          </a:xfrm>
        </p:grpSpPr>
        <p:pic>
          <p:nvPicPr>
            <p:cNvPr id="80" name="object 8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65047" y="2072639"/>
              <a:ext cx="617220" cy="530351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598420" y="2154935"/>
              <a:ext cx="1031747" cy="833627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1381125" y="2331592"/>
              <a:ext cx="1217930" cy="263525"/>
            </a:xfrm>
            <a:custGeom>
              <a:avLst/>
              <a:gdLst/>
              <a:ahLst/>
              <a:cxnLst/>
              <a:rect l="l" t="t" r="r" b="b"/>
              <a:pathLst>
                <a:path w="1217930" h="263525">
                  <a:moveTo>
                    <a:pt x="1141623" y="232303"/>
                  </a:moveTo>
                  <a:lnTo>
                    <a:pt x="1135633" y="263525"/>
                  </a:lnTo>
                  <a:lnTo>
                    <a:pt x="1217676" y="240537"/>
                  </a:lnTo>
                  <a:lnTo>
                    <a:pt x="1210044" y="234695"/>
                  </a:lnTo>
                  <a:lnTo>
                    <a:pt x="1154049" y="234695"/>
                  </a:lnTo>
                  <a:lnTo>
                    <a:pt x="1141623" y="232303"/>
                  </a:lnTo>
                  <a:close/>
                </a:path>
                <a:path w="1217930" h="263525">
                  <a:moveTo>
                    <a:pt x="1144012" y="219852"/>
                  </a:moveTo>
                  <a:lnTo>
                    <a:pt x="1141623" y="232303"/>
                  </a:lnTo>
                  <a:lnTo>
                    <a:pt x="1154049" y="234695"/>
                  </a:lnTo>
                  <a:lnTo>
                    <a:pt x="1156462" y="222250"/>
                  </a:lnTo>
                  <a:lnTo>
                    <a:pt x="1144012" y="219852"/>
                  </a:lnTo>
                  <a:close/>
                </a:path>
                <a:path w="1217930" h="263525">
                  <a:moveTo>
                    <a:pt x="1149985" y="188721"/>
                  </a:moveTo>
                  <a:lnTo>
                    <a:pt x="1144012" y="219852"/>
                  </a:lnTo>
                  <a:lnTo>
                    <a:pt x="1156462" y="222250"/>
                  </a:lnTo>
                  <a:lnTo>
                    <a:pt x="1154049" y="234695"/>
                  </a:lnTo>
                  <a:lnTo>
                    <a:pt x="1210044" y="234695"/>
                  </a:lnTo>
                  <a:lnTo>
                    <a:pt x="1149985" y="188721"/>
                  </a:lnTo>
                  <a:close/>
                </a:path>
                <a:path w="1217930" h="263525">
                  <a:moveTo>
                    <a:pt x="2286" y="0"/>
                  </a:moveTo>
                  <a:lnTo>
                    <a:pt x="0" y="12445"/>
                  </a:lnTo>
                  <a:lnTo>
                    <a:pt x="1141623" y="232303"/>
                  </a:lnTo>
                  <a:lnTo>
                    <a:pt x="1144012" y="219852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03147" y="2798063"/>
              <a:ext cx="539496" cy="530351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13231" y="3521963"/>
              <a:ext cx="615695" cy="408431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1325499" y="2777616"/>
              <a:ext cx="1290955" cy="953769"/>
            </a:xfrm>
            <a:custGeom>
              <a:avLst/>
              <a:gdLst/>
              <a:ahLst/>
              <a:cxnLst/>
              <a:rect l="l" t="t" r="r" b="b"/>
              <a:pathLst>
                <a:path w="1290955" h="953770">
                  <a:moveTo>
                    <a:pt x="1258316" y="139319"/>
                  </a:moveTo>
                  <a:lnTo>
                    <a:pt x="1173607" y="148590"/>
                  </a:lnTo>
                  <a:lnTo>
                    <a:pt x="1190828" y="175310"/>
                  </a:lnTo>
                  <a:lnTo>
                    <a:pt x="0" y="943102"/>
                  </a:lnTo>
                  <a:lnTo>
                    <a:pt x="6858" y="953770"/>
                  </a:lnTo>
                  <a:lnTo>
                    <a:pt x="1197698" y="185978"/>
                  </a:lnTo>
                  <a:lnTo>
                    <a:pt x="1214882" y="212598"/>
                  </a:lnTo>
                  <a:lnTo>
                    <a:pt x="1241069" y="168402"/>
                  </a:lnTo>
                  <a:lnTo>
                    <a:pt x="1258316" y="139319"/>
                  </a:lnTo>
                  <a:close/>
                </a:path>
                <a:path w="1290955" h="953770">
                  <a:moveTo>
                    <a:pt x="1290955" y="21971"/>
                  </a:moveTo>
                  <a:lnTo>
                    <a:pt x="1208659" y="0"/>
                  </a:lnTo>
                  <a:lnTo>
                    <a:pt x="1215059" y="31140"/>
                  </a:lnTo>
                  <a:lnTo>
                    <a:pt x="15875" y="278257"/>
                  </a:lnTo>
                  <a:lnTo>
                    <a:pt x="18415" y="290703"/>
                  </a:lnTo>
                  <a:lnTo>
                    <a:pt x="1217612" y="43573"/>
                  </a:lnTo>
                  <a:lnTo>
                    <a:pt x="1224026" y="74676"/>
                  </a:lnTo>
                  <a:lnTo>
                    <a:pt x="1282560" y="28575"/>
                  </a:lnTo>
                  <a:lnTo>
                    <a:pt x="1290955" y="21971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6" name="object 86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5433059" y="1091183"/>
            <a:ext cx="2666999" cy="647700"/>
          </a:xfrm>
          <a:prstGeom prst="rect">
            <a:avLst/>
          </a:prstGeom>
        </p:spPr>
      </p:pic>
      <p:grpSp>
        <p:nvGrpSpPr>
          <p:cNvPr id="87" name="object 87"/>
          <p:cNvGrpSpPr/>
          <p:nvPr/>
        </p:nvGrpSpPr>
        <p:grpSpPr>
          <a:xfrm>
            <a:off x="4988052" y="1869948"/>
            <a:ext cx="2790825" cy="1979930"/>
            <a:chOff x="4988052" y="1869948"/>
            <a:chExt cx="2790825" cy="1979930"/>
          </a:xfrm>
        </p:grpSpPr>
        <p:pic>
          <p:nvPicPr>
            <p:cNvPr id="88" name="object 8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746748" y="2337816"/>
              <a:ext cx="1031748" cy="832104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988052" y="1869948"/>
              <a:ext cx="1033272" cy="1979676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6017641" y="2228976"/>
              <a:ext cx="750570" cy="1280160"/>
            </a:xfrm>
            <a:custGeom>
              <a:avLst/>
              <a:gdLst/>
              <a:ahLst/>
              <a:cxnLst/>
              <a:rect l="l" t="t" r="r" b="b"/>
              <a:pathLst>
                <a:path w="750570" h="1280160">
                  <a:moveTo>
                    <a:pt x="729361" y="524256"/>
                  </a:moveTo>
                  <a:lnTo>
                    <a:pt x="712533" y="492379"/>
                  </a:lnTo>
                  <a:lnTo>
                    <a:pt x="689610" y="448945"/>
                  </a:lnTo>
                  <a:lnTo>
                    <a:pt x="671169" y="474726"/>
                  </a:lnTo>
                  <a:lnTo>
                    <a:pt x="7366" y="0"/>
                  </a:lnTo>
                  <a:lnTo>
                    <a:pt x="0" y="10414"/>
                  </a:lnTo>
                  <a:lnTo>
                    <a:pt x="663765" y="485076"/>
                  </a:lnTo>
                  <a:lnTo>
                    <a:pt x="653237" y="499808"/>
                  </a:lnTo>
                  <a:lnTo>
                    <a:pt x="648462" y="498221"/>
                  </a:lnTo>
                  <a:lnTo>
                    <a:pt x="649452" y="505079"/>
                  </a:lnTo>
                  <a:lnTo>
                    <a:pt x="645287" y="510921"/>
                  </a:lnTo>
                  <a:lnTo>
                    <a:pt x="650430" y="511746"/>
                  </a:lnTo>
                  <a:lnTo>
                    <a:pt x="653059" y="529653"/>
                  </a:lnTo>
                  <a:lnTo>
                    <a:pt x="2794" y="625094"/>
                  </a:lnTo>
                  <a:lnTo>
                    <a:pt x="4572" y="637667"/>
                  </a:lnTo>
                  <a:lnTo>
                    <a:pt x="654900" y="542239"/>
                  </a:lnTo>
                  <a:lnTo>
                    <a:pt x="659511" y="573659"/>
                  </a:lnTo>
                  <a:lnTo>
                    <a:pt x="725170" y="527812"/>
                  </a:lnTo>
                  <a:lnTo>
                    <a:pt x="729361" y="524891"/>
                  </a:lnTo>
                  <a:lnTo>
                    <a:pt x="725639" y="523671"/>
                  </a:lnTo>
                  <a:lnTo>
                    <a:pt x="729361" y="524256"/>
                  </a:lnTo>
                  <a:close/>
                </a:path>
                <a:path w="750570" h="1280160">
                  <a:moveTo>
                    <a:pt x="750570" y="783971"/>
                  </a:moveTo>
                  <a:lnTo>
                    <a:pt x="665988" y="794512"/>
                  </a:lnTo>
                  <a:lnTo>
                    <a:pt x="683641" y="820978"/>
                  </a:lnTo>
                  <a:lnTo>
                    <a:pt x="10795" y="1269492"/>
                  </a:lnTo>
                  <a:lnTo>
                    <a:pt x="17907" y="1280045"/>
                  </a:lnTo>
                  <a:lnTo>
                    <a:pt x="690689" y="831545"/>
                  </a:lnTo>
                  <a:lnTo>
                    <a:pt x="708279" y="857885"/>
                  </a:lnTo>
                  <a:lnTo>
                    <a:pt x="733412" y="813943"/>
                  </a:lnTo>
                  <a:lnTo>
                    <a:pt x="750570" y="783971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70" y="905255"/>
            <a:ext cx="9144635" cy="4238625"/>
            <a:chOff x="-170" y="905255"/>
            <a:chExt cx="9144635" cy="42386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1090" y="4175759"/>
              <a:ext cx="2341386" cy="96774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3072" y="2561844"/>
              <a:ext cx="2050927" cy="25816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70" y="2017775"/>
              <a:ext cx="8486833" cy="31257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889492" y="252983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26473" y="36605"/>
                  </a:lnTo>
                  <a:lnTo>
                    <a:pt x="32527" y="32527"/>
                  </a:lnTo>
                  <a:lnTo>
                    <a:pt x="36605" y="26473"/>
                  </a:lnTo>
                  <a:lnTo>
                    <a:pt x="38100" y="19050"/>
                  </a:lnTo>
                  <a:lnTo>
                    <a:pt x="36605" y="11626"/>
                  </a:lnTo>
                  <a:lnTo>
                    <a:pt x="32527" y="5572"/>
                  </a:lnTo>
                  <a:lnTo>
                    <a:pt x="26473" y="1494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43544" y="4256532"/>
              <a:ext cx="7619" cy="8016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665220" y="3617975"/>
              <a:ext cx="4899660" cy="643255"/>
            </a:xfrm>
            <a:custGeom>
              <a:avLst/>
              <a:gdLst/>
              <a:ahLst/>
              <a:cxnLst/>
              <a:rect l="l" t="t" r="r" b="b"/>
              <a:pathLst>
                <a:path w="4899659" h="643254">
                  <a:moveTo>
                    <a:pt x="36576" y="18288"/>
                  </a:moveTo>
                  <a:lnTo>
                    <a:pt x="35140" y="11150"/>
                  </a:lnTo>
                  <a:lnTo>
                    <a:pt x="31242" y="5334"/>
                  </a:lnTo>
                  <a:lnTo>
                    <a:pt x="25425" y="1435"/>
                  </a:lnTo>
                  <a:lnTo>
                    <a:pt x="18288" y="0"/>
                  </a:lnTo>
                  <a:lnTo>
                    <a:pt x="11137" y="1435"/>
                  </a:lnTo>
                  <a:lnTo>
                    <a:pt x="5334" y="5334"/>
                  </a:lnTo>
                  <a:lnTo>
                    <a:pt x="1422" y="11150"/>
                  </a:lnTo>
                  <a:lnTo>
                    <a:pt x="0" y="18288"/>
                  </a:lnTo>
                  <a:lnTo>
                    <a:pt x="1422" y="25438"/>
                  </a:lnTo>
                  <a:lnTo>
                    <a:pt x="5334" y="31242"/>
                  </a:lnTo>
                  <a:lnTo>
                    <a:pt x="11137" y="35153"/>
                  </a:lnTo>
                  <a:lnTo>
                    <a:pt x="18288" y="36576"/>
                  </a:lnTo>
                  <a:lnTo>
                    <a:pt x="25425" y="35153"/>
                  </a:lnTo>
                  <a:lnTo>
                    <a:pt x="31242" y="31242"/>
                  </a:lnTo>
                  <a:lnTo>
                    <a:pt x="35140" y="25438"/>
                  </a:lnTo>
                  <a:lnTo>
                    <a:pt x="36576" y="18288"/>
                  </a:lnTo>
                  <a:close/>
                </a:path>
                <a:path w="4899659" h="643254">
                  <a:moveTo>
                    <a:pt x="4899660" y="624840"/>
                  </a:moveTo>
                  <a:lnTo>
                    <a:pt x="4898225" y="617728"/>
                  </a:lnTo>
                  <a:lnTo>
                    <a:pt x="4894326" y="611911"/>
                  </a:lnTo>
                  <a:lnTo>
                    <a:pt x="4888509" y="607999"/>
                  </a:lnTo>
                  <a:lnTo>
                    <a:pt x="4881372" y="606552"/>
                  </a:lnTo>
                  <a:lnTo>
                    <a:pt x="4874222" y="607999"/>
                  </a:lnTo>
                  <a:lnTo>
                    <a:pt x="4868418" y="611911"/>
                  </a:lnTo>
                  <a:lnTo>
                    <a:pt x="4864506" y="617728"/>
                  </a:lnTo>
                  <a:lnTo>
                    <a:pt x="4863084" y="624840"/>
                  </a:lnTo>
                  <a:lnTo>
                    <a:pt x="4864506" y="631964"/>
                  </a:lnTo>
                  <a:lnTo>
                    <a:pt x="4868405" y="637781"/>
                  </a:lnTo>
                  <a:lnTo>
                    <a:pt x="4874222" y="641692"/>
                  </a:lnTo>
                  <a:lnTo>
                    <a:pt x="4881372" y="643128"/>
                  </a:lnTo>
                  <a:lnTo>
                    <a:pt x="4888509" y="641692"/>
                  </a:lnTo>
                  <a:lnTo>
                    <a:pt x="4894326" y="637781"/>
                  </a:lnTo>
                  <a:lnTo>
                    <a:pt x="4898225" y="631964"/>
                  </a:lnTo>
                  <a:lnTo>
                    <a:pt x="4899660" y="62484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8075" y="2561844"/>
              <a:ext cx="7620" cy="240334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92836" y="252983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37" y="1494"/>
                  </a:lnTo>
                  <a:lnTo>
                    <a:pt x="5581" y="5572"/>
                  </a:lnTo>
                  <a:lnTo>
                    <a:pt x="1497" y="11626"/>
                  </a:lnTo>
                  <a:lnTo>
                    <a:pt x="0" y="19050"/>
                  </a:lnTo>
                  <a:lnTo>
                    <a:pt x="1497" y="26473"/>
                  </a:lnTo>
                  <a:lnTo>
                    <a:pt x="5581" y="32527"/>
                  </a:lnTo>
                  <a:lnTo>
                    <a:pt x="11637" y="36605"/>
                  </a:lnTo>
                  <a:lnTo>
                    <a:pt x="19050" y="38100"/>
                  </a:lnTo>
                  <a:lnTo>
                    <a:pt x="26462" y="36605"/>
                  </a:lnTo>
                  <a:lnTo>
                    <a:pt x="32518" y="32527"/>
                  </a:lnTo>
                  <a:lnTo>
                    <a:pt x="36602" y="26473"/>
                  </a:lnTo>
                  <a:lnTo>
                    <a:pt x="38100" y="19050"/>
                  </a:lnTo>
                  <a:lnTo>
                    <a:pt x="36602" y="11626"/>
                  </a:lnTo>
                  <a:lnTo>
                    <a:pt x="32518" y="5572"/>
                  </a:lnTo>
                  <a:lnTo>
                    <a:pt x="26462" y="1494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66047" y="3846576"/>
              <a:ext cx="7619" cy="11993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50808" y="3814572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28"/>
                  </a:lnTo>
                  <a:lnTo>
                    <a:pt x="5572" y="5333"/>
                  </a:lnTo>
                  <a:lnTo>
                    <a:pt x="1494" y="11144"/>
                  </a:lnTo>
                  <a:lnTo>
                    <a:pt x="0" y="18287"/>
                  </a:lnTo>
                  <a:lnTo>
                    <a:pt x="1494" y="25431"/>
                  </a:lnTo>
                  <a:lnTo>
                    <a:pt x="5572" y="31241"/>
                  </a:lnTo>
                  <a:lnTo>
                    <a:pt x="11626" y="35147"/>
                  </a:lnTo>
                  <a:lnTo>
                    <a:pt x="19050" y="36575"/>
                  </a:lnTo>
                  <a:lnTo>
                    <a:pt x="26473" y="35147"/>
                  </a:lnTo>
                  <a:lnTo>
                    <a:pt x="32527" y="31241"/>
                  </a:lnTo>
                  <a:lnTo>
                    <a:pt x="36605" y="25431"/>
                  </a:lnTo>
                  <a:lnTo>
                    <a:pt x="38100" y="18287"/>
                  </a:lnTo>
                  <a:lnTo>
                    <a:pt x="36605" y="11144"/>
                  </a:lnTo>
                  <a:lnTo>
                    <a:pt x="32527" y="5333"/>
                  </a:lnTo>
                  <a:lnTo>
                    <a:pt x="26473" y="142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48755" y="4422647"/>
              <a:ext cx="7620" cy="72085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033516" y="43906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53940" y="4290059"/>
              <a:ext cx="7620" cy="8001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838699" y="425653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7"/>
                  </a:lnTo>
                  <a:lnTo>
                    <a:pt x="5334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4" y="32518"/>
                  </a:lnTo>
                  <a:lnTo>
                    <a:pt x="11144" y="36602"/>
                  </a:lnTo>
                  <a:lnTo>
                    <a:pt x="18287" y="38100"/>
                  </a:lnTo>
                  <a:lnTo>
                    <a:pt x="25431" y="36602"/>
                  </a:lnTo>
                  <a:lnTo>
                    <a:pt x="31241" y="32518"/>
                  </a:lnTo>
                  <a:lnTo>
                    <a:pt x="35147" y="26462"/>
                  </a:lnTo>
                  <a:lnTo>
                    <a:pt x="36575" y="19050"/>
                  </a:lnTo>
                  <a:lnTo>
                    <a:pt x="35147" y="11637"/>
                  </a:lnTo>
                  <a:lnTo>
                    <a:pt x="31241" y="5581"/>
                  </a:lnTo>
                  <a:lnTo>
                    <a:pt x="25431" y="149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06056" y="4564379"/>
              <a:ext cx="6095" cy="57912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290816" y="453085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7"/>
                  </a:lnTo>
                  <a:lnTo>
                    <a:pt x="5333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3" y="32518"/>
                  </a:lnTo>
                  <a:lnTo>
                    <a:pt x="11144" y="36602"/>
                  </a:lnTo>
                  <a:lnTo>
                    <a:pt x="18287" y="38100"/>
                  </a:lnTo>
                  <a:lnTo>
                    <a:pt x="25431" y="36602"/>
                  </a:lnTo>
                  <a:lnTo>
                    <a:pt x="31241" y="32518"/>
                  </a:lnTo>
                  <a:lnTo>
                    <a:pt x="35147" y="26462"/>
                  </a:lnTo>
                  <a:lnTo>
                    <a:pt x="36575" y="19050"/>
                  </a:lnTo>
                  <a:lnTo>
                    <a:pt x="35147" y="11637"/>
                  </a:lnTo>
                  <a:lnTo>
                    <a:pt x="31242" y="5581"/>
                  </a:lnTo>
                  <a:lnTo>
                    <a:pt x="25431" y="149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2851" y="3985260"/>
              <a:ext cx="7619" cy="8001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467612" y="395173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26" y="1497"/>
                  </a:lnTo>
                  <a:lnTo>
                    <a:pt x="5572" y="5581"/>
                  </a:lnTo>
                  <a:lnTo>
                    <a:pt x="1494" y="11637"/>
                  </a:lnTo>
                  <a:lnTo>
                    <a:pt x="0" y="19050"/>
                  </a:lnTo>
                  <a:lnTo>
                    <a:pt x="1494" y="26462"/>
                  </a:lnTo>
                  <a:lnTo>
                    <a:pt x="5572" y="32518"/>
                  </a:lnTo>
                  <a:lnTo>
                    <a:pt x="11626" y="36602"/>
                  </a:lnTo>
                  <a:lnTo>
                    <a:pt x="19050" y="38100"/>
                  </a:lnTo>
                  <a:lnTo>
                    <a:pt x="26473" y="36602"/>
                  </a:lnTo>
                  <a:lnTo>
                    <a:pt x="32527" y="32518"/>
                  </a:lnTo>
                  <a:lnTo>
                    <a:pt x="36605" y="26462"/>
                  </a:lnTo>
                  <a:lnTo>
                    <a:pt x="38100" y="19050"/>
                  </a:lnTo>
                  <a:lnTo>
                    <a:pt x="36605" y="11637"/>
                  </a:lnTo>
                  <a:lnTo>
                    <a:pt x="32527" y="5581"/>
                  </a:lnTo>
                  <a:lnTo>
                    <a:pt x="26473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42488" y="4270247"/>
              <a:ext cx="7620" cy="80162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128772" y="4238244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87" y="0"/>
                  </a:moveTo>
                  <a:lnTo>
                    <a:pt x="11144" y="1437"/>
                  </a:lnTo>
                  <a:lnTo>
                    <a:pt x="5333" y="5357"/>
                  </a:lnTo>
                  <a:lnTo>
                    <a:pt x="1428" y="11171"/>
                  </a:lnTo>
                  <a:lnTo>
                    <a:pt x="0" y="18287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7" y="36575"/>
                  </a:lnTo>
                  <a:lnTo>
                    <a:pt x="25431" y="35138"/>
                  </a:lnTo>
                  <a:lnTo>
                    <a:pt x="31242" y="31218"/>
                  </a:lnTo>
                  <a:lnTo>
                    <a:pt x="35147" y="25404"/>
                  </a:lnTo>
                  <a:lnTo>
                    <a:pt x="36575" y="18287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34028" y="4290059"/>
              <a:ext cx="7620" cy="8001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018787" y="425653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7"/>
                  </a:lnTo>
                  <a:lnTo>
                    <a:pt x="5334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4" y="32518"/>
                  </a:lnTo>
                  <a:lnTo>
                    <a:pt x="11144" y="36602"/>
                  </a:lnTo>
                  <a:lnTo>
                    <a:pt x="18287" y="38100"/>
                  </a:lnTo>
                  <a:lnTo>
                    <a:pt x="25431" y="36602"/>
                  </a:lnTo>
                  <a:lnTo>
                    <a:pt x="31241" y="32518"/>
                  </a:lnTo>
                  <a:lnTo>
                    <a:pt x="35147" y="26462"/>
                  </a:lnTo>
                  <a:lnTo>
                    <a:pt x="36575" y="19050"/>
                  </a:lnTo>
                  <a:lnTo>
                    <a:pt x="35147" y="11637"/>
                  </a:lnTo>
                  <a:lnTo>
                    <a:pt x="31241" y="5581"/>
                  </a:lnTo>
                  <a:lnTo>
                    <a:pt x="25431" y="149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02051" y="3892295"/>
              <a:ext cx="7620" cy="120091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686812" y="3860291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87" y="0"/>
                  </a:moveTo>
                  <a:lnTo>
                    <a:pt x="11144" y="1428"/>
                  </a:lnTo>
                  <a:lnTo>
                    <a:pt x="5333" y="5334"/>
                  </a:lnTo>
                  <a:lnTo>
                    <a:pt x="1428" y="11144"/>
                  </a:lnTo>
                  <a:lnTo>
                    <a:pt x="0" y="18288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7" y="36576"/>
                  </a:lnTo>
                  <a:lnTo>
                    <a:pt x="25431" y="35138"/>
                  </a:lnTo>
                  <a:lnTo>
                    <a:pt x="31242" y="31218"/>
                  </a:lnTo>
                  <a:lnTo>
                    <a:pt x="35147" y="25404"/>
                  </a:lnTo>
                  <a:lnTo>
                    <a:pt x="36575" y="18288"/>
                  </a:lnTo>
                  <a:lnTo>
                    <a:pt x="35147" y="11144"/>
                  </a:lnTo>
                  <a:lnTo>
                    <a:pt x="31241" y="5334"/>
                  </a:lnTo>
                  <a:lnTo>
                    <a:pt x="25431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15568" y="3965448"/>
              <a:ext cx="7619" cy="80162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100327" y="39334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37" y="1437"/>
                  </a:lnTo>
                  <a:lnTo>
                    <a:pt x="5581" y="5357"/>
                  </a:lnTo>
                  <a:lnTo>
                    <a:pt x="1497" y="11171"/>
                  </a:lnTo>
                  <a:lnTo>
                    <a:pt x="0" y="18287"/>
                  </a:lnTo>
                  <a:lnTo>
                    <a:pt x="1497" y="25404"/>
                  </a:lnTo>
                  <a:lnTo>
                    <a:pt x="5581" y="31218"/>
                  </a:lnTo>
                  <a:lnTo>
                    <a:pt x="11637" y="35138"/>
                  </a:lnTo>
                  <a:lnTo>
                    <a:pt x="19050" y="36575"/>
                  </a:lnTo>
                  <a:lnTo>
                    <a:pt x="26462" y="35138"/>
                  </a:lnTo>
                  <a:lnTo>
                    <a:pt x="32518" y="31218"/>
                  </a:lnTo>
                  <a:lnTo>
                    <a:pt x="36602" y="25404"/>
                  </a:lnTo>
                  <a:lnTo>
                    <a:pt x="38100" y="18287"/>
                  </a:lnTo>
                  <a:lnTo>
                    <a:pt x="36602" y="11171"/>
                  </a:lnTo>
                  <a:lnTo>
                    <a:pt x="32518" y="5357"/>
                  </a:lnTo>
                  <a:lnTo>
                    <a:pt x="26462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2876" y="4038600"/>
              <a:ext cx="7619" cy="8001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97635" y="400659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87" y="0"/>
                  </a:moveTo>
                  <a:lnTo>
                    <a:pt x="11171" y="1437"/>
                  </a:lnTo>
                  <a:lnTo>
                    <a:pt x="5357" y="5357"/>
                  </a:lnTo>
                  <a:lnTo>
                    <a:pt x="1437" y="11171"/>
                  </a:lnTo>
                  <a:lnTo>
                    <a:pt x="0" y="18287"/>
                  </a:lnTo>
                  <a:lnTo>
                    <a:pt x="1437" y="25404"/>
                  </a:lnTo>
                  <a:lnTo>
                    <a:pt x="5357" y="31218"/>
                  </a:lnTo>
                  <a:lnTo>
                    <a:pt x="11171" y="35138"/>
                  </a:lnTo>
                  <a:lnTo>
                    <a:pt x="18287" y="36575"/>
                  </a:lnTo>
                  <a:lnTo>
                    <a:pt x="25404" y="35138"/>
                  </a:lnTo>
                  <a:lnTo>
                    <a:pt x="31218" y="31218"/>
                  </a:lnTo>
                  <a:lnTo>
                    <a:pt x="35138" y="25404"/>
                  </a:lnTo>
                  <a:lnTo>
                    <a:pt x="36575" y="18287"/>
                  </a:lnTo>
                  <a:lnTo>
                    <a:pt x="35138" y="11171"/>
                  </a:lnTo>
                  <a:lnTo>
                    <a:pt x="31218" y="5357"/>
                  </a:lnTo>
                  <a:lnTo>
                    <a:pt x="25404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3567" y="3878579"/>
              <a:ext cx="7620" cy="120091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38328" y="3846576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37" y="1428"/>
                  </a:lnTo>
                  <a:lnTo>
                    <a:pt x="5581" y="5334"/>
                  </a:lnTo>
                  <a:lnTo>
                    <a:pt x="1497" y="11144"/>
                  </a:lnTo>
                  <a:lnTo>
                    <a:pt x="0" y="18287"/>
                  </a:lnTo>
                  <a:lnTo>
                    <a:pt x="1497" y="25404"/>
                  </a:lnTo>
                  <a:lnTo>
                    <a:pt x="5581" y="31218"/>
                  </a:lnTo>
                  <a:lnTo>
                    <a:pt x="11637" y="35138"/>
                  </a:lnTo>
                  <a:lnTo>
                    <a:pt x="19050" y="36576"/>
                  </a:lnTo>
                  <a:lnTo>
                    <a:pt x="26462" y="35138"/>
                  </a:lnTo>
                  <a:lnTo>
                    <a:pt x="32518" y="31218"/>
                  </a:lnTo>
                  <a:lnTo>
                    <a:pt x="36602" y="25404"/>
                  </a:lnTo>
                  <a:lnTo>
                    <a:pt x="38100" y="18287"/>
                  </a:lnTo>
                  <a:lnTo>
                    <a:pt x="36602" y="11144"/>
                  </a:lnTo>
                  <a:lnTo>
                    <a:pt x="32518" y="5334"/>
                  </a:lnTo>
                  <a:lnTo>
                    <a:pt x="26462" y="142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61871" y="4509515"/>
              <a:ext cx="595884" cy="59588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82723" y="4593335"/>
              <a:ext cx="504444" cy="50444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093708" y="3733800"/>
              <a:ext cx="6095" cy="119938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9078468" y="370179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28"/>
                  </a:lnTo>
                  <a:lnTo>
                    <a:pt x="5333" y="5333"/>
                  </a:lnTo>
                  <a:lnTo>
                    <a:pt x="1428" y="11144"/>
                  </a:lnTo>
                  <a:lnTo>
                    <a:pt x="0" y="18287"/>
                  </a:lnTo>
                  <a:lnTo>
                    <a:pt x="1428" y="25431"/>
                  </a:lnTo>
                  <a:lnTo>
                    <a:pt x="5333" y="31241"/>
                  </a:lnTo>
                  <a:lnTo>
                    <a:pt x="11144" y="35147"/>
                  </a:lnTo>
                  <a:lnTo>
                    <a:pt x="18287" y="36575"/>
                  </a:lnTo>
                  <a:lnTo>
                    <a:pt x="25431" y="35147"/>
                  </a:lnTo>
                  <a:lnTo>
                    <a:pt x="31241" y="31241"/>
                  </a:lnTo>
                  <a:lnTo>
                    <a:pt x="35147" y="25431"/>
                  </a:lnTo>
                  <a:lnTo>
                    <a:pt x="36575" y="18287"/>
                  </a:lnTo>
                  <a:lnTo>
                    <a:pt x="35147" y="11144"/>
                  </a:lnTo>
                  <a:lnTo>
                    <a:pt x="31242" y="5333"/>
                  </a:lnTo>
                  <a:lnTo>
                    <a:pt x="25431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43839" y="2485644"/>
              <a:ext cx="6096" cy="240334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28599" y="2453639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8" y="0"/>
                  </a:moveTo>
                  <a:lnTo>
                    <a:pt x="11171" y="1494"/>
                  </a:lnTo>
                  <a:lnTo>
                    <a:pt x="5357" y="5572"/>
                  </a:lnTo>
                  <a:lnTo>
                    <a:pt x="1437" y="11626"/>
                  </a:lnTo>
                  <a:lnTo>
                    <a:pt x="0" y="19050"/>
                  </a:lnTo>
                  <a:lnTo>
                    <a:pt x="1437" y="26473"/>
                  </a:lnTo>
                  <a:lnTo>
                    <a:pt x="5357" y="32527"/>
                  </a:lnTo>
                  <a:lnTo>
                    <a:pt x="11171" y="36605"/>
                  </a:lnTo>
                  <a:lnTo>
                    <a:pt x="18288" y="38100"/>
                  </a:lnTo>
                  <a:lnTo>
                    <a:pt x="25404" y="36605"/>
                  </a:lnTo>
                  <a:lnTo>
                    <a:pt x="31218" y="32527"/>
                  </a:lnTo>
                  <a:lnTo>
                    <a:pt x="35138" y="26473"/>
                  </a:lnTo>
                  <a:lnTo>
                    <a:pt x="36575" y="19050"/>
                  </a:lnTo>
                  <a:lnTo>
                    <a:pt x="35138" y="11626"/>
                  </a:lnTo>
                  <a:lnTo>
                    <a:pt x="31218" y="5572"/>
                  </a:lnTo>
                  <a:lnTo>
                    <a:pt x="25404" y="1494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68751" y="3628644"/>
              <a:ext cx="7620" cy="80162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953512" y="3596639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28"/>
                  </a:lnTo>
                  <a:lnTo>
                    <a:pt x="5572" y="5334"/>
                  </a:lnTo>
                  <a:lnTo>
                    <a:pt x="1494" y="11144"/>
                  </a:lnTo>
                  <a:lnTo>
                    <a:pt x="0" y="18288"/>
                  </a:lnTo>
                  <a:lnTo>
                    <a:pt x="1494" y="25431"/>
                  </a:lnTo>
                  <a:lnTo>
                    <a:pt x="5572" y="31242"/>
                  </a:lnTo>
                  <a:lnTo>
                    <a:pt x="11626" y="35147"/>
                  </a:lnTo>
                  <a:lnTo>
                    <a:pt x="19050" y="36576"/>
                  </a:lnTo>
                  <a:lnTo>
                    <a:pt x="26473" y="35147"/>
                  </a:lnTo>
                  <a:lnTo>
                    <a:pt x="32527" y="31242"/>
                  </a:lnTo>
                  <a:lnTo>
                    <a:pt x="36605" y="25431"/>
                  </a:lnTo>
                  <a:lnTo>
                    <a:pt x="38100" y="18288"/>
                  </a:lnTo>
                  <a:lnTo>
                    <a:pt x="36605" y="11144"/>
                  </a:lnTo>
                  <a:lnTo>
                    <a:pt x="32527" y="5334"/>
                  </a:lnTo>
                  <a:lnTo>
                    <a:pt x="26473" y="142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529584" y="3985260"/>
              <a:ext cx="6096" cy="80010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514343" y="395173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7"/>
                  </a:lnTo>
                  <a:lnTo>
                    <a:pt x="5334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4" y="32518"/>
                  </a:lnTo>
                  <a:lnTo>
                    <a:pt x="11144" y="36602"/>
                  </a:lnTo>
                  <a:lnTo>
                    <a:pt x="18287" y="38100"/>
                  </a:lnTo>
                  <a:lnTo>
                    <a:pt x="25431" y="36602"/>
                  </a:lnTo>
                  <a:lnTo>
                    <a:pt x="31241" y="32518"/>
                  </a:lnTo>
                  <a:lnTo>
                    <a:pt x="35147" y="26462"/>
                  </a:lnTo>
                  <a:lnTo>
                    <a:pt x="36575" y="19050"/>
                  </a:lnTo>
                  <a:lnTo>
                    <a:pt x="35147" y="11637"/>
                  </a:lnTo>
                  <a:lnTo>
                    <a:pt x="31241" y="5581"/>
                  </a:lnTo>
                  <a:lnTo>
                    <a:pt x="25431" y="149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409444" y="3055620"/>
              <a:ext cx="6095" cy="1200912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2394203" y="3023616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87" y="0"/>
                  </a:moveTo>
                  <a:lnTo>
                    <a:pt x="11144" y="1494"/>
                  </a:lnTo>
                  <a:lnTo>
                    <a:pt x="5333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4" y="32527"/>
                  </a:lnTo>
                  <a:lnTo>
                    <a:pt x="11144" y="36605"/>
                  </a:lnTo>
                  <a:lnTo>
                    <a:pt x="18287" y="38100"/>
                  </a:lnTo>
                  <a:lnTo>
                    <a:pt x="25431" y="36605"/>
                  </a:lnTo>
                  <a:lnTo>
                    <a:pt x="31242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1" y="5572"/>
                  </a:lnTo>
                  <a:lnTo>
                    <a:pt x="25431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02435" y="1193291"/>
              <a:ext cx="594359" cy="352196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979663" y="4706111"/>
              <a:ext cx="7619" cy="30937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039112" y="1894331"/>
              <a:ext cx="505968" cy="2449068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7964423" y="4674108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7"/>
                  </a:lnTo>
                  <a:lnTo>
                    <a:pt x="5333" y="5581"/>
                  </a:lnTo>
                  <a:lnTo>
                    <a:pt x="1428" y="11637"/>
                  </a:lnTo>
                  <a:lnTo>
                    <a:pt x="0" y="19049"/>
                  </a:lnTo>
                  <a:lnTo>
                    <a:pt x="1428" y="26462"/>
                  </a:lnTo>
                  <a:lnTo>
                    <a:pt x="5333" y="32518"/>
                  </a:lnTo>
                  <a:lnTo>
                    <a:pt x="11144" y="36602"/>
                  </a:lnTo>
                  <a:lnTo>
                    <a:pt x="18287" y="38099"/>
                  </a:lnTo>
                  <a:lnTo>
                    <a:pt x="25431" y="36602"/>
                  </a:lnTo>
                  <a:lnTo>
                    <a:pt x="31241" y="32518"/>
                  </a:lnTo>
                  <a:lnTo>
                    <a:pt x="35147" y="26462"/>
                  </a:lnTo>
                  <a:lnTo>
                    <a:pt x="36575" y="19049"/>
                  </a:lnTo>
                  <a:lnTo>
                    <a:pt x="35147" y="11637"/>
                  </a:lnTo>
                  <a:lnTo>
                    <a:pt x="31242" y="5581"/>
                  </a:lnTo>
                  <a:lnTo>
                    <a:pt x="25431" y="149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39951" y="2234183"/>
              <a:ext cx="6096" cy="2403348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124712" y="1161287"/>
              <a:ext cx="1049020" cy="1077595"/>
            </a:xfrm>
            <a:custGeom>
              <a:avLst/>
              <a:gdLst/>
              <a:ahLst/>
              <a:cxnLst/>
              <a:rect l="l" t="t" r="r" b="b"/>
              <a:pathLst>
                <a:path w="1049020" h="1077595">
                  <a:moveTo>
                    <a:pt x="36576" y="1059180"/>
                  </a:moveTo>
                  <a:lnTo>
                    <a:pt x="35128" y="1052042"/>
                  </a:lnTo>
                  <a:lnTo>
                    <a:pt x="31216" y="1046226"/>
                  </a:lnTo>
                  <a:lnTo>
                    <a:pt x="25400" y="1042327"/>
                  </a:lnTo>
                  <a:lnTo>
                    <a:pt x="18288" y="1040892"/>
                  </a:lnTo>
                  <a:lnTo>
                    <a:pt x="11163" y="1042327"/>
                  </a:lnTo>
                  <a:lnTo>
                    <a:pt x="5346" y="1046238"/>
                  </a:lnTo>
                  <a:lnTo>
                    <a:pt x="1435" y="1052042"/>
                  </a:lnTo>
                  <a:lnTo>
                    <a:pt x="0" y="1059180"/>
                  </a:lnTo>
                  <a:lnTo>
                    <a:pt x="1435" y="1066330"/>
                  </a:lnTo>
                  <a:lnTo>
                    <a:pt x="5346" y="1072134"/>
                  </a:lnTo>
                  <a:lnTo>
                    <a:pt x="11163" y="1076045"/>
                  </a:lnTo>
                  <a:lnTo>
                    <a:pt x="18288" y="1077468"/>
                  </a:lnTo>
                  <a:lnTo>
                    <a:pt x="25400" y="1076045"/>
                  </a:lnTo>
                  <a:lnTo>
                    <a:pt x="31216" y="1072134"/>
                  </a:lnTo>
                  <a:lnTo>
                    <a:pt x="35128" y="1066330"/>
                  </a:lnTo>
                  <a:lnTo>
                    <a:pt x="36576" y="1059180"/>
                  </a:lnTo>
                  <a:close/>
                </a:path>
                <a:path w="1049020" h="1077595">
                  <a:moveTo>
                    <a:pt x="672084" y="18288"/>
                  </a:moveTo>
                  <a:lnTo>
                    <a:pt x="670585" y="11150"/>
                  </a:lnTo>
                  <a:lnTo>
                    <a:pt x="666508" y="5334"/>
                  </a:lnTo>
                  <a:lnTo>
                    <a:pt x="660450" y="1435"/>
                  </a:lnTo>
                  <a:lnTo>
                    <a:pt x="653034" y="0"/>
                  </a:lnTo>
                  <a:lnTo>
                    <a:pt x="645604" y="1435"/>
                  </a:lnTo>
                  <a:lnTo>
                    <a:pt x="639546" y="5334"/>
                  </a:lnTo>
                  <a:lnTo>
                    <a:pt x="635469" y="11150"/>
                  </a:lnTo>
                  <a:lnTo>
                    <a:pt x="633984" y="18288"/>
                  </a:lnTo>
                  <a:lnTo>
                    <a:pt x="635469" y="25438"/>
                  </a:lnTo>
                  <a:lnTo>
                    <a:pt x="639546" y="31242"/>
                  </a:lnTo>
                  <a:lnTo>
                    <a:pt x="645604" y="35153"/>
                  </a:lnTo>
                  <a:lnTo>
                    <a:pt x="653034" y="36576"/>
                  </a:lnTo>
                  <a:lnTo>
                    <a:pt x="660450" y="35153"/>
                  </a:lnTo>
                  <a:lnTo>
                    <a:pt x="666508" y="31242"/>
                  </a:lnTo>
                  <a:lnTo>
                    <a:pt x="670585" y="25438"/>
                  </a:lnTo>
                  <a:lnTo>
                    <a:pt x="672084" y="18288"/>
                  </a:lnTo>
                  <a:close/>
                </a:path>
                <a:path w="1049020" h="1077595">
                  <a:moveTo>
                    <a:pt x="1048512" y="718566"/>
                  </a:moveTo>
                  <a:lnTo>
                    <a:pt x="1047076" y="711149"/>
                  </a:lnTo>
                  <a:lnTo>
                    <a:pt x="1043178" y="705091"/>
                  </a:lnTo>
                  <a:lnTo>
                    <a:pt x="1037361" y="701014"/>
                  </a:lnTo>
                  <a:lnTo>
                    <a:pt x="1030224" y="699516"/>
                  </a:lnTo>
                  <a:lnTo>
                    <a:pt x="1023073" y="701014"/>
                  </a:lnTo>
                  <a:lnTo>
                    <a:pt x="1017270" y="705091"/>
                  </a:lnTo>
                  <a:lnTo>
                    <a:pt x="1013358" y="711149"/>
                  </a:lnTo>
                  <a:lnTo>
                    <a:pt x="1011936" y="718566"/>
                  </a:lnTo>
                  <a:lnTo>
                    <a:pt x="1013358" y="725995"/>
                  </a:lnTo>
                  <a:lnTo>
                    <a:pt x="1017270" y="732053"/>
                  </a:lnTo>
                  <a:lnTo>
                    <a:pt x="1023073" y="736130"/>
                  </a:lnTo>
                  <a:lnTo>
                    <a:pt x="1030224" y="737616"/>
                  </a:lnTo>
                  <a:lnTo>
                    <a:pt x="1037361" y="736130"/>
                  </a:lnTo>
                  <a:lnTo>
                    <a:pt x="1043178" y="732053"/>
                  </a:lnTo>
                  <a:lnTo>
                    <a:pt x="1047076" y="725995"/>
                  </a:lnTo>
                  <a:lnTo>
                    <a:pt x="1048512" y="718566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18260" y="2473452"/>
              <a:ext cx="7619" cy="2403348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303020" y="2441447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30">
                  <a:moveTo>
                    <a:pt x="19050" y="0"/>
                  </a:moveTo>
                  <a:lnTo>
                    <a:pt x="11626" y="1428"/>
                  </a:lnTo>
                  <a:lnTo>
                    <a:pt x="5572" y="5334"/>
                  </a:lnTo>
                  <a:lnTo>
                    <a:pt x="1494" y="11144"/>
                  </a:lnTo>
                  <a:lnTo>
                    <a:pt x="0" y="18287"/>
                  </a:lnTo>
                  <a:lnTo>
                    <a:pt x="1494" y="25431"/>
                  </a:lnTo>
                  <a:lnTo>
                    <a:pt x="5572" y="31242"/>
                  </a:lnTo>
                  <a:lnTo>
                    <a:pt x="11626" y="35147"/>
                  </a:lnTo>
                  <a:lnTo>
                    <a:pt x="19050" y="36575"/>
                  </a:lnTo>
                  <a:lnTo>
                    <a:pt x="26473" y="35147"/>
                  </a:lnTo>
                  <a:lnTo>
                    <a:pt x="32527" y="31241"/>
                  </a:lnTo>
                  <a:lnTo>
                    <a:pt x="36605" y="25431"/>
                  </a:lnTo>
                  <a:lnTo>
                    <a:pt x="38100" y="18287"/>
                  </a:lnTo>
                  <a:lnTo>
                    <a:pt x="36605" y="11144"/>
                  </a:lnTo>
                  <a:lnTo>
                    <a:pt x="32527" y="5333"/>
                  </a:lnTo>
                  <a:lnTo>
                    <a:pt x="26473" y="142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235451" y="938783"/>
              <a:ext cx="6095" cy="352044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3220212" y="90525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4"/>
                  </a:lnTo>
                  <a:lnTo>
                    <a:pt x="5333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4" y="32527"/>
                  </a:lnTo>
                  <a:lnTo>
                    <a:pt x="11144" y="36605"/>
                  </a:lnTo>
                  <a:lnTo>
                    <a:pt x="18287" y="38100"/>
                  </a:lnTo>
                  <a:lnTo>
                    <a:pt x="25431" y="36605"/>
                  </a:lnTo>
                  <a:lnTo>
                    <a:pt x="31241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1" y="5572"/>
                  </a:lnTo>
                  <a:lnTo>
                    <a:pt x="25431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822447" y="2189988"/>
              <a:ext cx="6095" cy="2403348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2807207" y="2157983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18287" y="0"/>
                  </a:moveTo>
                  <a:lnTo>
                    <a:pt x="11144" y="1428"/>
                  </a:lnTo>
                  <a:lnTo>
                    <a:pt x="5333" y="5334"/>
                  </a:lnTo>
                  <a:lnTo>
                    <a:pt x="1428" y="11144"/>
                  </a:lnTo>
                  <a:lnTo>
                    <a:pt x="0" y="18288"/>
                  </a:lnTo>
                  <a:lnTo>
                    <a:pt x="1428" y="25431"/>
                  </a:lnTo>
                  <a:lnTo>
                    <a:pt x="5334" y="31242"/>
                  </a:lnTo>
                  <a:lnTo>
                    <a:pt x="11144" y="35147"/>
                  </a:lnTo>
                  <a:lnTo>
                    <a:pt x="18287" y="36576"/>
                  </a:lnTo>
                  <a:lnTo>
                    <a:pt x="25431" y="35147"/>
                  </a:lnTo>
                  <a:lnTo>
                    <a:pt x="31242" y="31242"/>
                  </a:lnTo>
                  <a:lnTo>
                    <a:pt x="35147" y="25431"/>
                  </a:lnTo>
                  <a:lnTo>
                    <a:pt x="36575" y="18288"/>
                  </a:lnTo>
                  <a:lnTo>
                    <a:pt x="35147" y="11144"/>
                  </a:lnTo>
                  <a:lnTo>
                    <a:pt x="31241" y="5334"/>
                  </a:lnTo>
                  <a:lnTo>
                    <a:pt x="25431" y="1428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69591" y="4207764"/>
              <a:ext cx="7620" cy="801623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2055875" y="4175759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87" y="0"/>
                  </a:moveTo>
                  <a:lnTo>
                    <a:pt x="11144" y="1437"/>
                  </a:lnTo>
                  <a:lnTo>
                    <a:pt x="5333" y="5357"/>
                  </a:lnTo>
                  <a:lnTo>
                    <a:pt x="1428" y="11171"/>
                  </a:lnTo>
                  <a:lnTo>
                    <a:pt x="0" y="18287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7" y="36575"/>
                  </a:lnTo>
                  <a:lnTo>
                    <a:pt x="25431" y="35138"/>
                  </a:lnTo>
                  <a:lnTo>
                    <a:pt x="31242" y="31218"/>
                  </a:lnTo>
                  <a:lnTo>
                    <a:pt x="35147" y="25404"/>
                  </a:lnTo>
                  <a:lnTo>
                    <a:pt x="36575" y="18287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52543" y="4651247"/>
              <a:ext cx="7620" cy="309372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4337304" y="46192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51687" y="1551431"/>
              <a:ext cx="3799332" cy="3592067"/>
            </a:xfrm>
            <a:prstGeom prst="rect">
              <a:avLst/>
            </a:prstGeom>
          </p:spPr>
        </p:pic>
      </p:grp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347573" y="196088"/>
            <a:ext cx="640016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Equation</a:t>
            </a:r>
            <a:r>
              <a:rPr spc="-30" dirty="0"/>
              <a:t> </a:t>
            </a:r>
            <a:r>
              <a:rPr dirty="0"/>
              <a:t>of</a:t>
            </a:r>
            <a:r>
              <a:rPr spc="-130" dirty="0"/>
              <a:t> </a:t>
            </a:r>
            <a:r>
              <a:rPr spc="-270" dirty="0"/>
              <a:t>Simple</a:t>
            </a:r>
            <a:r>
              <a:rPr spc="-20" dirty="0"/>
              <a:t> </a:t>
            </a:r>
            <a:r>
              <a:rPr spc="-105" dirty="0"/>
              <a:t>linear</a:t>
            </a:r>
            <a:r>
              <a:rPr spc="-75" dirty="0"/>
              <a:t> </a:t>
            </a:r>
            <a:r>
              <a:rPr spc="-185" dirty="0"/>
              <a:t>regression</a:t>
            </a:r>
          </a:p>
        </p:txBody>
      </p:sp>
      <p:sp>
        <p:nvSpPr>
          <p:cNvPr id="63" name="object 63"/>
          <p:cNvSpPr txBox="1"/>
          <p:nvPr/>
        </p:nvSpPr>
        <p:spPr>
          <a:xfrm>
            <a:off x="5434965" y="1111961"/>
            <a:ext cx="154559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204" dirty="0">
                <a:solidFill>
                  <a:srgbClr val="D688FF"/>
                </a:solidFill>
                <a:latin typeface="Trebuchet MS"/>
                <a:cs typeface="Trebuchet MS"/>
              </a:rPr>
              <a:t>Y=</a:t>
            </a:r>
            <a:r>
              <a:rPr sz="2900" spc="-3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2900" spc="65" dirty="0">
                <a:solidFill>
                  <a:srgbClr val="D688FF"/>
                </a:solidFill>
                <a:latin typeface="Trebuchet MS"/>
                <a:cs typeface="Trebuchet MS"/>
              </a:rPr>
              <a:t>mX+b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900042" y="1999614"/>
            <a:ext cx="474091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2900" algn="l"/>
              </a:tabLst>
            </a:pPr>
            <a:r>
              <a:rPr sz="1600" spc="-50" dirty="0">
                <a:solidFill>
                  <a:srgbClr val="D688FF"/>
                </a:solidFill>
                <a:latin typeface="Segoe UI Symbol"/>
                <a:cs typeface="Segoe UI Symbol"/>
              </a:rPr>
              <a:t>❏</a:t>
            </a:r>
            <a:r>
              <a:rPr sz="1600" dirty="0">
                <a:solidFill>
                  <a:srgbClr val="D688FF"/>
                </a:solidFill>
                <a:latin typeface="Segoe UI Symbol"/>
                <a:cs typeface="Segoe UI Symbol"/>
              </a:rPr>
              <a:t>	</a:t>
            </a:r>
            <a:r>
              <a:rPr sz="1600" dirty="0">
                <a:solidFill>
                  <a:srgbClr val="D688FF"/>
                </a:solidFill>
                <a:latin typeface="Trebuchet MS"/>
                <a:cs typeface="Trebuchet MS"/>
              </a:rPr>
              <a:t>Y represents</a:t>
            </a:r>
            <a:r>
              <a:rPr sz="1600" spc="-3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88FF"/>
                </a:solidFill>
                <a:latin typeface="Trebuchet MS"/>
                <a:cs typeface="Trebuchet MS"/>
              </a:rPr>
              <a:t>the dependent</a:t>
            </a:r>
            <a:r>
              <a:rPr sz="1600" spc="-10" dirty="0">
                <a:solidFill>
                  <a:srgbClr val="D688FF"/>
                </a:solidFill>
                <a:latin typeface="Trebuchet MS"/>
                <a:cs typeface="Trebuchet MS"/>
              </a:rPr>
              <a:t> variable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42900" algn="l"/>
              </a:tabLst>
            </a:pPr>
            <a:r>
              <a:rPr sz="1600" spc="-50" dirty="0">
                <a:solidFill>
                  <a:srgbClr val="D688FF"/>
                </a:solidFill>
                <a:latin typeface="Segoe UI Symbol"/>
                <a:cs typeface="Segoe UI Symbol"/>
              </a:rPr>
              <a:t>❏</a:t>
            </a:r>
            <a:r>
              <a:rPr sz="1600" dirty="0">
                <a:solidFill>
                  <a:srgbClr val="D688FF"/>
                </a:solidFill>
                <a:latin typeface="Segoe UI Symbol"/>
                <a:cs typeface="Segoe UI Symbol"/>
              </a:rPr>
              <a:t>	</a:t>
            </a:r>
            <a:r>
              <a:rPr sz="1600" spc="50" dirty="0">
                <a:solidFill>
                  <a:srgbClr val="D688FF"/>
                </a:solidFill>
                <a:latin typeface="Trebuchet MS"/>
                <a:cs typeface="Trebuchet MS"/>
              </a:rPr>
              <a:t>X</a:t>
            </a:r>
            <a:r>
              <a:rPr sz="1600" spc="-2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88FF"/>
                </a:solidFill>
                <a:latin typeface="Trebuchet MS"/>
                <a:cs typeface="Trebuchet MS"/>
              </a:rPr>
              <a:t>represents</a:t>
            </a:r>
            <a:r>
              <a:rPr sz="1600" spc="-5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88FF"/>
                </a:solidFill>
                <a:latin typeface="Trebuchet MS"/>
                <a:cs typeface="Trebuchet MS"/>
              </a:rPr>
              <a:t>the</a:t>
            </a:r>
            <a:r>
              <a:rPr sz="1600" spc="-1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88FF"/>
                </a:solidFill>
                <a:latin typeface="Trebuchet MS"/>
                <a:cs typeface="Trebuchet MS"/>
              </a:rPr>
              <a:t>independent</a:t>
            </a:r>
            <a:r>
              <a:rPr sz="1600" spc="-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D688FF"/>
                </a:solidFill>
                <a:latin typeface="Trebuchet MS"/>
                <a:cs typeface="Trebuchet MS"/>
              </a:rPr>
              <a:t>variable</a:t>
            </a:r>
            <a:endParaRPr sz="1600">
              <a:latin typeface="Trebuchet MS"/>
              <a:cs typeface="Trebuchet MS"/>
            </a:endParaRPr>
          </a:p>
          <a:p>
            <a:pPr marL="342900" marR="5080" indent="-330835">
              <a:lnSpc>
                <a:spcPct val="100000"/>
              </a:lnSpc>
              <a:tabLst>
                <a:tab pos="342900" algn="l"/>
              </a:tabLst>
            </a:pPr>
            <a:r>
              <a:rPr sz="1600" spc="-50" dirty="0">
                <a:solidFill>
                  <a:srgbClr val="D688FF"/>
                </a:solidFill>
                <a:latin typeface="Segoe UI Symbol"/>
                <a:cs typeface="Segoe UI Symbol"/>
              </a:rPr>
              <a:t>❏</a:t>
            </a:r>
            <a:r>
              <a:rPr sz="1600" dirty="0">
                <a:solidFill>
                  <a:srgbClr val="D688FF"/>
                </a:solidFill>
                <a:latin typeface="Segoe UI Symbol"/>
                <a:cs typeface="Segoe UI Symbol"/>
              </a:rPr>
              <a:t>	</a:t>
            </a:r>
            <a:r>
              <a:rPr sz="1600" spc="75" dirty="0">
                <a:solidFill>
                  <a:srgbClr val="D688FF"/>
                </a:solidFill>
                <a:latin typeface="Trebuchet MS"/>
                <a:cs typeface="Trebuchet MS"/>
              </a:rPr>
              <a:t>m</a:t>
            </a:r>
            <a:r>
              <a:rPr sz="1600" dirty="0">
                <a:solidFill>
                  <a:srgbClr val="D688FF"/>
                </a:solidFill>
                <a:latin typeface="Trebuchet MS"/>
                <a:cs typeface="Trebuchet MS"/>
              </a:rPr>
              <a:t> is</a:t>
            </a:r>
            <a:r>
              <a:rPr sz="1600" spc="1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88FF"/>
                </a:solidFill>
                <a:latin typeface="Trebuchet MS"/>
                <a:cs typeface="Trebuchet MS"/>
              </a:rPr>
              <a:t>the</a:t>
            </a:r>
            <a:r>
              <a:rPr sz="1600" spc="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88FF"/>
                </a:solidFill>
                <a:latin typeface="Trebuchet MS"/>
                <a:cs typeface="Trebuchet MS"/>
              </a:rPr>
              <a:t>slope</a:t>
            </a:r>
            <a:r>
              <a:rPr sz="1600" spc="1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88FF"/>
                </a:solidFill>
                <a:latin typeface="Trebuchet MS"/>
                <a:cs typeface="Trebuchet MS"/>
              </a:rPr>
              <a:t>of</a:t>
            </a:r>
            <a:r>
              <a:rPr sz="1600" spc="1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88FF"/>
                </a:solidFill>
                <a:latin typeface="Trebuchet MS"/>
                <a:cs typeface="Trebuchet MS"/>
              </a:rPr>
              <a:t>the</a:t>
            </a:r>
            <a:r>
              <a:rPr sz="1600" spc="2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D688FF"/>
                </a:solidFill>
                <a:latin typeface="Trebuchet MS"/>
                <a:cs typeface="Trebuchet MS"/>
              </a:rPr>
              <a:t>line(</a:t>
            </a:r>
            <a:r>
              <a:rPr sz="1600" spc="3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88FF"/>
                </a:solidFill>
                <a:latin typeface="Trebuchet MS"/>
                <a:cs typeface="Trebuchet MS"/>
              </a:rPr>
              <a:t>how</a:t>
            </a:r>
            <a:r>
              <a:rPr sz="1600" spc="2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88FF"/>
                </a:solidFill>
                <a:latin typeface="Trebuchet MS"/>
                <a:cs typeface="Trebuchet MS"/>
              </a:rPr>
              <a:t>much</a:t>
            </a:r>
            <a:r>
              <a:rPr sz="1600" spc="1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88FF"/>
                </a:solidFill>
                <a:latin typeface="Trebuchet MS"/>
                <a:cs typeface="Trebuchet MS"/>
              </a:rPr>
              <a:t>Y</a:t>
            </a:r>
            <a:r>
              <a:rPr sz="1600" spc="2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D688FF"/>
                </a:solidFill>
                <a:latin typeface="Trebuchet MS"/>
                <a:cs typeface="Trebuchet MS"/>
              </a:rPr>
              <a:t>changes </a:t>
            </a:r>
            <a:r>
              <a:rPr sz="1600" dirty="0">
                <a:solidFill>
                  <a:srgbClr val="D688FF"/>
                </a:solidFill>
                <a:latin typeface="Trebuchet MS"/>
                <a:cs typeface="Trebuchet MS"/>
              </a:rPr>
              <a:t>for</a:t>
            </a:r>
            <a:r>
              <a:rPr sz="1600" spc="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88FF"/>
                </a:solidFill>
                <a:latin typeface="Trebuchet MS"/>
                <a:cs typeface="Trebuchet MS"/>
              </a:rPr>
              <a:t>a unit</a:t>
            </a:r>
            <a:r>
              <a:rPr sz="1600" spc="1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88FF"/>
                </a:solidFill>
                <a:latin typeface="Trebuchet MS"/>
                <a:cs typeface="Trebuchet MS"/>
              </a:rPr>
              <a:t>change</a:t>
            </a:r>
            <a:r>
              <a:rPr sz="1600" spc="3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88FF"/>
                </a:solidFill>
                <a:latin typeface="Trebuchet MS"/>
                <a:cs typeface="Trebuchet MS"/>
              </a:rPr>
              <a:t>in</a:t>
            </a:r>
            <a:r>
              <a:rPr sz="1600" spc="1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D688FF"/>
                </a:solidFill>
                <a:latin typeface="Trebuchet MS"/>
                <a:cs typeface="Trebuchet MS"/>
              </a:rPr>
              <a:t>X)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42900" algn="l"/>
              </a:tabLst>
            </a:pPr>
            <a:r>
              <a:rPr sz="1600" spc="-50" dirty="0">
                <a:solidFill>
                  <a:srgbClr val="D688FF"/>
                </a:solidFill>
                <a:latin typeface="Segoe UI Symbol"/>
                <a:cs typeface="Segoe UI Symbol"/>
              </a:rPr>
              <a:t>❏</a:t>
            </a:r>
            <a:r>
              <a:rPr sz="1600" dirty="0">
                <a:solidFill>
                  <a:srgbClr val="D688FF"/>
                </a:solidFill>
                <a:latin typeface="Segoe UI Symbol"/>
                <a:cs typeface="Segoe UI Symbol"/>
              </a:rPr>
              <a:t>	</a:t>
            </a:r>
            <a:r>
              <a:rPr sz="1600" dirty="0">
                <a:solidFill>
                  <a:srgbClr val="D688FF"/>
                </a:solidFill>
                <a:latin typeface="Trebuchet MS"/>
                <a:cs typeface="Trebuchet MS"/>
              </a:rPr>
              <a:t>b is</a:t>
            </a:r>
            <a:r>
              <a:rPr sz="1600" spc="-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88FF"/>
                </a:solidFill>
                <a:latin typeface="Trebuchet MS"/>
                <a:cs typeface="Trebuchet MS"/>
              </a:rPr>
              <a:t>the </a:t>
            </a:r>
            <a:r>
              <a:rPr sz="1600" spc="-20" dirty="0">
                <a:solidFill>
                  <a:srgbClr val="D688FF"/>
                </a:solidFill>
                <a:latin typeface="Trebuchet MS"/>
                <a:cs typeface="Trebuchet MS"/>
              </a:rPr>
              <a:t>intercept</a:t>
            </a:r>
            <a:r>
              <a:rPr sz="1600" spc="1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88FF"/>
                </a:solidFill>
                <a:latin typeface="Trebuchet MS"/>
                <a:cs typeface="Trebuchet MS"/>
              </a:rPr>
              <a:t>(</a:t>
            </a:r>
            <a:r>
              <a:rPr sz="1600" spc="-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88FF"/>
                </a:solidFill>
                <a:latin typeface="Trebuchet MS"/>
                <a:cs typeface="Trebuchet MS"/>
              </a:rPr>
              <a:t>the value</a:t>
            </a:r>
            <a:r>
              <a:rPr sz="1600" spc="1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88FF"/>
                </a:solidFill>
                <a:latin typeface="Trebuchet MS"/>
                <a:cs typeface="Trebuchet MS"/>
              </a:rPr>
              <a:t>of Y</a:t>
            </a:r>
            <a:r>
              <a:rPr sz="1600" spc="-1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88FF"/>
                </a:solidFill>
                <a:latin typeface="Trebuchet MS"/>
                <a:cs typeface="Trebuchet MS"/>
              </a:rPr>
              <a:t>when</a:t>
            </a:r>
            <a:r>
              <a:rPr sz="1600" spc="2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88FF"/>
                </a:solidFill>
                <a:latin typeface="Trebuchet MS"/>
                <a:cs typeface="Trebuchet MS"/>
              </a:rPr>
              <a:t>X</a:t>
            </a:r>
            <a:r>
              <a:rPr sz="1600" spc="-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88FF"/>
                </a:solidFill>
                <a:latin typeface="Trebuchet MS"/>
                <a:cs typeface="Trebuchet MS"/>
              </a:rPr>
              <a:t>is</a:t>
            </a:r>
            <a:r>
              <a:rPr sz="1600" spc="-1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D688FF"/>
                </a:solidFill>
                <a:latin typeface="Trebuchet MS"/>
                <a:cs typeface="Trebuchet MS"/>
              </a:rPr>
              <a:t>0)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10000"/>
            <a:ext cx="1449628" cy="13335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51421" y="4747259"/>
            <a:ext cx="443037" cy="39624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67284" y="3776471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7" y="0"/>
                </a:moveTo>
                <a:lnTo>
                  <a:pt x="11171" y="1494"/>
                </a:lnTo>
                <a:lnTo>
                  <a:pt x="5357" y="5572"/>
                </a:lnTo>
                <a:lnTo>
                  <a:pt x="1437" y="11626"/>
                </a:lnTo>
                <a:lnTo>
                  <a:pt x="0" y="19049"/>
                </a:lnTo>
                <a:lnTo>
                  <a:pt x="1437" y="26473"/>
                </a:lnTo>
                <a:lnTo>
                  <a:pt x="5357" y="32527"/>
                </a:lnTo>
                <a:lnTo>
                  <a:pt x="11171" y="36605"/>
                </a:lnTo>
                <a:lnTo>
                  <a:pt x="18287" y="38099"/>
                </a:lnTo>
                <a:lnTo>
                  <a:pt x="25404" y="36605"/>
                </a:lnTo>
                <a:lnTo>
                  <a:pt x="31218" y="32527"/>
                </a:lnTo>
                <a:lnTo>
                  <a:pt x="35138" y="26473"/>
                </a:lnTo>
                <a:lnTo>
                  <a:pt x="36575" y="19049"/>
                </a:lnTo>
                <a:lnTo>
                  <a:pt x="35138" y="11626"/>
                </a:lnTo>
                <a:lnTo>
                  <a:pt x="31218" y="5572"/>
                </a:lnTo>
                <a:lnTo>
                  <a:pt x="25404" y="1494"/>
                </a:lnTo>
                <a:lnTo>
                  <a:pt x="18287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28472" y="4834128"/>
            <a:ext cx="38100" cy="309880"/>
            <a:chOff x="728472" y="4834128"/>
            <a:chExt cx="38100" cy="30988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3712" y="4866132"/>
              <a:ext cx="7620" cy="27736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28472" y="4834128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37" y="1437"/>
                  </a:lnTo>
                  <a:lnTo>
                    <a:pt x="5581" y="5357"/>
                  </a:lnTo>
                  <a:lnTo>
                    <a:pt x="1497" y="11171"/>
                  </a:lnTo>
                  <a:lnTo>
                    <a:pt x="0" y="18288"/>
                  </a:lnTo>
                  <a:lnTo>
                    <a:pt x="1497" y="25404"/>
                  </a:lnTo>
                  <a:lnTo>
                    <a:pt x="5581" y="31218"/>
                  </a:lnTo>
                  <a:lnTo>
                    <a:pt x="11637" y="35138"/>
                  </a:lnTo>
                  <a:lnTo>
                    <a:pt x="19050" y="36576"/>
                  </a:lnTo>
                  <a:lnTo>
                    <a:pt x="26462" y="35138"/>
                  </a:lnTo>
                  <a:lnTo>
                    <a:pt x="32518" y="31218"/>
                  </a:lnTo>
                  <a:lnTo>
                    <a:pt x="36602" y="25404"/>
                  </a:lnTo>
                  <a:lnTo>
                    <a:pt x="38100" y="18288"/>
                  </a:lnTo>
                  <a:lnTo>
                    <a:pt x="36602" y="11171"/>
                  </a:lnTo>
                  <a:lnTo>
                    <a:pt x="32518" y="5357"/>
                  </a:lnTo>
                  <a:lnTo>
                    <a:pt x="26462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580132" y="4753355"/>
            <a:ext cx="36830" cy="390525"/>
            <a:chOff x="2580132" y="4753355"/>
            <a:chExt cx="36830" cy="39052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93848" y="4785359"/>
              <a:ext cx="7620" cy="35814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580132" y="475335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87" y="0"/>
                  </a:moveTo>
                  <a:lnTo>
                    <a:pt x="11144" y="1497"/>
                  </a:lnTo>
                  <a:lnTo>
                    <a:pt x="5334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3" y="32518"/>
                  </a:lnTo>
                  <a:lnTo>
                    <a:pt x="11144" y="36602"/>
                  </a:lnTo>
                  <a:lnTo>
                    <a:pt x="18287" y="38100"/>
                  </a:lnTo>
                  <a:lnTo>
                    <a:pt x="25431" y="36602"/>
                  </a:lnTo>
                  <a:lnTo>
                    <a:pt x="31241" y="32518"/>
                  </a:lnTo>
                  <a:lnTo>
                    <a:pt x="35147" y="26462"/>
                  </a:lnTo>
                  <a:lnTo>
                    <a:pt x="36575" y="19050"/>
                  </a:lnTo>
                  <a:lnTo>
                    <a:pt x="35147" y="11637"/>
                  </a:lnTo>
                  <a:lnTo>
                    <a:pt x="31242" y="5581"/>
                  </a:lnTo>
                  <a:lnTo>
                    <a:pt x="25431" y="149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123188" y="4847844"/>
            <a:ext cx="38100" cy="295910"/>
            <a:chOff x="1123188" y="4847844"/>
            <a:chExt cx="38100" cy="29591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8428" y="4879848"/>
              <a:ext cx="7619" cy="26365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123188" y="48478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37" y="1437"/>
                  </a:lnTo>
                  <a:lnTo>
                    <a:pt x="5581" y="5357"/>
                  </a:lnTo>
                  <a:lnTo>
                    <a:pt x="1497" y="11171"/>
                  </a:lnTo>
                  <a:lnTo>
                    <a:pt x="0" y="18287"/>
                  </a:lnTo>
                  <a:lnTo>
                    <a:pt x="1497" y="25404"/>
                  </a:lnTo>
                  <a:lnTo>
                    <a:pt x="5581" y="31218"/>
                  </a:lnTo>
                  <a:lnTo>
                    <a:pt x="11637" y="35138"/>
                  </a:lnTo>
                  <a:lnTo>
                    <a:pt x="19050" y="36575"/>
                  </a:lnTo>
                  <a:lnTo>
                    <a:pt x="26462" y="35138"/>
                  </a:lnTo>
                  <a:lnTo>
                    <a:pt x="32518" y="31218"/>
                  </a:lnTo>
                  <a:lnTo>
                    <a:pt x="36602" y="25404"/>
                  </a:lnTo>
                  <a:lnTo>
                    <a:pt x="38100" y="18287"/>
                  </a:lnTo>
                  <a:lnTo>
                    <a:pt x="36602" y="11171"/>
                  </a:lnTo>
                  <a:lnTo>
                    <a:pt x="32518" y="5357"/>
                  </a:lnTo>
                  <a:lnTo>
                    <a:pt x="26462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663940" y="3602735"/>
            <a:ext cx="36830" cy="1541145"/>
            <a:chOff x="8663940" y="3602735"/>
            <a:chExt cx="36830" cy="1541145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79180" y="3636263"/>
              <a:ext cx="7619" cy="150723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663940" y="360273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4"/>
                  </a:lnTo>
                  <a:lnTo>
                    <a:pt x="5333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3" y="32527"/>
                  </a:lnTo>
                  <a:lnTo>
                    <a:pt x="11144" y="36605"/>
                  </a:lnTo>
                  <a:lnTo>
                    <a:pt x="18287" y="38100"/>
                  </a:lnTo>
                  <a:lnTo>
                    <a:pt x="25431" y="36605"/>
                  </a:lnTo>
                  <a:lnTo>
                    <a:pt x="31242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1" y="5572"/>
                  </a:lnTo>
                  <a:lnTo>
                    <a:pt x="25431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05968" y="4424171"/>
            <a:ext cx="36830" cy="719455"/>
            <a:chOff x="505968" y="4424171"/>
            <a:chExt cx="36830" cy="719455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1208" y="4456175"/>
              <a:ext cx="7620" cy="68732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05968" y="4424171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71" y="1437"/>
                  </a:lnTo>
                  <a:lnTo>
                    <a:pt x="5357" y="5357"/>
                  </a:lnTo>
                  <a:lnTo>
                    <a:pt x="1437" y="11171"/>
                  </a:lnTo>
                  <a:lnTo>
                    <a:pt x="0" y="18287"/>
                  </a:lnTo>
                  <a:lnTo>
                    <a:pt x="1437" y="25404"/>
                  </a:lnTo>
                  <a:lnTo>
                    <a:pt x="5357" y="31218"/>
                  </a:lnTo>
                  <a:lnTo>
                    <a:pt x="11171" y="35138"/>
                  </a:lnTo>
                  <a:lnTo>
                    <a:pt x="18287" y="36575"/>
                  </a:lnTo>
                  <a:lnTo>
                    <a:pt x="25404" y="35138"/>
                  </a:lnTo>
                  <a:lnTo>
                    <a:pt x="31218" y="31218"/>
                  </a:lnTo>
                  <a:lnTo>
                    <a:pt x="35138" y="25404"/>
                  </a:lnTo>
                  <a:lnTo>
                    <a:pt x="36575" y="18287"/>
                  </a:lnTo>
                  <a:lnTo>
                    <a:pt x="35138" y="11171"/>
                  </a:lnTo>
                  <a:lnTo>
                    <a:pt x="31218" y="5357"/>
                  </a:lnTo>
                  <a:lnTo>
                    <a:pt x="25404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451859" y="4695444"/>
            <a:ext cx="36830" cy="448309"/>
            <a:chOff x="3451859" y="4695444"/>
            <a:chExt cx="36830" cy="448309"/>
          </a:xfrm>
        </p:grpSpPr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67099" y="4727448"/>
              <a:ext cx="6096" cy="41605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451859" y="4695444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37"/>
                  </a:lnTo>
                  <a:lnTo>
                    <a:pt x="5334" y="5357"/>
                  </a:lnTo>
                  <a:lnTo>
                    <a:pt x="1428" y="11171"/>
                  </a:lnTo>
                  <a:lnTo>
                    <a:pt x="0" y="18287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7" y="36575"/>
                  </a:lnTo>
                  <a:lnTo>
                    <a:pt x="25431" y="35138"/>
                  </a:lnTo>
                  <a:lnTo>
                    <a:pt x="31241" y="31218"/>
                  </a:lnTo>
                  <a:lnTo>
                    <a:pt x="35147" y="25404"/>
                  </a:lnTo>
                  <a:lnTo>
                    <a:pt x="36575" y="18287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4418076" y="471373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626" y="1497"/>
                </a:lnTo>
                <a:lnTo>
                  <a:pt x="5572" y="5581"/>
                </a:lnTo>
                <a:lnTo>
                  <a:pt x="1494" y="11637"/>
                </a:lnTo>
                <a:lnTo>
                  <a:pt x="0" y="19050"/>
                </a:lnTo>
                <a:lnTo>
                  <a:pt x="1494" y="26462"/>
                </a:lnTo>
                <a:lnTo>
                  <a:pt x="5572" y="32518"/>
                </a:lnTo>
                <a:lnTo>
                  <a:pt x="11626" y="36602"/>
                </a:lnTo>
                <a:lnTo>
                  <a:pt x="19050" y="38100"/>
                </a:lnTo>
                <a:lnTo>
                  <a:pt x="26473" y="36602"/>
                </a:lnTo>
                <a:lnTo>
                  <a:pt x="32527" y="32518"/>
                </a:lnTo>
                <a:lnTo>
                  <a:pt x="36605" y="26462"/>
                </a:lnTo>
                <a:lnTo>
                  <a:pt x="38100" y="19050"/>
                </a:lnTo>
                <a:lnTo>
                  <a:pt x="36605" y="11637"/>
                </a:lnTo>
                <a:lnTo>
                  <a:pt x="32527" y="5581"/>
                </a:lnTo>
                <a:lnTo>
                  <a:pt x="26473" y="1497"/>
                </a:lnTo>
                <a:lnTo>
                  <a:pt x="19050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1967483" y="4759452"/>
            <a:ext cx="36830" cy="384175"/>
            <a:chOff x="1967483" y="4759452"/>
            <a:chExt cx="36830" cy="384175"/>
          </a:xfrm>
        </p:grpSpPr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81199" y="4792980"/>
              <a:ext cx="7620" cy="35052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967483" y="475945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88" y="0"/>
                  </a:moveTo>
                  <a:lnTo>
                    <a:pt x="11144" y="1497"/>
                  </a:lnTo>
                  <a:lnTo>
                    <a:pt x="5334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4" y="32518"/>
                  </a:lnTo>
                  <a:lnTo>
                    <a:pt x="11144" y="36602"/>
                  </a:lnTo>
                  <a:lnTo>
                    <a:pt x="18288" y="38100"/>
                  </a:lnTo>
                  <a:lnTo>
                    <a:pt x="25431" y="36602"/>
                  </a:lnTo>
                  <a:lnTo>
                    <a:pt x="31242" y="32518"/>
                  </a:lnTo>
                  <a:lnTo>
                    <a:pt x="35147" y="26462"/>
                  </a:lnTo>
                  <a:lnTo>
                    <a:pt x="36576" y="19050"/>
                  </a:lnTo>
                  <a:lnTo>
                    <a:pt x="35147" y="11637"/>
                  </a:lnTo>
                  <a:lnTo>
                    <a:pt x="31242" y="5581"/>
                  </a:lnTo>
                  <a:lnTo>
                    <a:pt x="25431" y="1497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7789164" y="4866132"/>
            <a:ext cx="38100" cy="277495"/>
            <a:chOff x="7789164" y="4866132"/>
            <a:chExt cx="38100" cy="277495"/>
          </a:xfrm>
        </p:grpSpPr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04404" y="4899660"/>
              <a:ext cx="7619" cy="24384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789164" y="486613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26" y="1497"/>
                  </a:lnTo>
                  <a:lnTo>
                    <a:pt x="5572" y="5581"/>
                  </a:lnTo>
                  <a:lnTo>
                    <a:pt x="1494" y="11637"/>
                  </a:lnTo>
                  <a:lnTo>
                    <a:pt x="0" y="19049"/>
                  </a:lnTo>
                  <a:lnTo>
                    <a:pt x="1494" y="26462"/>
                  </a:lnTo>
                  <a:lnTo>
                    <a:pt x="5572" y="32518"/>
                  </a:lnTo>
                  <a:lnTo>
                    <a:pt x="11626" y="36602"/>
                  </a:lnTo>
                  <a:lnTo>
                    <a:pt x="19050" y="38099"/>
                  </a:lnTo>
                  <a:lnTo>
                    <a:pt x="26473" y="36602"/>
                  </a:lnTo>
                  <a:lnTo>
                    <a:pt x="32527" y="32518"/>
                  </a:lnTo>
                  <a:lnTo>
                    <a:pt x="36605" y="26462"/>
                  </a:lnTo>
                  <a:lnTo>
                    <a:pt x="38100" y="19049"/>
                  </a:lnTo>
                  <a:lnTo>
                    <a:pt x="36605" y="11637"/>
                  </a:lnTo>
                  <a:lnTo>
                    <a:pt x="32527" y="5581"/>
                  </a:lnTo>
                  <a:lnTo>
                    <a:pt x="26473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5876544" y="4873752"/>
            <a:ext cx="36830" cy="269875"/>
            <a:chOff x="5876544" y="4873752"/>
            <a:chExt cx="36830" cy="269875"/>
          </a:xfrm>
        </p:grpSpPr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91784" y="4905756"/>
              <a:ext cx="7620" cy="23774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876544" y="4873752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37"/>
                  </a:lnTo>
                  <a:lnTo>
                    <a:pt x="5334" y="5357"/>
                  </a:lnTo>
                  <a:lnTo>
                    <a:pt x="1428" y="11171"/>
                  </a:lnTo>
                  <a:lnTo>
                    <a:pt x="0" y="18288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7" y="36576"/>
                  </a:lnTo>
                  <a:lnTo>
                    <a:pt x="25431" y="35138"/>
                  </a:lnTo>
                  <a:lnTo>
                    <a:pt x="31241" y="31218"/>
                  </a:lnTo>
                  <a:lnTo>
                    <a:pt x="35147" y="25404"/>
                  </a:lnTo>
                  <a:lnTo>
                    <a:pt x="36575" y="18288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5315711" y="4695444"/>
            <a:ext cx="38100" cy="448309"/>
            <a:chOff x="5315711" y="4695444"/>
            <a:chExt cx="38100" cy="448309"/>
          </a:xfrm>
        </p:grpSpPr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30951" y="4727448"/>
              <a:ext cx="7620" cy="41605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315711" y="46954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6569964" y="4774691"/>
            <a:ext cx="38100" cy="368935"/>
            <a:chOff x="6569964" y="4774691"/>
            <a:chExt cx="38100" cy="368935"/>
          </a:xfrm>
        </p:grpSpPr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85204" y="4806695"/>
              <a:ext cx="7619" cy="33680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569964" y="4774691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8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6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8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8766047" y="4428744"/>
            <a:ext cx="36830" cy="715010"/>
            <a:chOff x="8766047" y="4428744"/>
            <a:chExt cx="36830" cy="715010"/>
          </a:xfrm>
        </p:grpSpPr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81287" y="4460748"/>
              <a:ext cx="7619" cy="68275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766047" y="4428744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37"/>
                  </a:lnTo>
                  <a:lnTo>
                    <a:pt x="5333" y="5357"/>
                  </a:lnTo>
                  <a:lnTo>
                    <a:pt x="1428" y="11171"/>
                  </a:lnTo>
                  <a:lnTo>
                    <a:pt x="0" y="18287"/>
                  </a:lnTo>
                  <a:lnTo>
                    <a:pt x="1428" y="25404"/>
                  </a:lnTo>
                  <a:lnTo>
                    <a:pt x="5333" y="31218"/>
                  </a:lnTo>
                  <a:lnTo>
                    <a:pt x="11144" y="35138"/>
                  </a:lnTo>
                  <a:lnTo>
                    <a:pt x="18287" y="36575"/>
                  </a:lnTo>
                  <a:lnTo>
                    <a:pt x="25431" y="35138"/>
                  </a:lnTo>
                  <a:lnTo>
                    <a:pt x="31242" y="31218"/>
                  </a:lnTo>
                  <a:lnTo>
                    <a:pt x="35147" y="25404"/>
                  </a:lnTo>
                  <a:lnTo>
                    <a:pt x="36575" y="18287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8409431" y="4623815"/>
            <a:ext cx="36830" cy="520065"/>
            <a:chOff x="8409431" y="4623815"/>
            <a:chExt cx="36830" cy="520065"/>
          </a:xfrm>
        </p:grpSpPr>
        <p:pic>
          <p:nvPicPr>
            <p:cNvPr id="43" name="object 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424671" y="4655819"/>
              <a:ext cx="6095" cy="48768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8409431" y="462381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8" y="0"/>
                  </a:moveTo>
                  <a:lnTo>
                    <a:pt x="11144" y="1437"/>
                  </a:lnTo>
                  <a:lnTo>
                    <a:pt x="5333" y="5357"/>
                  </a:lnTo>
                  <a:lnTo>
                    <a:pt x="1428" y="11171"/>
                  </a:lnTo>
                  <a:lnTo>
                    <a:pt x="0" y="18288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8" y="36576"/>
                  </a:lnTo>
                  <a:lnTo>
                    <a:pt x="25431" y="35138"/>
                  </a:lnTo>
                  <a:lnTo>
                    <a:pt x="31242" y="31218"/>
                  </a:lnTo>
                  <a:lnTo>
                    <a:pt x="35147" y="25404"/>
                  </a:lnTo>
                  <a:lnTo>
                    <a:pt x="36575" y="18288"/>
                  </a:lnTo>
                  <a:lnTo>
                    <a:pt x="35147" y="11171"/>
                  </a:lnTo>
                  <a:lnTo>
                    <a:pt x="31242" y="5357"/>
                  </a:lnTo>
                  <a:lnTo>
                    <a:pt x="25431" y="1437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8918447" y="4075176"/>
            <a:ext cx="36830" cy="1068705"/>
            <a:chOff x="8918447" y="4075176"/>
            <a:chExt cx="36830" cy="1068705"/>
          </a:xfrm>
        </p:grpSpPr>
        <p:pic>
          <p:nvPicPr>
            <p:cNvPr id="46" name="object 4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933687" y="4107180"/>
              <a:ext cx="7619" cy="1036319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8918447" y="4075176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37"/>
                  </a:lnTo>
                  <a:lnTo>
                    <a:pt x="5333" y="5357"/>
                  </a:lnTo>
                  <a:lnTo>
                    <a:pt x="1428" y="11171"/>
                  </a:lnTo>
                  <a:lnTo>
                    <a:pt x="0" y="18287"/>
                  </a:lnTo>
                  <a:lnTo>
                    <a:pt x="1428" y="25404"/>
                  </a:lnTo>
                  <a:lnTo>
                    <a:pt x="5333" y="31218"/>
                  </a:lnTo>
                  <a:lnTo>
                    <a:pt x="11144" y="35138"/>
                  </a:lnTo>
                  <a:lnTo>
                    <a:pt x="18287" y="36576"/>
                  </a:lnTo>
                  <a:lnTo>
                    <a:pt x="25431" y="35138"/>
                  </a:lnTo>
                  <a:lnTo>
                    <a:pt x="31242" y="31218"/>
                  </a:lnTo>
                  <a:lnTo>
                    <a:pt x="35147" y="25404"/>
                  </a:lnTo>
                  <a:lnTo>
                    <a:pt x="36575" y="18287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8" name="object 4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807707" y="4765547"/>
            <a:ext cx="729996" cy="377952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179831" y="4006596"/>
            <a:ext cx="36830" cy="1137285"/>
            <a:chOff x="179831" y="4006596"/>
            <a:chExt cx="36830" cy="1137285"/>
          </a:xfrm>
        </p:grpSpPr>
        <p:pic>
          <p:nvPicPr>
            <p:cNvPr id="50" name="object 5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3547" y="4038600"/>
              <a:ext cx="7619" cy="11049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79831" y="4006596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71" y="1437"/>
                  </a:lnTo>
                  <a:lnTo>
                    <a:pt x="5357" y="5357"/>
                  </a:lnTo>
                  <a:lnTo>
                    <a:pt x="1437" y="11171"/>
                  </a:lnTo>
                  <a:lnTo>
                    <a:pt x="0" y="18287"/>
                  </a:lnTo>
                  <a:lnTo>
                    <a:pt x="1437" y="25404"/>
                  </a:lnTo>
                  <a:lnTo>
                    <a:pt x="5357" y="31218"/>
                  </a:lnTo>
                  <a:lnTo>
                    <a:pt x="11171" y="35138"/>
                  </a:lnTo>
                  <a:lnTo>
                    <a:pt x="18287" y="36575"/>
                  </a:lnTo>
                  <a:lnTo>
                    <a:pt x="25404" y="35138"/>
                  </a:lnTo>
                  <a:lnTo>
                    <a:pt x="31218" y="31218"/>
                  </a:lnTo>
                  <a:lnTo>
                    <a:pt x="35138" y="25404"/>
                  </a:lnTo>
                  <a:lnTo>
                    <a:pt x="36575" y="18287"/>
                  </a:lnTo>
                  <a:lnTo>
                    <a:pt x="35138" y="11171"/>
                  </a:lnTo>
                  <a:lnTo>
                    <a:pt x="31218" y="5357"/>
                  </a:lnTo>
                  <a:lnTo>
                    <a:pt x="25404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4663440" y="4771644"/>
            <a:ext cx="38100" cy="372110"/>
            <a:chOff x="4663440" y="4771644"/>
            <a:chExt cx="38100" cy="372110"/>
          </a:xfrm>
        </p:grpSpPr>
        <p:pic>
          <p:nvPicPr>
            <p:cNvPr id="53" name="object 5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678680" y="4803648"/>
              <a:ext cx="7620" cy="339852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4663440" y="47716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9029700" y="3755135"/>
            <a:ext cx="36830" cy="1388745"/>
            <a:chOff x="9029700" y="3755135"/>
            <a:chExt cx="36830" cy="1388745"/>
          </a:xfrm>
        </p:grpSpPr>
        <p:pic>
          <p:nvPicPr>
            <p:cNvPr id="56" name="object 5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043416" y="3788663"/>
              <a:ext cx="7619" cy="1354836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9029700" y="375513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8" y="0"/>
                  </a:moveTo>
                  <a:lnTo>
                    <a:pt x="11144" y="1494"/>
                  </a:lnTo>
                  <a:lnTo>
                    <a:pt x="5333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4" y="32527"/>
                  </a:lnTo>
                  <a:lnTo>
                    <a:pt x="11144" y="36605"/>
                  </a:lnTo>
                  <a:lnTo>
                    <a:pt x="18288" y="38100"/>
                  </a:lnTo>
                  <a:lnTo>
                    <a:pt x="25431" y="36605"/>
                  </a:lnTo>
                  <a:lnTo>
                    <a:pt x="31242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2" y="5572"/>
                  </a:lnTo>
                  <a:lnTo>
                    <a:pt x="25431" y="1494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2802635" y="3774873"/>
            <a:ext cx="6341745" cy="1369060"/>
            <a:chOff x="2802635" y="3774873"/>
            <a:chExt cx="6341745" cy="1369060"/>
          </a:xfrm>
        </p:grpSpPr>
        <p:pic>
          <p:nvPicPr>
            <p:cNvPr id="59" name="object 5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043969" y="5114525"/>
              <a:ext cx="443342" cy="2897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665384" y="5019215"/>
              <a:ext cx="3478615" cy="124284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705352" y="4100615"/>
              <a:ext cx="4438647" cy="1042882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802635" y="3774873"/>
              <a:ext cx="6341364" cy="1368624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0" y="4067369"/>
            <a:ext cx="959485" cy="1076325"/>
            <a:chOff x="0" y="4067369"/>
            <a:chExt cx="959485" cy="1076325"/>
          </a:xfrm>
        </p:grpSpPr>
        <p:pic>
          <p:nvPicPr>
            <p:cNvPr id="64" name="object 6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0" y="5016226"/>
              <a:ext cx="688626" cy="127273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0" y="4885529"/>
              <a:ext cx="799871" cy="25796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0" y="4563193"/>
              <a:ext cx="890232" cy="58030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0" y="4067369"/>
              <a:ext cx="959388" cy="1076129"/>
            </a:xfrm>
            <a:prstGeom prst="rect">
              <a:avLst/>
            </a:prstGeom>
          </p:spPr>
        </p:pic>
      </p:grpSp>
      <p:pic>
        <p:nvPicPr>
          <p:cNvPr id="68" name="object 68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3540932" y="4771644"/>
            <a:ext cx="1729903" cy="371856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7871459" y="3782567"/>
            <a:ext cx="1272540" cy="1360932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8802623" y="1485900"/>
            <a:ext cx="341375" cy="594360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0" y="2587609"/>
            <a:ext cx="216408" cy="570261"/>
          </a:xfrm>
          <a:prstGeom prst="rect">
            <a:avLst/>
          </a:prstGeom>
        </p:spPr>
      </p:pic>
      <p:sp>
        <p:nvSpPr>
          <p:cNvPr id="72" name="object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426" rIns="0" bIns="0" rtlCol="0">
            <a:spAutoFit/>
          </a:bodyPr>
          <a:lstStyle/>
          <a:p>
            <a:pPr marL="235585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 MT"/>
                <a:cs typeface="Arial MT"/>
              </a:rPr>
              <a:t>Example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160" dirty="0">
                <a:latin typeface="Arial MT"/>
                <a:cs typeface="Arial MT"/>
              </a:rPr>
              <a:t>: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Predicting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70" dirty="0">
                <a:latin typeface="Arial MT"/>
                <a:cs typeface="Arial MT"/>
              </a:rPr>
              <a:t>Pizza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Prices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73" name="object 7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935736" y="1112519"/>
            <a:ext cx="2391156" cy="2389631"/>
          </a:xfrm>
          <a:prstGeom prst="rect">
            <a:avLst/>
          </a:prstGeom>
        </p:spPr>
      </p:pic>
      <p:graphicFrame>
        <p:nvGraphicFramePr>
          <p:cNvPr id="74" name="object 74"/>
          <p:cNvGraphicFramePr>
            <a:graphicFrameLocks noGrp="1"/>
          </p:cNvGraphicFramePr>
          <p:nvPr/>
        </p:nvGraphicFramePr>
        <p:xfrm>
          <a:off x="4403407" y="1180528"/>
          <a:ext cx="3619500" cy="1931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dirty="0">
                          <a:solidFill>
                            <a:srgbClr val="D688FF"/>
                          </a:solidFill>
                          <a:latin typeface="Arial MT"/>
                          <a:cs typeface="Arial MT"/>
                        </a:rPr>
                        <a:t>Diameter</a:t>
                      </a:r>
                      <a:r>
                        <a:rPr sz="1400" spc="-35" dirty="0">
                          <a:solidFill>
                            <a:srgbClr val="D688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D688FF"/>
                          </a:solidFill>
                          <a:latin typeface="Arial MT"/>
                          <a:cs typeface="Arial MT"/>
                        </a:rPr>
                        <a:t>(X)</a:t>
                      </a:r>
                      <a:r>
                        <a:rPr sz="1400" spc="-25" dirty="0">
                          <a:solidFill>
                            <a:srgbClr val="D688FF"/>
                          </a:solidFill>
                          <a:latin typeface="Arial MT"/>
                          <a:cs typeface="Arial MT"/>
                        </a:rPr>
                        <a:t> in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solidFill>
                            <a:srgbClr val="D688FF"/>
                          </a:solidFill>
                          <a:latin typeface="Arial MT"/>
                          <a:cs typeface="Arial MT"/>
                        </a:rPr>
                        <a:t>Inches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dirty="0">
                          <a:solidFill>
                            <a:srgbClr val="D688FF"/>
                          </a:solidFill>
                          <a:latin typeface="Arial MT"/>
                          <a:cs typeface="Arial MT"/>
                        </a:rPr>
                        <a:t>Price(Y)</a:t>
                      </a:r>
                      <a:r>
                        <a:rPr sz="1400" spc="-25" dirty="0">
                          <a:solidFill>
                            <a:srgbClr val="D688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D688FF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400" spc="-10" dirty="0">
                          <a:solidFill>
                            <a:srgbClr val="D688FF"/>
                          </a:solidFill>
                          <a:latin typeface="Arial MT"/>
                          <a:cs typeface="Arial MT"/>
                        </a:rPr>
                        <a:t> Dollars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69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0" dirty="0">
                          <a:solidFill>
                            <a:srgbClr val="D688FF"/>
                          </a:solidFill>
                          <a:latin typeface="Arial MT"/>
                          <a:cs typeface="Arial MT"/>
                        </a:rPr>
                        <a:t>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25" dirty="0">
                          <a:solidFill>
                            <a:srgbClr val="D688FF"/>
                          </a:solidFill>
                          <a:latin typeface="Arial MT"/>
                          <a:cs typeface="Arial MT"/>
                        </a:rPr>
                        <a:t>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9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25" dirty="0">
                          <a:solidFill>
                            <a:srgbClr val="D688FF"/>
                          </a:solidFill>
                          <a:latin typeface="Arial MT"/>
                          <a:cs typeface="Arial MT"/>
                        </a:rPr>
                        <a:t>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25" dirty="0">
                          <a:solidFill>
                            <a:srgbClr val="D688FF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69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25" dirty="0">
                          <a:solidFill>
                            <a:srgbClr val="D688FF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25" dirty="0">
                          <a:solidFill>
                            <a:srgbClr val="D688FF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5" name="object 75"/>
          <p:cNvSpPr txBox="1"/>
          <p:nvPr/>
        </p:nvSpPr>
        <p:spPr>
          <a:xfrm>
            <a:off x="2348229" y="3941470"/>
            <a:ext cx="34512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5" dirty="0">
                <a:solidFill>
                  <a:srgbClr val="D688FF"/>
                </a:solidFill>
                <a:latin typeface="Trebuchet MS"/>
                <a:cs typeface="Trebuchet MS"/>
              </a:rPr>
              <a:t>What</a:t>
            </a:r>
            <a:r>
              <a:rPr sz="1600" spc="-5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D688FF"/>
                </a:solidFill>
                <a:latin typeface="Trebuchet MS"/>
                <a:cs typeface="Trebuchet MS"/>
              </a:rPr>
              <a:t>will</a:t>
            </a:r>
            <a:r>
              <a:rPr sz="1600" spc="-5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88FF"/>
                </a:solidFill>
                <a:latin typeface="Trebuchet MS"/>
                <a:cs typeface="Trebuchet MS"/>
              </a:rPr>
              <a:t>be</a:t>
            </a:r>
            <a:r>
              <a:rPr sz="1600" spc="-5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88FF"/>
                </a:solidFill>
                <a:latin typeface="Trebuchet MS"/>
                <a:cs typeface="Trebuchet MS"/>
              </a:rPr>
              <a:t>the</a:t>
            </a:r>
            <a:r>
              <a:rPr sz="1600" spc="-5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600" spc="140" dirty="0">
                <a:solidFill>
                  <a:srgbClr val="D688FF"/>
                </a:solidFill>
                <a:latin typeface="Trebuchet MS"/>
                <a:cs typeface="Trebuchet MS"/>
              </a:rPr>
              <a:t>20-</a:t>
            </a:r>
            <a:r>
              <a:rPr sz="1600" dirty="0">
                <a:solidFill>
                  <a:srgbClr val="D688FF"/>
                </a:solidFill>
                <a:latin typeface="Trebuchet MS"/>
                <a:cs typeface="Trebuchet MS"/>
              </a:rPr>
              <a:t>inch</a:t>
            </a:r>
            <a:r>
              <a:rPr sz="1600" spc="-3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88FF"/>
                </a:solidFill>
                <a:latin typeface="Trebuchet MS"/>
                <a:cs typeface="Trebuchet MS"/>
              </a:rPr>
              <a:t>pizza</a:t>
            </a:r>
            <a:r>
              <a:rPr sz="1600" spc="-5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D688FF"/>
                </a:solidFill>
                <a:latin typeface="Trebuchet MS"/>
                <a:cs typeface="Trebuchet MS"/>
              </a:rPr>
              <a:t>price?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76" name="object 76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6316979" y="3351276"/>
            <a:ext cx="1266444" cy="14584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10000"/>
            <a:ext cx="1449628" cy="13335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51421" y="4747259"/>
            <a:ext cx="443037" cy="39624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67284" y="3776471"/>
            <a:ext cx="36830" cy="38100"/>
          </a:xfrm>
          <a:custGeom>
            <a:avLst/>
            <a:gdLst/>
            <a:ahLst/>
            <a:cxnLst/>
            <a:rect l="l" t="t" r="r" b="b"/>
            <a:pathLst>
              <a:path w="36829" h="38100">
                <a:moveTo>
                  <a:pt x="18287" y="0"/>
                </a:moveTo>
                <a:lnTo>
                  <a:pt x="11171" y="1494"/>
                </a:lnTo>
                <a:lnTo>
                  <a:pt x="5357" y="5572"/>
                </a:lnTo>
                <a:lnTo>
                  <a:pt x="1437" y="11626"/>
                </a:lnTo>
                <a:lnTo>
                  <a:pt x="0" y="19049"/>
                </a:lnTo>
                <a:lnTo>
                  <a:pt x="1437" y="26473"/>
                </a:lnTo>
                <a:lnTo>
                  <a:pt x="5357" y="32527"/>
                </a:lnTo>
                <a:lnTo>
                  <a:pt x="11171" y="36605"/>
                </a:lnTo>
                <a:lnTo>
                  <a:pt x="18287" y="38099"/>
                </a:lnTo>
                <a:lnTo>
                  <a:pt x="25404" y="36605"/>
                </a:lnTo>
                <a:lnTo>
                  <a:pt x="31218" y="32527"/>
                </a:lnTo>
                <a:lnTo>
                  <a:pt x="35138" y="26473"/>
                </a:lnTo>
                <a:lnTo>
                  <a:pt x="36575" y="19049"/>
                </a:lnTo>
                <a:lnTo>
                  <a:pt x="35138" y="11626"/>
                </a:lnTo>
                <a:lnTo>
                  <a:pt x="31218" y="5572"/>
                </a:lnTo>
                <a:lnTo>
                  <a:pt x="25404" y="1494"/>
                </a:lnTo>
                <a:lnTo>
                  <a:pt x="18287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28472" y="4834128"/>
            <a:ext cx="38100" cy="309880"/>
            <a:chOff x="728472" y="4834128"/>
            <a:chExt cx="38100" cy="30988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3712" y="4866132"/>
              <a:ext cx="7620" cy="27736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28472" y="4834128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37" y="1437"/>
                  </a:lnTo>
                  <a:lnTo>
                    <a:pt x="5581" y="5357"/>
                  </a:lnTo>
                  <a:lnTo>
                    <a:pt x="1497" y="11171"/>
                  </a:lnTo>
                  <a:lnTo>
                    <a:pt x="0" y="18288"/>
                  </a:lnTo>
                  <a:lnTo>
                    <a:pt x="1497" y="25404"/>
                  </a:lnTo>
                  <a:lnTo>
                    <a:pt x="5581" y="31218"/>
                  </a:lnTo>
                  <a:lnTo>
                    <a:pt x="11637" y="35138"/>
                  </a:lnTo>
                  <a:lnTo>
                    <a:pt x="19050" y="36576"/>
                  </a:lnTo>
                  <a:lnTo>
                    <a:pt x="26462" y="35138"/>
                  </a:lnTo>
                  <a:lnTo>
                    <a:pt x="32518" y="31218"/>
                  </a:lnTo>
                  <a:lnTo>
                    <a:pt x="36602" y="25404"/>
                  </a:lnTo>
                  <a:lnTo>
                    <a:pt x="38100" y="18288"/>
                  </a:lnTo>
                  <a:lnTo>
                    <a:pt x="36602" y="11171"/>
                  </a:lnTo>
                  <a:lnTo>
                    <a:pt x="32518" y="5357"/>
                  </a:lnTo>
                  <a:lnTo>
                    <a:pt x="26462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580132" y="4753355"/>
            <a:ext cx="36830" cy="390525"/>
            <a:chOff x="2580132" y="4753355"/>
            <a:chExt cx="36830" cy="39052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93848" y="4785359"/>
              <a:ext cx="7620" cy="35814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580132" y="475335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87" y="0"/>
                  </a:moveTo>
                  <a:lnTo>
                    <a:pt x="11144" y="1497"/>
                  </a:lnTo>
                  <a:lnTo>
                    <a:pt x="5334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3" y="32518"/>
                  </a:lnTo>
                  <a:lnTo>
                    <a:pt x="11144" y="36602"/>
                  </a:lnTo>
                  <a:lnTo>
                    <a:pt x="18287" y="38100"/>
                  </a:lnTo>
                  <a:lnTo>
                    <a:pt x="25431" y="36602"/>
                  </a:lnTo>
                  <a:lnTo>
                    <a:pt x="31241" y="32518"/>
                  </a:lnTo>
                  <a:lnTo>
                    <a:pt x="35147" y="26462"/>
                  </a:lnTo>
                  <a:lnTo>
                    <a:pt x="36575" y="19050"/>
                  </a:lnTo>
                  <a:lnTo>
                    <a:pt x="35147" y="11637"/>
                  </a:lnTo>
                  <a:lnTo>
                    <a:pt x="31242" y="5581"/>
                  </a:lnTo>
                  <a:lnTo>
                    <a:pt x="25431" y="149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123188" y="4847844"/>
            <a:ext cx="38100" cy="295910"/>
            <a:chOff x="1123188" y="4847844"/>
            <a:chExt cx="38100" cy="29591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8428" y="4879848"/>
              <a:ext cx="7619" cy="26365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123188" y="48478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37" y="1437"/>
                  </a:lnTo>
                  <a:lnTo>
                    <a:pt x="5581" y="5357"/>
                  </a:lnTo>
                  <a:lnTo>
                    <a:pt x="1497" y="11171"/>
                  </a:lnTo>
                  <a:lnTo>
                    <a:pt x="0" y="18287"/>
                  </a:lnTo>
                  <a:lnTo>
                    <a:pt x="1497" y="25404"/>
                  </a:lnTo>
                  <a:lnTo>
                    <a:pt x="5581" y="31218"/>
                  </a:lnTo>
                  <a:lnTo>
                    <a:pt x="11637" y="35138"/>
                  </a:lnTo>
                  <a:lnTo>
                    <a:pt x="19050" y="36575"/>
                  </a:lnTo>
                  <a:lnTo>
                    <a:pt x="26462" y="35138"/>
                  </a:lnTo>
                  <a:lnTo>
                    <a:pt x="32518" y="31218"/>
                  </a:lnTo>
                  <a:lnTo>
                    <a:pt x="36602" y="25404"/>
                  </a:lnTo>
                  <a:lnTo>
                    <a:pt x="38100" y="18287"/>
                  </a:lnTo>
                  <a:lnTo>
                    <a:pt x="36602" y="11171"/>
                  </a:lnTo>
                  <a:lnTo>
                    <a:pt x="32518" y="5357"/>
                  </a:lnTo>
                  <a:lnTo>
                    <a:pt x="26462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663940" y="3602735"/>
            <a:ext cx="36830" cy="1541145"/>
            <a:chOff x="8663940" y="3602735"/>
            <a:chExt cx="36830" cy="1541145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79180" y="3636263"/>
              <a:ext cx="7619" cy="150723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663940" y="360273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4"/>
                  </a:lnTo>
                  <a:lnTo>
                    <a:pt x="5333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3" y="32527"/>
                  </a:lnTo>
                  <a:lnTo>
                    <a:pt x="11144" y="36605"/>
                  </a:lnTo>
                  <a:lnTo>
                    <a:pt x="18287" y="38100"/>
                  </a:lnTo>
                  <a:lnTo>
                    <a:pt x="25431" y="36605"/>
                  </a:lnTo>
                  <a:lnTo>
                    <a:pt x="31242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1" y="5572"/>
                  </a:lnTo>
                  <a:lnTo>
                    <a:pt x="25431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05968" y="4424171"/>
            <a:ext cx="36830" cy="719455"/>
            <a:chOff x="505968" y="4424171"/>
            <a:chExt cx="36830" cy="719455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1208" y="4456175"/>
              <a:ext cx="7620" cy="68732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05968" y="4424171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71" y="1437"/>
                  </a:lnTo>
                  <a:lnTo>
                    <a:pt x="5357" y="5357"/>
                  </a:lnTo>
                  <a:lnTo>
                    <a:pt x="1437" y="11171"/>
                  </a:lnTo>
                  <a:lnTo>
                    <a:pt x="0" y="18287"/>
                  </a:lnTo>
                  <a:lnTo>
                    <a:pt x="1437" y="25404"/>
                  </a:lnTo>
                  <a:lnTo>
                    <a:pt x="5357" y="31218"/>
                  </a:lnTo>
                  <a:lnTo>
                    <a:pt x="11171" y="35138"/>
                  </a:lnTo>
                  <a:lnTo>
                    <a:pt x="18287" y="36575"/>
                  </a:lnTo>
                  <a:lnTo>
                    <a:pt x="25404" y="35138"/>
                  </a:lnTo>
                  <a:lnTo>
                    <a:pt x="31218" y="31218"/>
                  </a:lnTo>
                  <a:lnTo>
                    <a:pt x="35138" y="25404"/>
                  </a:lnTo>
                  <a:lnTo>
                    <a:pt x="36575" y="18287"/>
                  </a:lnTo>
                  <a:lnTo>
                    <a:pt x="35138" y="11171"/>
                  </a:lnTo>
                  <a:lnTo>
                    <a:pt x="31218" y="5357"/>
                  </a:lnTo>
                  <a:lnTo>
                    <a:pt x="25404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451859" y="4695444"/>
            <a:ext cx="36830" cy="448309"/>
            <a:chOff x="3451859" y="4695444"/>
            <a:chExt cx="36830" cy="448309"/>
          </a:xfrm>
        </p:grpSpPr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67099" y="4727448"/>
              <a:ext cx="6096" cy="41605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451859" y="4695444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37"/>
                  </a:lnTo>
                  <a:lnTo>
                    <a:pt x="5334" y="5357"/>
                  </a:lnTo>
                  <a:lnTo>
                    <a:pt x="1428" y="11171"/>
                  </a:lnTo>
                  <a:lnTo>
                    <a:pt x="0" y="18287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7" y="36575"/>
                  </a:lnTo>
                  <a:lnTo>
                    <a:pt x="25431" y="35138"/>
                  </a:lnTo>
                  <a:lnTo>
                    <a:pt x="31241" y="31218"/>
                  </a:lnTo>
                  <a:lnTo>
                    <a:pt x="35147" y="25404"/>
                  </a:lnTo>
                  <a:lnTo>
                    <a:pt x="36575" y="18287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4418076" y="471373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626" y="1497"/>
                </a:lnTo>
                <a:lnTo>
                  <a:pt x="5572" y="5581"/>
                </a:lnTo>
                <a:lnTo>
                  <a:pt x="1494" y="11637"/>
                </a:lnTo>
                <a:lnTo>
                  <a:pt x="0" y="19050"/>
                </a:lnTo>
                <a:lnTo>
                  <a:pt x="1494" y="26462"/>
                </a:lnTo>
                <a:lnTo>
                  <a:pt x="5572" y="32518"/>
                </a:lnTo>
                <a:lnTo>
                  <a:pt x="11626" y="36602"/>
                </a:lnTo>
                <a:lnTo>
                  <a:pt x="19050" y="38100"/>
                </a:lnTo>
                <a:lnTo>
                  <a:pt x="26473" y="36602"/>
                </a:lnTo>
                <a:lnTo>
                  <a:pt x="32527" y="32518"/>
                </a:lnTo>
                <a:lnTo>
                  <a:pt x="36605" y="26462"/>
                </a:lnTo>
                <a:lnTo>
                  <a:pt x="38100" y="19050"/>
                </a:lnTo>
                <a:lnTo>
                  <a:pt x="36605" y="11637"/>
                </a:lnTo>
                <a:lnTo>
                  <a:pt x="32527" y="5581"/>
                </a:lnTo>
                <a:lnTo>
                  <a:pt x="26473" y="1497"/>
                </a:lnTo>
                <a:lnTo>
                  <a:pt x="19050" y="0"/>
                </a:lnTo>
                <a:close/>
              </a:path>
            </a:pathLst>
          </a:custGeom>
          <a:solidFill>
            <a:srgbClr val="17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1967483" y="4759452"/>
            <a:ext cx="36830" cy="384175"/>
            <a:chOff x="1967483" y="4759452"/>
            <a:chExt cx="36830" cy="384175"/>
          </a:xfrm>
        </p:grpSpPr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81199" y="4792980"/>
              <a:ext cx="7620" cy="35052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967483" y="4759452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30" h="38100">
                  <a:moveTo>
                    <a:pt x="18288" y="0"/>
                  </a:moveTo>
                  <a:lnTo>
                    <a:pt x="11144" y="1497"/>
                  </a:lnTo>
                  <a:lnTo>
                    <a:pt x="5334" y="5581"/>
                  </a:lnTo>
                  <a:lnTo>
                    <a:pt x="1428" y="11637"/>
                  </a:lnTo>
                  <a:lnTo>
                    <a:pt x="0" y="19050"/>
                  </a:lnTo>
                  <a:lnTo>
                    <a:pt x="1428" y="26462"/>
                  </a:lnTo>
                  <a:lnTo>
                    <a:pt x="5334" y="32518"/>
                  </a:lnTo>
                  <a:lnTo>
                    <a:pt x="11144" y="36602"/>
                  </a:lnTo>
                  <a:lnTo>
                    <a:pt x="18288" y="38100"/>
                  </a:lnTo>
                  <a:lnTo>
                    <a:pt x="25431" y="36602"/>
                  </a:lnTo>
                  <a:lnTo>
                    <a:pt x="31242" y="32518"/>
                  </a:lnTo>
                  <a:lnTo>
                    <a:pt x="35147" y="26462"/>
                  </a:lnTo>
                  <a:lnTo>
                    <a:pt x="36576" y="19050"/>
                  </a:lnTo>
                  <a:lnTo>
                    <a:pt x="35147" y="11637"/>
                  </a:lnTo>
                  <a:lnTo>
                    <a:pt x="31242" y="5581"/>
                  </a:lnTo>
                  <a:lnTo>
                    <a:pt x="25431" y="1497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7789164" y="4866132"/>
            <a:ext cx="38100" cy="277495"/>
            <a:chOff x="7789164" y="4866132"/>
            <a:chExt cx="38100" cy="277495"/>
          </a:xfrm>
        </p:grpSpPr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04404" y="4899660"/>
              <a:ext cx="7619" cy="24384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789164" y="486613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26" y="1497"/>
                  </a:lnTo>
                  <a:lnTo>
                    <a:pt x="5572" y="5581"/>
                  </a:lnTo>
                  <a:lnTo>
                    <a:pt x="1494" y="11637"/>
                  </a:lnTo>
                  <a:lnTo>
                    <a:pt x="0" y="19049"/>
                  </a:lnTo>
                  <a:lnTo>
                    <a:pt x="1494" y="26462"/>
                  </a:lnTo>
                  <a:lnTo>
                    <a:pt x="5572" y="32518"/>
                  </a:lnTo>
                  <a:lnTo>
                    <a:pt x="11626" y="36602"/>
                  </a:lnTo>
                  <a:lnTo>
                    <a:pt x="19050" y="38099"/>
                  </a:lnTo>
                  <a:lnTo>
                    <a:pt x="26473" y="36602"/>
                  </a:lnTo>
                  <a:lnTo>
                    <a:pt x="32527" y="32518"/>
                  </a:lnTo>
                  <a:lnTo>
                    <a:pt x="36605" y="26462"/>
                  </a:lnTo>
                  <a:lnTo>
                    <a:pt x="38100" y="19049"/>
                  </a:lnTo>
                  <a:lnTo>
                    <a:pt x="36605" y="11637"/>
                  </a:lnTo>
                  <a:lnTo>
                    <a:pt x="32527" y="5581"/>
                  </a:lnTo>
                  <a:lnTo>
                    <a:pt x="26473" y="149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5876544" y="4873752"/>
            <a:ext cx="36830" cy="269875"/>
            <a:chOff x="5876544" y="4873752"/>
            <a:chExt cx="36830" cy="269875"/>
          </a:xfrm>
        </p:grpSpPr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91784" y="4905756"/>
              <a:ext cx="7620" cy="23774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876544" y="4873752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37"/>
                  </a:lnTo>
                  <a:lnTo>
                    <a:pt x="5334" y="5357"/>
                  </a:lnTo>
                  <a:lnTo>
                    <a:pt x="1428" y="11171"/>
                  </a:lnTo>
                  <a:lnTo>
                    <a:pt x="0" y="18288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7" y="36576"/>
                  </a:lnTo>
                  <a:lnTo>
                    <a:pt x="25431" y="35138"/>
                  </a:lnTo>
                  <a:lnTo>
                    <a:pt x="31241" y="31218"/>
                  </a:lnTo>
                  <a:lnTo>
                    <a:pt x="35147" y="25404"/>
                  </a:lnTo>
                  <a:lnTo>
                    <a:pt x="36575" y="18288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5315711" y="4695444"/>
            <a:ext cx="38100" cy="448309"/>
            <a:chOff x="5315711" y="4695444"/>
            <a:chExt cx="38100" cy="448309"/>
          </a:xfrm>
        </p:grpSpPr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30951" y="4727448"/>
              <a:ext cx="7620" cy="41605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315711" y="46954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6569964" y="4774691"/>
            <a:ext cx="38100" cy="368935"/>
            <a:chOff x="6569964" y="4774691"/>
            <a:chExt cx="38100" cy="368935"/>
          </a:xfrm>
        </p:grpSpPr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85204" y="4806695"/>
              <a:ext cx="7619" cy="33680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569964" y="4774691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8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6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8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8766047" y="4428744"/>
            <a:ext cx="36830" cy="715010"/>
            <a:chOff x="8766047" y="4428744"/>
            <a:chExt cx="36830" cy="715010"/>
          </a:xfrm>
        </p:grpSpPr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81287" y="4460748"/>
              <a:ext cx="7619" cy="68275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766047" y="4428744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37"/>
                  </a:lnTo>
                  <a:lnTo>
                    <a:pt x="5333" y="5357"/>
                  </a:lnTo>
                  <a:lnTo>
                    <a:pt x="1428" y="11171"/>
                  </a:lnTo>
                  <a:lnTo>
                    <a:pt x="0" y="18287"/>
                  </a:lnTo>
                  <a:lnTo>
                    <a:pt x="1428" y="25404"/>
                  </a:lnTo>
                  <a:lnTo>
                    <a:pt x="5333" y="31218"/>
                  </a:lnTo>
                  <a:lnTo>
                    <a:pt x="11144" y="35138"/>
                  </a:lnTo>
                  <a:lnTo>
                    <a:pt x="18287" y="36575"/>
                  </a:lnTo>
                  <a:lnTo>
                    <a:pt x="25431" y="35138"/>
                  </a:lnTo>
                  <a:lnTo>
                    <a:pt x="31242" y="31218"/>
                  </a:lnTo>
                  <a:lnTo>
                    <a:pt x="35147" y="25404"/>
                  </a:lnTo>
                  <a:lnTo>
                    <a:pt x="36575" y="18287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8409431" y="4623815"/>
            <a:ext cx="36830" cy="520065"/>
            <a:chOff x="8409431" y="4623815"/>
            <a:chExt cx="36830" cy="520065"/>
          </a:xfrm>
        </p:grpSpPr>
        <p:pic>
          <p:nvPicPr>
            <p:cNvPr id="43" name="object 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424671" y="4655819"/>
              <a:ext cx="6095" cy="48768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8409431" y="4623815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8" y="0"/>
                  </a:moveTo>
                  <a:lnTo>
                    <a:pt x="11144" y="1437"/>
                  </a:lnTo>
                  <a:lnTo>
                    <a:pt x="5333" y="5357"/>
                  </a:lnTo>
                  <a:lnTo>
                    <a:pt x="1428" y="11171"/>
                  </a:lnTo>
                  <a:lnTo>
                    <a:pt x="0" y="18288"/>
                  </a:lnTo>
                  <a:lnTo>
                    <a:pt x="1428" y="25404"/>
                  </a:lnTo>
                  <a:lnTo>
                    <a:pt x="5334" y="31218"/>
                  </a:lnTo>
                  <a:lnTo>
                    <a:pt x="11144" y="35138"/>
                  </a:lnTo>
                  <a:lnTo>
                    <a:pt x="18288" y="36576"/>
                  </a:lnTo>
                  <a:lnTo>
                    <a:pt x="25431" y="35138"/>
                  </a:lnTo>
                  <a:lnTo>
                    <a:pt x="31242" y="31218"/>
                  </a:lnTo>
                  <a:lnTo>
                    <a:pt x="35147" y="25404"/>
                  </a:lnTo>
                  <a:lnTo>
                    <a:pt x="36575" y="18288"/>
                  </a:lnTo>
                  <a:lnTo>
                    <a:pt x="35147" y="11171"/>
                  </a:lnTo>
                  <a:lnTo>
                    <a:pt x="31242" y="5357"/>
                  </a:lnTo>
                  <a:lnTo>
                    <a:pt x="25431" y="1437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8918447" y="4075176"/>
            <a:ext cx="36830" cy="1068705"/>
            <a:chOff x="8918447" y="4075176"/>
            <a:chExt cx="36830" cy="1068705"/>
          </a:xfrm>
        </p:grpSpPr>
        <p:pic>
          <p:nvPicPr>
            <p:cNvPr id="46" name="object 4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933687" y="4107180"/>
              <a:ext cx="7619" cy="1036319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8918447" y="4075176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44" y="1437"/>
                  </a:lnTo>
                  <a:lnTo>
                    <a:pt x="5333" y="5357"/>
                  </a:lnTo>
                  <a:lnTo>
                    <a:pt x="1428" y="11171"/>
                  </a:lnTo>
                  <a:lnTo>
                    <a:pt x="0" y="18287"/>
                  </a:lnTo>
                  <a:lnTo>
                    <a:pt x="1428" y="25404"/>
                  </a:lnTo>
                  <a:lnTo>
                    <a:pt x="5333" y="31218"/>
                  </a:lnTo>
                  <a:lnTo>
                    <a:pt x="11144" y="35138"/>
                  </a:lnTo>
                  <a:lnTo>
                    <a:pt x="18287" y="36576"/>
                  </a:lnTo>
                  <a:lnTo>
                    <a:pt x="25431" y="35138"/>
                  </a:lnTo>
                  <a:lnTo>
                    <a:pt x="31242" y="31218"/>
                  </a:lnTo>
                  <a:lnTo>
                    <a:pt x="35147" y="25404"/>
                  </a:lnTo>
                  <a:lnTo>
                    <a:pt x="36575" y="18287"/>
                  </a:lnTo>
                  <a:lnTo>
                    <a:pt x="35147" y="11171"/>
                  </a:lnTo>
                  <a:lnTo>
                    <a:pt x="31241" y="5357"/>
                  </a:lnTo>
                  <a:lnTo>
                    <a:pt x="25431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8" name="object 4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807707" y="4765547"/>
            <a:ext cx="729996" cy="377952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179831" y="4006596"/>
            <a:ext cx="36830" cy="1137285"/>
            <a:chOff x="179831" y="4006596"/>
            <a:chExt cx="36830" cy="1137285"/>
          </a:xfrm>
        </p:grpSpPr>
        <p:pic>
          <p:nvPicPr>
            <p:cNvPr id="50" name="object 5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3547" y="4038600"/>
              <a:ext cx="7619" cy="11049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79831" y="4006596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87" y="0"/>
                  </a:moveTo>
                  <a:lnTo>
                    <a:pt x="11171" y="1437"/>
                  </a:lnTo>
                  <a:lnTo>
                    <a:pt x="5357" y="5357"/>
                  </a:lnTo>
                  <a:lnTo>
                    <a:pt x="1437" y="11171"/>
                  </a:lnTo>
                  <a:lnTo>
                    <a:pt x="0" y="18287"/>
                  </a:lnTo>
                  <a:lnTo>
                    <a:pt x="1437" y="25404"/>
                  </a:lnTo>
                  <a:lnTo>
                    <a:pt x="5357" y="31218"/>
                  </a:lnTo>
                  <a:lnTo>
                    <a:pt x="11171" y="35138"/>
                  </a:lnTo>
                  <a:lnTo>
                    <a:pt x="18287" y="36575"/>
                  </a:lnTo>
                  <a:lnTo>
                    <a:pt x="25404" y="35138"/>
                  </a:lnTo>
                  <a:lnTo>
                    <a:pt x="31218" y="31218"/>
                  </a:lnTo>
                  <a:lnTo>
                    <a:pt x="35138" y="25404"/>
                  </a:lnTo>
                  <a:lnTo>
                    <a:pt x="36575" y="18287"/>
                  </a:lnTo>
                  <a:lnTo>
                    <a:pt x="35138" y="11171"/>
                  </a:lnTo>
                  <a:lnTo>
                    <a:pt x="31218" y="5357"/>
                  </a:lnTo>
                  <a:lnTo>
                    <a:pt x="25404" y="14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4663440" y="4771644"/>
            <a:ext cx="38100" cy="372110"/>
            <a:chOff x="4663440" y="4771644"/>
            <a:chExt cx="38100" cy="372110"/>
          </a:xfrm>
        </p:grpSpPr>
        <p:pic>
          <p:nvPicPr>
            <p:cNvPr id="53" name="object 5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678680" y="4803648"/>
              <a:ext cx="7620" cy="339852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4663440" y="4771644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626" y="1437"/>
                  </a:lnTo>
                  <a:lnTo>
                    <a:pt x="5572" y="5357"/>
                  </a:lnTo>
                  <a:lnTo>
                    <a:pt x="1494" y="11171"/>
                  </a:lnTo>
                  <a:lnTo>
                    <a:pt x="0" y="18287"/>
                  </a:lnTo>
                  <a:lnTo>
                    <a:pt x="1494" y="25404"/>
                  </a:lnTo>
                  <a:lnTo>
                    <a:pt x="5572" y="31218"/>
                  </a:lnTo>
                  <a:lnTo>
                    <a:pt x="11626" y="35138"/>
                  </a:lnTo>
                  <a:lnTo>
                    <a:pt x="19050" y="36575"/>
                  </a:lnTo>
                  <a:lnTo>
                    <a:pt x="26473" y="35138"/>
                  </a:lnTo>
                  <a:lnTo>
                    <a:pt x="32527" y="31218"/>
                  </a:lnTo>
                  <a:lnTo>
                    <a:pt x="36605" y="25404"/>
                  </a:lnTo>
                  <a:lnTo>
                    <a:pt x="38100" y="18287"/>
                  </a:lnTo>
                  <a:lnTo>
                    <a:pt x="36605" y="11171"/>
                  </a:lnTo>
                  <a:lnTo>
                    <a:pt x="32527" y="5357"/>
                  </a:lnTo>
                  <a:lnTo>
                    <a:pt x="26473" y="14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9029700" y="3755135"/>
            <a:ext cx="36830" cy="1388745"/>
            <a:chOff x="9029700" y="3755135"/>
            <a:chExt cx="36830" cy="1388745"/>
          </a:xfrm>
        </p:grpSpPr>
        <p:pic>
          <p:nvPicPr>
            <p:cNvPr id="56" name="object 5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043416" y="3788663"/>
              <a:ext cx="7619" cy="1354836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9029700" y="3755135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8" y="0"/>
                  </a:moveTo>
                  <a:lnTo>
                    <a:pt x="11144" y="1494"/>
                  </a:lnTo>
                  <a:lnTo>
                    <a:pt x="5333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4" y="32527"/>
                  </a:lnTo>
                  <a:lnTo>
                    <a:pt x="11144" y="36605"/>
                  </a:lnTo>
                  <a:lnTo>
                    <a:pt x="18288" y="38100"/>
                  </a:lnTo>
                  <a:lnTo>
                    <a:pt x="25431" y="36605"/>
                  </a:lnTo>
                  <a:lnTo>
                    <a:pt x="31242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2" y="5572"/>
                  </a:lnTo>
                  <a:lnTo>
                    <a:pt x="25431" y="1494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1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2802635" y="3774873"/>
            <a:ext cx="6341745" cy="1369060"/>
            <a:chOff x="2802635" y="3774873"/>
            <a:chExt cx="6341745" cy="1369060"/>
          </a:xfrm>
        </p:grpSpPr>
        <p:pic>
          <p:nvPicPr>
            <p:cNvPr id="59" name="object 5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043969" y="5114525"/>
              <a:ext cx="443342" cy="2897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665384" y="5019215"/>
              <a:ext cx="3478615" cy="124284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705352" y="4100615"/>
              <a:ext cx="4438647" cy="1042882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802635" y="3774873"/>
              <a:ext cx="6341364" cy="1368624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0" y="4067369"/>
            <a:ext cx="959485" cy="1076325"/>
            <a:chOff x="0" y="4067369"/>
            <a:chExt cx="959485" cy="1076325"/>
          </a:xfrm>
        </p:grpSpPr>
        <p:pic>
          <p:nvPicPr>
            <p:cNvPr id="64" name="object 6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0" y="5016226"/>
              <a:ext cx="688626" cy="127273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0" y="4885529"/>
              <a:ext cx="799871" cy="25796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0" y="4563193"/>
              <a:ext cx="890232" cy="58030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0" y="4067369"/>
              <a:ext cx="959388" cy="1076129"/>
            </a:xfrm>
            <a:prstGeom prst="rect">
              <a:avLst/>
            </a:prstGeom>
          </p:spPr>
        </p:pic>
      </p:grpSp>
      <p:pic>
        <p:nvPicPr>
          <p:cNvPr id="68" name="object 68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3540932" y="4771644"/>
            <a:ext cx="1729903" cy="371856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7871459" y="3782567"/>
            <a:ext cx="1272540" cy="1360932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8802623" y="1485900"/>
            <a:ext cx="341375" cy="594360"/>
          </a:xfrm>
          <a:prstGeom prst="rect">
            <a:avLst/>
          </a:prstGeom>
        </p:spPr>
      </p:pic>
      <p:grpSp>
        <p:nvGrpSpPr>
          <p:cNvPr id="71" name="object 71"/>
          <p:cNvGrpSpPr/>
          <p:nvPr/>
        </p:nvGrpSpPr>
        <p:grpSpPr>
          <a:xfrm>
            <a:off x="0" y="1062227"/>
            <a:ext cx="1851660" cy="2214880"/>
            <a:chOff x="0" y="1062227"/>
            <a:chExt cx="1851660" cy="2214880"/>
          </a:xfrm>
        </p:grpSpPr>
        <p:pic>
          <p:nvPicPr>
            <p:cNvPr id="72" name="object 7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0" y="2587609"/>
              <a:ext cx="216408" cy="570261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60604" y="1062227"/>
              <a:ext cx="1591056" cy="2214372"/>
            </a:xfrm>
            <a:prstGeom prst="rect">
              <a:avLst/>
            </a:prstGeom>
          </p:spPr>
        </p:pic>
      </p:grpSp>
      <p:sp>
        <p:nvSpPr>
          <p:cNvPr id="74" name="object 74"/>
          <p:cNvSpPr txBox="1">
            <a:spLocks noGrp="1"/>
          </p:cNvSpPr>
          <p:nvPr>
            <p:ph type="title"/>
          </p:nvPr>
        </p:nvSpPr>
        <p:spPr>
          <a:xfrm>
            <a:off x="733145" y="286639"/>
            <a:ext cx="56394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 MT"/>
                <a:cs typeface="Arial MT"/>
              </a:rPr>
              <a:t>Example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160" dirty="0">
                <a:latin typeface="Arial MT"/>
                <a:cs typeface="Arial MT"/>
              </a:rPr>
              <a:t>: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Predicting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65" dirty="0">
                <a:latin typeface="Arial MT"/>
                <a:cs typeface="Arial MT"/>
              </a:rPr>
              <a:t>Pizza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10" dirty="0">
                <a:latin typeface="Arial MT"/>
                <a:cs typeface="Arial MT"/>
              </a:rPr>
              <a:t>Prices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75" name="object 75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7574280" y="3221735"/>
            <a:ext cx="1266444" cy="1459992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173223" y="1150619"/>
            <a:ext cx="6175248" cy="1591055"/>
          </a:xfrm>
          <a:prstGeom prst="rect">
            <a:avLst/>
          </a:prstGeom>
        </p:spPr>
      </p:pic>
      <p:sp>
        <p:nvSpPr>
          <p:cNvPr id="77" name="object 77"/>
          <p:cNvSpPr txBox="1"/>
          <p:nvPr/>
        </p:nvSpPr>
        <p:spPr>
          <a:xfrm>
            <a:off x="1931035" y="2967685"/>
            <a:ext cx="546862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05" dirty="0">
                <a:solidFill>
                  <a:srgbClr val="D688FF"/>
                </a:solidFill>
                <a:latin typeface="Trebuchet MS"/>
                <a:cs typeface="Trebuchet MS"/>
              </a:rPr>
              <a:t>m=</a:t>
            </a:r>
            <a:r>
              <a:rPr sz="1400" spc="2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D688FF"/>
                </a:solidFill>
                <a:latin typeface="Trebuchet MS"/>
                <a:cs typeface="Trebuchet MS"/>
              </a:rPr>
              <a:t>sum</a:t>
            </a:r>
            <a:r>
              <a:rPr sz="1400" spc="4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of</a:t>
            </a:r>
            <a:r>
              <a:rPr sz="1400" spc="2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product</a:t>
            </a:r>
            <a:r>
              <a:rPr sz="1400" spc="1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of</a:t>
            </a:r>
            <a:r>
              <a:rPr sz="1400" spc="4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deviations</a:t>
            </a:r>
            <a:r>
              <a:rPr sz="1400" spc="1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spc="-175" dirty="0">
                <a:solidFill>
                  <a:srgbClr val="D688FF"/>
                </a:solidFill>
                <a:latin typeface="Trebuchet MS"/>
                <a:cs typeface="Trebuchet MS"/>
              </a:rPr>
              <a:t>/</a:t>
            </a:r>
            <a:r>
              <a:rPr sz="1400" spc="3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D688FF"/>
                </a:solidFill>
                <a:latin typeface="Trebuchet MS"/>
                <a:cs typeface="Trebuchet MS"/>
              </a:rPr>
              <a:t>sum</a:t>
            </a:r>
            <a:r>
              <a:rPr sz="1400" spc="5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of</a:t>
            </a:r>
            <a:r>
              <a:rPr sz="1400" spc="2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square</a:t>
            </a:r>
            <a:r>
              <a:rPr sz="1400" spc="1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of</a:t>
            </a:r>
            <a:r>
              <a:rPr sz="1400" spc="3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deviation</a:t>
            </a:r>
            <a:r>
              <a:rPr sz="1400" spc="2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for</a:t>
            </a:r>
            <a:r>
              <a:rPr sz="1400" spc="1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D688FF"/>
                </a:solidFill>
                <a:latin typeface="Trebuchet MS"/>
                <a:cs typeface="Trebuchet MS"/>
              </a:rPr>
              <a:t>x</a:t>
            </a:r>
            <a:endParaRPr sz="1400">
              <a:latin typeface="Trebuchet MS"/>
              <a:cs typeface="Trebuchet MS"/>
            </a:endParaRPr>
          </a:p>
          <a:p>
            <a:pPr marL="216535">
              <a:lnSpc>
                <a:spcPct val="100000"/>
              </a:lnSpc>
            </a:pPr>
            <a:r>
              <a:rPr sz="1400" spc="150" dirty="0">
                <a:solidFill>
                  <a:srgbClr val="D688FF"/>
                </a:solidFill>
                <a:latin typeface="Trebuchet MS"/>
                <a:cs typeface="Trebuchet MS"/>
              </a:rPr>
              <a:t>=</a:t>
            </a:r>
            <a:r>
              <a:rPr sz="1400" spc="-3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D688FF"/>
                </a:solidFill>
                <a:latin typeface="Trebuchet MS"/>
                <a:cs typeface="Trebuchet MS"/>
              </a:rPr>
              <a:t>12/8</a:t>
            </a:r>
            <a:endParaRPr sz="1400">
              <a:latin typeface="Trebuchet MS"/>
              <a:cs typeface="Trebuchet MS"/>
            </a:endParaRPr>
          </a:p>
          <a:p>
            <a:pPr marL="216535">
              <a:lnSpc>
                <a:spcPct val="100000"/>
              </a:lnSpc>
            </a:pPr>
            <a:r>
              <a:rPr sz="1400" spc="150" dirty="0">
                <a:solidFill>
                  <a:srgbClr val="D688FF"/>
                </a:solidFill>
                <a:latin typeface="Trebuchet MS"/>
                <a:cs typeface="Trebuchet MS"/>
              </a:rPr>
              <a:t>=</a:t>
            </a:r>
            <a:r>
              <a:rPr sz="1400" spc="-3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D688FF"/>
                </a:solidFill>
                <a:latin typeface="Trebuchet MS"/>
                <a:cs typeface="Trebuchet MS"/>
              </a:rPr>
              <a:t>1.5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931035" y="3608323"/>
            <a:ext cx="250380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D688FF"/>
                </a:solidFill>
                <a:latin typeface="Trebuchet MS"/>
                <a:cs typeface="Trebuchet MS"/>
              </a:rPr>
              <a:t>b=</a:t>
            </a:r>
            <a:r>
              <a:rPr sz="1400" spc="4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Mean</a:t>
            </a:r>
            <a:r>
              <a:rPr sz="1400" spc="5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of</a:t>
            </a:r>
            <a:r>
              <a:rPr sz="1400" spc="3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Y</a:t>
            </a:r>
            <a:r>
              <a:rPr sz="1400" spc="7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spc="135" dirty="0">
                <a:solidFill>
                  <a:srgbClr val="D688FF"/>
                </a:solidFill>
                <a:latin typeface="Trebuchet MS"/>
                <a:cs typeface="Trebuchet MS"/>
              </a:rPr>
              <a:t>-</a:t>
            </a:r>
            <a:r>
              <a:rPr sz="1400" spc="5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(m*</a:t>
            </a:r>
            <a:r>
              <a:rPr sz="1400" spc="6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Mean</a:t>
            </a:r>
            <a:r>
              <a:rPr sz="1400" spc="4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of</a:t>
            </a:r>
            <a:r>
              <a:rPr sz="1400" spc="5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D688FF"/>
                </a:solidFill>
                <a:latin typeface="Trebuchet MS"/>
                <a:cs typeface="Trebuchet MS"/>
              </a:rPr>
              <a:t>X)</a:t>
            </a:r>
            <a:endParaRPr sz="1400">
              <a:latin typeface="Trebuchet MS"/>
              <a:cs typeface="Trebuchet MS"/>
            </a:endParaRPr>
          </a:p>
          <a:p>
            <a:pPr marL="165100">
              <a:lnSpc>
                <a:spcPct val="100000"/>
              </a:lnSpc>
            </a:pPr>
            <a:r>
              <a:rPr sz="1400" spc="150" dirty="0">
                <a:solidFill>
                  <a:srgbClr val="D688FF"/>
                </a:solidFill>
                <a:latin typeface="Trebuchet MS"/>
                <a:cs typeface="Trebuchet MS"/>
              </a:rPr>
              <a:t>=</a:t>
            </a:r>
            <a:r>
              <a:rPr sz="1400" spc="-4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13</a:t>
            </a:r>
            <a:r>
              <a:rPr sz="1400" spc="-4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spc="135" dirty="0">
                <a:solidFill>
                  <a:srgbClr val="D688FF"/>
                </a:solidFill>
                <a:latin typeface="Trebuchet MS"/>
                <a:cs typeface="Trebuchet MS"/>
              </a:rPr>
              <a:t>-</a:t>
            </a:r>
            <a:r>
              <a:rPr sz="1400" spc="-3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D688FF"/>
                </a:solidFill>
                <a:latin typeface="Trebuchet MS"/>
                <a:cs typeface="Trebuchet MS"/>
              </a:rPr>
              <a:t>(1.5*10)</a:t>
            </a:r>
            <a:endParaRPr sz="1400">
              <a:latin typeface="Trebuchet MS"/>
              <a:cs typeface="Trebuchet MS"/>
            </a:endParaRPr>
          </a:p>
          <a:p>
            <a:pPr marL="165100">
              <a:lnSpc>
                <a:spcPct val="100000"/>
              </a:lnSpc>
            </a:pPr>
            <a:r>
              <a:rPr sz="1400" spc="150" dirty="0">
                <a:solidFill>
                  <a:srgbClr val="D688FF"/>
                </a:solidFill>
                <a:latin typeface="Trebuchet MS"/>
                <a:cs typeface="Trebuchet MS"/>
              </a:rPr>
              <a:t>=</a:t>
            </a:r>
            <a:r>
              <a:rPr sz="1400" spc="-3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spc="130" dirty="0">
                <a:solidFill>
                  <a:srgbClr val="D688FF"/>
                </a:solidFill>
                <a:latin typeface="Trebuchet MS"/>
                <a:cs typeface="Trebuchet MS"/>
              </a:rPr>
              <a:t>-</a:t>
            </a:r>
            <a:r>
              <a:rPr sz="1400" spc="20" dirty="0">
                <a:solidFill>
                  <a:srgbClr val="D688FF"/>
                </a:solidFill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497829" y="3588511"/>
            <a:ext cx="91630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sz="1400" spc="90" dirty="0">
                <a:solidFill>
                  <a:srgbClr val="D688FF"/>
                </a:solidFill>
                <a:latin typeface="Trebuchet MS"/>
                <a:cs typeface="Trebuchet MS"/>
              </a:rPr>
              <a:t>Y=</a:t>
            </a:r>
            <a:r>
              <a:rPr sz="1400" spc="-3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D688FF"/>
                </a:solidFill>
                <a:latin typeface="Trebuchet MS"/>
                <a:cs typeface="Trebuchet MS"/>
              </a:rPr>
              <a:t>mX+b</a:t>
            </a:r>
            <a:endParaRPr sz="14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400" spc="150" dirty="0">
                <a:solidFill>
                  <a:srgbClr val="D688FF"/>
                </a:solidFill>
                <a:latin typeface="Trebuchet MS"/>
                <a:cs typeface="Trebuchet MS"/>
              </a:rPr>
              <a:t>=</a:t>
            </a:r>
            <a:r>
              <a:rPr sz="1400" spc="-4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1.5X-</a:t>
            </a:r>
            <a:r>
              <a:rPr sz="1400" spc="-3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D688FF"/>
                </a:solidFill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  <a:p>
            <a:pPr marL="22860">
              <a:lnSpc>
                <a:spcPct val="100000"/>
              </a:lnSpc>
            </a:pPr>
            <a:r>
              <a:rPr sz="1400" spc="150" dirty="0">
                <a:solidFill>
                  <a:srgbClr val="D688FF"/>
                </a:solidFill>
                <a:latin typeface="Trebuchet MS"/>
                <a:cs typeface="Trebuchet MS"/>
              </a:rPr>
              <a:t>=</a:t>
            </a:r>
            <a:r>
              <a:rPr sz="1400" spc="19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D688FF"/>
                </a:solidFill>
                <a:latin typeface="Trebuchet MS"/>
                <a:cs typeface="Trebuchet MS"/>
              </a:rPr>
              <a:t>1.5*20-</a:t>
            </a:r>
            <a:r>
              <a:rPr sz="1400" spc="10" dirty="0">
                <a:solidFill>
                  <a:srgbClr val="D688FF"/>
                </a:solidFill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400" spc="150" dirty="0">
                <a:solidFill>
                  <a:srgbClr val="D688FF"/>
                </a:solidFill>
                <a:latin typeface="Trebuchet MS"/>
                <a:cs typeface="Trebuchet MS"/>
              </a:rPr>
              <a:t>=</a:t>
            </a:r>
            <a:r>
              <a:rPr sz="1400" spc="-30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D688FF"/>
                </a:solidFill>
                <a:latin typeface="Trebuchet MS"/>
                <a:cs typeface="Trebuchet MS"/>
              </a:rPr>
              <a:t>28</a:t>
            </a:r>
            <a:r>
              <a:rPr sz="1400" spc="-25" dirty="0">
                <a:solidFill>
                  <a:srgbClr val="D688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D688FF"/>
                </a:solidFill>
                <a:latin typeface="Trebuchet MS"/>
                <a:cs typeface="Trebuchet MS"/>
              </a:rPr>
              <a:t>Dollar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1490</Words>
  <Application>Microsoft Office PowerPoint</Application>
  <PresentationFormat>On-screen Show (16:9)</PresentationFormat>
  <Paragraphs>111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 MT</vt:lpstr>
      <vt:lpstr>Calibri</vt:lpstr>
      <vt:lpstr>Microsoft Sans Serif</vt:lpstr>
      <vt:lpstr>Segoe UI Symbol</vt:lpstr>
      <vt:lpstr>Trebuchet MS</vt:lpstr>
      <vt:lpstr>Office Theme</vt:lpstr>
      <vt:lpstr>Linear Regression</vt:lpstr>
      <vt:lpstr>What is Regression?</vt:lpstr>
      <vt:lpstr>Types of Regression</vt:lpstr>
      <vt:lpstr>What is Linear Regression?</vt:lpstr>
      <vt:lpstr>Types of linear regression</vt:lpstr>
      <vt:lpstr>Types of linear regression</vt:lpstr>
      <vt:lpstr>Equation of Simple linear regression</vt:lpstr>
      <vt:lpstr>Example : Predicting Pizza Prices</vt:lpstr>
      <vt:lpstr>Example : Predicting Pizza Prices</vt:lpstr>
      <vt:lpstr>Multiple linear regression formula</vt:lpstr>
      <vt:lpstr>Example of Multiple Linear Regression</vt:lpstr>
      <vt:lpstr>PowerPoint Presentation</vt:lpstr>
      <vt:lpstr>Example of Multiple Linear Regression</vt:lpstr>
      <vt:lpstr>Example of Multiple Linear Regression</vt:lpstr>
      <vt:lpstr>Cost Function in Linear Regression</vt:lpstr>
      <vt:lpstr>Why is the cost function needed?</vt:lpstr>
      <vt:lpstr>Types of Cost Function in Linear Regression</vt:lpstr>
      <vt:lpstr>Types of Cost Function in Linear Regression</vt:lpstr>
      <vt:lpstr>Types of Cost Function in Linear Regression</vt:lpstr>
      <vt:lpstr>Exploring the Cost Function</vt:lpstr>
      <vt:lpstr>Real-life example of cost function</vt:lpstr>
      <vt:lpstr>Applications of Linear Regression</vt:lpstr>
      <vt:lpstr>Advantages of Linear Regression</vt:lpstr>
      <vt:lpstr>Drawbacks of Linear Regression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Livingstone Ndigezza</cp:lastModifiedBy>
  <cp:revision>1</cp:revision>
  <dcterms:created xsi:type="dcterms:W3CDTF">2025-06-13T03:20:00Z</dcterms:created>
  <dcterms:modified xsi:type="dcterms:W3CDTF">2025-06-13T06:11:12Z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2025-06-13T00:00:00Z</vt:filetime>
  </property>
  <property fmtid="{D5CDD505-2E9C-101B-9397-08002B2CF9AE}" pid="5" name="Producer">
    <vt:lpwstr>Microsoft® PowerPoint® 2013</vt:lpwstr>
  </property>
</Properties>
</file>