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0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9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6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8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8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24C7-8C0E-419E-9D46-711FAC0522C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8ECE0F-BB29-48EA-9FDC-9EC2ED2756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4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B4F2-3A09-D71B-D4C0-CBE8EE83A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Capstone: </a:t>
            </a:r>
            <a:br>
              <a:rPr lang="en-US" dirty="0"/>
            </a:br>
            <a:r>
              <a:rPr lang="en-US" sz="4900" dirty="0"/>
              <a:t>Enterprise Directory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4E01-8B85-C8C6-D215-6966E76E6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Alissia Rugina </a:t>
            </a:r>
          </a:p>
          <a:p>
            <a:r>
              <a:rPr lang="en-US" dirty="0"/>
              <a:t>Henry </a:t>
            </a:r>
            <a:r>
              <a:rPr lang="en-US" dirty="0" err="1"/>
              <a:t>wu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31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49F0-00FB-BF72-1D17-B0378F5B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6B04-DC02-C587-478D-4322991C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Enterprise-Wide employee directory: </a:t>
            </a:r>
          </a:p>
          <a:p>
            <a:pPr lvl="1"/>
            <a:r>
              <a:rPr lang="en-US" dirty="0"/>
              <a:t>Includes: Name, Phone Number, Job role, Work Location, Salary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5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F672-299C-D064-F16D-E05331B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Architecture/design diagram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9B42E-4D53-CB67-D259-BF1E3BF470D4}"/>
              </a:ext>
            </a:extLst>
          </p:cNvPr>
          <p:cNvSpPr/>
          <p:nvPr/>
        </p:nvSpPr>
        <p:spPr>
          <a:xfrm>
            <a:off x="532015" y="3287684"/>
            <a:ext cx="2410691" cy="19867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C593A-ABBC-DDE9-7C98-084C84D4560B}"/>
              </a:ext>
            </a:extLst>
          </p:cNvPr>
          <p:cNvSpPr/>
          <p:nvPr/>
        </p:nvSpPr>
        <p:spPr>
          <a:xfrm>
            <a:off x="4433289" y="2543695"/>
            <a:ext cx="3164711" cy="34747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 + Express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4B19F-F587-4389-068B-2964B1B3AC02}"/>
              </a:ext>
            </a:extLst>
          </p:cNvPr>
          <p:cNvSpPr/>
          <p:nvPr/>
        </p:nvSpPr>
        <p:spPr>
          <a:xfrm>
            <a:off x="9088584" y="4663440"/>
            <a:ext cx="2410691" cy="19867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3B7D1-41C4-E71F-98C0-93322B371400}"/>
              </a:ext>
            </a:extLst>
          </p:cNvPr>
          <p:cNvSpPr/>
          <p:nvPr/>
        </p:nvSpPr>
        <p:spPr>
          <a:xfrm>
            <a:off x="9088584" y="2044931"/>
            <a:ext cx="2410691" cy="198674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 descr="React native, reactjs, javascript, react, atom, atomic, library icon -  Download on Iconfinder">
            <a:extLst>
              <a:ext uri="{FF2B5EF4-FFF2-40B4-BE49-F238E27FC236}">
                <a16:creationId xmlns:a16="http://schemas.microsoft.com/office/drawing/2014/main" id="{DFBD526D-F1F9-ABA0-327F-C6AC18F4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22" y="3632661"/>
            <a:ext cx="1727661" cy="17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.js Logo png transparent">
            <a:extLst>
              <a:ext uri="{FF2B5EF4-FFF2-40B4-BE49-F238E27FC236}">
                <a16:creationId xmlns:a16="http://schemas.microsoft.com/office/drawing/2014/main" id="{8E681452-AD31-F846-D0BB-7FAF7F54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39" y="3141119"/>
            <a:ext cx="2175828" cy="13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bout Express.js. Express.js is a Web server framework… | by Rahul Fernando  | Medium">
            <a:extLst>
              <a:ext uri="{FF2B5EF4-FFF2-40B4-BE49-F238E27FC236}">
                <a16:creationId xmlns:a16="http://schemas.microsoft.com/office/drawing/2014/main" id="{865F5CF1-7AC4-80E4-7A01-C004C486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44" y="4847679"/>
            <a:ext cx="2341418" cy="10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A7531C7-477B-CD09-C0EC-9EADAD23C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546" y="2972940"/>
            <a:ext cx="2349729" cy="6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BC312C3-F02D-4893-0C01-1776EA06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651" y="4868923"/>
            <a:ext cx="1377473" cy="15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8C22BE1-0326-08C2-CFE7-78D39E0F30B6}"/>
              </a:ext>
            </a:extLst>
          </p:cNvPr>
          <p:cNvSpPr/>
          <p:nvPr/>
        </p:nvSpPr>
        <p:spPr>
          <a:xfrm>
            <a:off x="2942706" y="3808418"/>
            <a:ext cx="1434223" cy="68807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92B6DB0-A30E-10EC-20FE-433E33AE8DE4}"/>
              </a:ext>
            </a:extLst>
          </p:cNvPr>
          <p:cNvSpPr/>
          <p:nvPr/>
        </p:nvSpPr>
        <p:spPr>
          <a:xfrm>
            <a:off x="7581208" y="2694265"/>
            <a:ext cx="1507376" cy="68807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4C24131-E1C3-131C-6FB2-461B3F93C0F1}"/>
              </a:ext>
            </a:extLst>
          </p:cNvPr>
          <p:cNvSpPr/>
          <p:nvPr/>
        </p:nvSpPr>
        <p:spPr>
          <a:xfrm rot="5400000">
            <a:off x="10315903" y="4153895"/>
            <a:ext cx="629488" cy="38504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098D3-762F-C9C5-AF37-9954C7767588}"/>
              </a:ext>
            </a:extLst>
          </p:cNvPr>
          <p:cNvSpPr txBox="1"/>
          <p:nvPr/>
        </p:nvSpPr>
        <p:spPr>
          <a:xfrm>
            <a:off x="681644" y="28595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86FC2-EF42-8788-4134-83606C603890}"/>
              </a:ext>
            </a:extLst>
          </p:cNvPr>
          <p:cNvSpPr txBox="1"/>
          <p:nvPr/>
        </p:nvSpPr>
        <p:spPr>
          <a:xfrm>
            <a:off x="4613430" y="2174363"/>
            <a:ext cx="79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6851F4-5A0F-5234-F949-3B8CCDD3A49F}"/>
              </a:ext>
            </a:extLst>
          </p:cNvPr>
          <p:cNvSpPr txBox="1"/>
          <p:nvPr/>
        </p:nvSpPr>
        <p:spPr>
          <a:xfrm>
            <a:off x="11046040" y="163414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4288CD-33A2-805C-872B-828FCDCD05D4}"/>
              </a:ext>
            </a:extLst>
          </p:cNvPr>
          <p:cNvSpPr txBox="1"/>
          <p:nvPr/>
        </p:nvSpPr>
        <p:spPr>
          <a:xfrm>
            <a:off x="8698533" y="432592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20" name="AutoShape 24" descr="Flask Vector Logo - Download Free SVG Icon | Worldvectorlogo">
            <a:extLst>
              <a:ext uri="{FF2B5EF4-FFF2-40B4-BE49-F238E27FC236}">
                <a16:creationId xmlns:a16="http://schemas.microsoft.com/office/drawing/2014/main" id="{91F1A471-75ED-0ECF-ED53-2F2E05BAE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6" descr="Flask Vector Logo - Download Free SVG Icon | Worldvectorlogo">
            <a:extLst>
              <a:ext uri="{FF2B5EF4-FFF2-40B4-BE49-F238E27FC236}">
                <a16:creationId xmlns:a16="http://schemas.microsoft.com/office/drawing/2014/main" id="{A06AAF72-8DB2-7A85-36EB-5815E69E8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Flask Logo icon PNG and SVG Vector Free Download">
            <a:extLst>
              <a:ext uri="{FF2B5EF4-FFF2-40B4-BE49-F238E27FC236}">
                <a16:creationId xmlns:a16="http://schemas.microsoft.com/office/drawing/2014/main" id="{DBC22BDF-8D67-0632-34A5-3DC9CE5C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024" y="5561317"/>
            <a:ext cx="1462251" cy="14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8DF5-CB45-49AF-C9F1-399AC412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86AE-1AC7-623A-ED79-3550FC8B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for Front-end </a:t>
            </a:r>
          </a:p>
          <a:p>
            <a:r>
              <a:rPr lang="en-US" dirty="0"/>
              <a:t>NodeJS + Express for server </a:t>
            </a:r>
          </a:p>
          <a:p>
            <a:r>
              <a:rPr lang="en-US" dirty="0"/>
              <a:t>MongoDB as our Database </a:t>
            </a:r>
          </a:p>
          <a:p>
            <a:r>
              <a:rPr lang="en-US" dirty="0"/>
              <a:t>Python: 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for Linear Regression model </a:t>
            </a:r>
          </a:p>
          <a:p>
            <a:pPr lvl="1"/>
            <a:r>
              <a:rPr lang="en-US" dirty="0"/>
              <a:t>Flask for server to make predictions with trained ML model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24D-8355-5998-A603-040F2B4B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9C0F-037D-6EFD-8200-28B616C2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0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A4BD-B508-FE39-4711-00DB0296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before/after the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969B-2746-EFF7-59FD-4F99224D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A180-1A0B-BA3B-EB06-5B9EF05C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40C2-E6F0-97E0-4FC1-CB84FA71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Then Q&amp;A</a:t>
            </a:r>
          </a:p>
        </p:txBody>
      </p:sp>
    </p:spTree>
    <p:extLst>
      <p:ext uri="{BB962C8B-B14F-4D97-AF65-F5344CB8AC3E}">
        <p14:creationId xmlns:p14="http://schemas.microsoft.com/office/powerpoint/2010/main" val="24303884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89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Capstone:  Enterprise Directory</vt:lpstr>
      <vt:lpstr>Project overview </vt:lpstr>
      <vt:lpstr>Architecture/design diagram </vt:lpstr>
      <vt:lpstr>Technical environment </vt:lpstr>
      <vt:lpstr>Challenges/issues </vt:lpstr>
      <vt:lpstr>Comparing before/after the course 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Capstone:  Enterprise Directory</dc:title>
  <dc:creator>Wu, Henry</dc:creator>
  <cp:lastModifiedBy>Wu, Henry</cp:lastModifiedBy>
  <cp:revision>3</cp:revision>
  <dcterms:created xsi:type="dcterms:W3CDTF">2024-07-15T18:49:01Z</dcterms:created>
  <dcterms:modified xsi:type="dcterms:W3CDTF">2024-07-15T20:51:43Z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0f5e94-b30f-4e73-9b6b-e333361c0d6b_Enabled">
    <vt:lpwstr>true</vt:lpwstr>
  </property>
  <property fmtid="{D5CDD505-2E9C-101B-9397-08002B2CF9AE}" pid="3" name="MSIP_Label_290f5e94-b30f-4e73-9b6b-e333361c0d6b_SetDate">
    <vt:lpwstr>2024-07-15T19:22:53Z</vt:lpwstr>
  </property>
  <property fmtid="{D5CDD505-2E9C-101B-9397-08002B2CF9AE}" pid="4" name="MSIP_Label_290f5e94-b30f-4e73-9b6b-e333361c0d6b_Method">
    <vt:lpwstr>Standard</vt:lpwstr>
  </property>
  <property fmtid="{D5CDD505-2E9C-101B-9397-08002B2CF9AE}" pid="5" name="MSIP_Label_290f5e94-b30f-4e73-9b6b-e333361c0d6b_Name">
    <vt:lpwstr>290f5e94-b30f-4e73-9b6b-e333361c0d6b</vt:lpwstr>
  </property>
  <property fmtid="{D5CDD505-2E9C-101B-9397-08002B2CF9AE}" pid="6" name="MSIP_Label_290f5e94-b30f-4e73-9b6b-e333361c0d6b_SiteId">
    <vt:lpwstr>399ead0d-c7c4-4583-88a4-d98814f80b0e</vt:lpwstr>
  </property>
  <property fmtid="{D5CDD505-2E9C-101B-9397-08002B2CF9AE}" pid="7" name="MSIP_Label_290f5e94-b30f-4e73-9b6b-e333361c0d6b_ActionId">
    <vt:lpwstr>9d0546a1-1ef8-4958-8372-51f85404b951</vt:lpwstr>
  </property>
  <property fmtid="{D5CDD505-2E9C-101B-9397-08002B2CF9AE}" pid="8" name="MSIP_Label_290f5e94-b30f-4e73-9b6b-e333361c0d6b_ContentBits">
    <vt:lpwstr>0</vt:lpwstr>
  </property>
</Properties>
</file>