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279F-0990-464F-98A2-F7DCF33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FF9A8-B958-4B32-8D39-1B20186F5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8574-7003-49B1-83BB-F216C799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2245-3790-4626-917C-5F9C37E6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6A5B1-4E61-4130-B46C-F1BF14E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632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4BD0-B3C6-40CF-B10D-D891004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1D3E3-509F-4364-98EA-2808379E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DBFA-CD7F-4AEE-BFBD-F9A95255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AFA0-77F6-44CE-8F4A-6035DBEB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3200-42F1-48C6-B48A-BE8B9C5F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592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00D4A-08E9-4153-99B8-842E561AB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27CB7-2F74-4790-B0C5-692FBCF2F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0750-3F3C-4CD9-9785-4AB6E54C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9DB7-0124-42A8-9C2B-BC43021E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E129-A397-45B4-A2A4-9FE68529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55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A7D-4E09-431F-A953-19610BF4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CE90-579C-4842-8EA1-83D0DCE7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E1567-958C-4BB7-9AA8-E983951E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82FC-B884-4685-8FF5-8FDD20A8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E6BF-EB96-4E2D-9264-9F5BEA8C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505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E255-E993-432C-A3AA-1AF0006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D58F-1F9E-40A9-9E30-69776D952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4ED6-68D6-4101-AC8C-18E9093B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8069-4236-4780-928A-E8D687EF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C408D-9D28-4067-89DC-3D9DB6A2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0082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2DA-C5E0-422E-B0F0-F8AACAFF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BE5E-94B6-4EA5-9DFA-0FE9769CD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91A30-E133-4CA5-8FEB-19AF2759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B13A1-8D9A-46A6-B6B3-6E49CC35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CD05-866A-4460-9AC0-2AE75B0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10C7-FEF8-4F55-8637-502F5207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07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938-8A23-4E25-8F37-C3D72B7D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E24F0-54AC-4368-ACD4-6C1F2B2C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835AA-F90C-4DD7-ADB1-3FE8047C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C693-85BE-45F4-B275-528682881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90FA1-3CCB-414D-B7C9-4D515AF57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4D567-2BCF-4601-9F4C-DF5BAEC6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52EAD-F7FC-4F8E-BE1D-0B677948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CD696-1477-406E-8B35-06E411C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7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779-9DD6-4339-A388-4BA3BD83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83A1-D914-4D15-9449-90FD71B1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BB153-ABA6-4D56-B18F-B7D27718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6B4B-A280-44DA-8F5E-52D5D4EE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968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92FA4-6031-448F-BBF9-766AB368B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9A95D-60ED-4B6B-A809-537F80BB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01B55-BEC7-40DB-AA5F-D7E2DD96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299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57BC-EB8D-4BC8-A9F0-0C2C84D7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05E45-3A44-44E2-8CA1-C8B4DCA9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5F6E-65A5-4484-9167-37E2727A1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29518-3BC2-43DB-A7CD-2DFA638B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8608-E506-4A35-9878-2B82C9CB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3BEDD-D4C9-49F2-ABB2-33652C6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3145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90A0-D59B-4F3D-830C-F9F56F8D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70DEA-BFBF-43D2-9B56-5675BFED2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A8C42-DB1E-4455-BA7B-807DA1CC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FD6B-F5DB-4CFE-9E7F-64266355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D3B1E-C160-4170-B1C6-F5E00F2C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DD2F9-3A72-405F-8940-32AF49E0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39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62A5C-1F5B-4A9E-A6E7-22DB3176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08BF-CD32-4811-8441-D4153CD1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C184B-50B2-488D-A262-22679484B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6A83-9E09-4192-BDDC-CD7CE5FF1498}" type="datetimeFigureOut">
              <a:rPr lang="en-FI" smtClean="0"/>
              <a:t>13/09/2022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EE90-E297-4118-A184-DE6ED26B6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6D48-833A-4CE8-8574-DA4A90C7C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B360-89E0-4A4E-B5D4-557595A9BB8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9455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7080-1ED7-4054-BF52-9CB4FCD8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1-3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4C835-DCB9-4299-8000-E671F2170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032"/>
            <a:ext cx="4772691" cy="4001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49F3E-7CBC-4155-9EF1-DD26BB082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155" y="1933032"/>
            <a:ext cx="3886742" cy="85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B22CB-D29A-4C15-93A6-26E1A555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155" y="3429000"/>
            <a:ext cx="469648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6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E6BB29-575E-4F9D-8F39-67E06626A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67413"/>
              </p:ext>
            </p:extLst>
          </p:nvPr>
        </p:nvGraphicFramePr>
        <p:xfrm>
          <a:off x="4699000" y="1659466"/>
          <a:ext cx="29591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137798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Calculator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GB" dirty="0" err="1"/>
                        <a:t>calculatorEngine</a:t>
                      </a:r>
                      <a:r>
                        <a:rPr lang="en-GB" dirty="0"/>
                        <a:t> : </a:t>
                      </a:r>
                      <a:r>
                        <a:rPr lang="en-GB" dirty="0" err="1"/>
                        <a:t>BasicALU</a:t>
                      </a:r>
                      <a:endParaRPr lang="en-GB" dirty="0"/>
                    </a:p>
                    <a:p>
                      <a:r>
                        <a:rPr lang="en-GB" dirty="0"/>
                        <a:t>-Op1 : double</a:t>
                      </a:r>
                    </a:p>
                    <a:p>
                      <a:r>
                        <a:rPr lang="en-GB" dirty="0"/>
                        <a:t>-Op2: : double</a:t>
                      </a:r>
                    </a:p>
                    <a:p>
                      <a:r>
                        <a:rPr lang="en-GB" dirty="0"/>
                        <a:t>-Result : double</a:t>
                      </a:r>
                    </a:p>
                    <a:p>
                      <a:r>
                        <a:rPr lang="en-GB" dirty="0"/>
                        <a:t>-Operation : char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inputOperands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calculateResult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showResults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99186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79AA3B14-BAE4-4A9D-8CF6-3A06BE84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73246"/>
              </p:ext>
            </p:extLst>
          </p:nvPr>
        </p:nvGraphicFramePr>
        <p:xfrm>
          <a:off x="8242300" y="1659466"/>
          <a:ext cx="29591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137798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Scientific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r>
                        <a:rPr lang="en-GB" dirty="0" err="1"/>
                        <a:t>scientificOperation</a:t>
                      </a:r>
                      <a:r>
                        <a:rPr lang="en-GB" dirty="0"/>
                        <a:t> : Char</a:t>
                      </a:r>
                    </a:p>
                    <a:p>
                      <a:r>
                        <a:rPr lang="en-GB" dirty="0"/>
                        <a:t>-</a:t>
                      </a:r>
                      <a:r>
                        <a:rPr lang="en-GB" dirty="0" err="1"/>
                        <a:t>scientificResult</a:t>
                      </a:r>
                      <a:r>
                        <a:rPr lang="en-GB" dirty="0"/>
                        <a:t> : double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inputOperands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showResults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calculateScientific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991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D7F2F-7720-4E13-B700-E40275AEE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27801"/>
              </p:ext>
            </p:extLst>
          </p:nvPr>
        </p:nvGraphicFramePr>
        <p:xfrm>
          <a:off x="1270000" y="1659466"/>
          <a:ext cx="29591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100">
                  <a:extLst>
                    <a:ext uri="{9D8B030D-6E8A-4147-A177-3AD203B41FA5}">
                      <a16:colId xmlns:a16="http://schemas.microsoft.com/office/drawing/2014/main" val="137798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BasicALU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8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96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+double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double,double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+double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double,double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+double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double,double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+double 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double,double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F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99186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813787E1-90E3-41E2-8AD2-3DEB20BCB9FC}"/>
              </a:ext>
            </a:extLst>
          </p:cNvPr>
          <p:cNvSpPr/>
          <p:nvPr/>
        </p:nvSpPr>
        <p:spPr>
          <a:xfrm>
            <a:off x="7658100" y="1764452"/>
            <a:ext cx="584200" cy="15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65C66-CDE4-488C-9CFB-D93CB29DB604}"/>
              </a:ext>
            </a:extLst>
          </p:cNvPr>
          <p:cNvCxnSpPr>
            <a:cxnSpLocks/>
          </p:cNvCxnSpPr>
          <p:nvPr/>
        </p:nvCxnSpPr>
        <p:spPr>
          <a:xfrm flipH="1">
            <a:off x="7658100" y="2910840"/>
            <a:ext cx="584200" cy="67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535BB-A926-435C-9BA6-ED2109EEDDAE}"/>
              </a:ext>
            </a:extLst>
          </p:cNvPr>
          <p:cNvCxnSpPr>
            <a:endCxn id="5" idx="3"/>
          </p:cNvCxnSpPr>
          <p:nvPr/>
        </p:nvCxnSpPr>
        <p:spPr>
          <a:xfrm flipH="1">
            <a:off x="4229100" y="2209800"/>
            <a:ext cx="46990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54907AD9-847C-462C-8B90-29B0388C8639}"/>
              </a:ext>
            </a:extLst>
          </p:cNvPr>
          <p:cNvSpPr/>
          <p:nvPr/>
        </p:nvSpPr>
        <p:spPr>
          <a:xfrm>
            <a:off x="4229100" y="1689946"/>
            <a:ext cx="342900" cy="4148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EE70F9-0C7A-4C8B-94D4-C24BB40738C2}"/>
              </a:ext>
            </a:extLst>
          </p:cNvPr>
          <p:cNvCxnSpPr>
            <a:cxnSpLocks/>
          </p:cNvCxnSpPr>
          <p:nvPr/>
        </p:nvCxnSpPr>
        <p:spPr>
          <a:xfrm>
            <a:off x="4069080" y="1889760"/>
            <a:ext cx="629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9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B1CF-20E4-4CFB-883D-0240261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4-6 </a:t>
            </a:r>
            <a:r>
              <a:rPr lang="en-GB" dirty="0" err="1"/>
              <a:t>kysymykset</a:t>
            </a:r>
            <a:endParaRPr lang="en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14E42-253E-46CB-89C3-3B9487CB0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885"/>
            <a:ext cx="2734057" cy="2314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610AD-40EC-4673-B53A-3E2B9B6CEBA6}"/>
              </a:ext>
            </a:extLst>
          </p:cNvPr>
          <p:cNvSpPr txBox="1"/>
          <p:nvPr/>
        </p:nvSpPr>
        <p:spPr>
          <a:xfrm>
            <a:off x="4310743" y="1690688"/>
            <a:ext cx="730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</a:t>
            </a:r>
            <a:r>
              <a:rPr lang="en-GB" dirty="0" err="1"/>
              <a:t>Laskin</a:t>
            </a:r>
            <a:r>
              <a:rPr lang="en-GB" dirty="0"/>
              <a:t> </a:t>
            </a:r>
            <a:r>
              <a:rPr lang="en-GB" dirty="0" err="1"/>
              <a:t>näkee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julkiset</a:t>
            </a:r>
            <a:r>
              <a:rPr lang="en-GB" dirty="0"/>
              <a:t> </a:t>
            </a:r>
            <a:r>
              <a:rPr lang="en-GB" dirty="0" err="1"/>
              <a:t>metodit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muuttujat</a:t>
            </a:r>
            <a:r>
              <a:rPr lang="en-GB" dirty="0"/>
              <a:t>.</a:t>
            </a:r>
          </a:p>
          <a:p>
            <a:r>
              <a:rPr lang="en-GB" dirty="0"/>
              <a:t>5. </a:t>
            </a:r>
            <a:r>
              <a:rPr lang="en-GB" dirty="0" err="1"/>
              <a:t>Laskin</a:t>
            </a:r>
            <a:r>
              <a:rPr lang="en-GB" dirty="0"/>
              <a:t> olio ei </a:t>
            </a:r>
            <a:r>
              <a:rPr lang="en-GB" dirty="0" err="1"/>
              <a:t>näe</a:t>
            </a:r>
            <a:r>
              <a:rPr lang="en-GB" dirty="0"/>
              <a:t> </a:t>
            </a:r>
            <a:r>
              <a:rPr lang="en-GB" dirty="0" err="1"/>
              <a:t>muuttujia</a:t>
            </a:r>
            <a:r>
              <a:rPr lang="en-GB" dirty="0"/>
              <a:t> </a:t>
            </a:r>
            <a:r>
              <a:rPr lang="en-GB" dirty="0" err="1"/>
              <a:t>koska</a:t>
            </a:r>
            <a:r>
              <a:rPr lang="en-GB" dirty="0"/>
              <a:t> ne </a:t>
            </a:r>
            <a:r>
              <a:rPr lang="en-GB" dirty="0" err="1"/>
              <a:t>eivät</a:t>
            </a:r>
            <a:r>
              <a:rPr lang="en-GB" dirty="0"/>
              <a:t> ole </a:t>
            </a:r>
            <a:r>
              <a:rPr lang="en-GB" dirty="0" err="1"/>
              <a:t>julkisia</a:t>
            </a:r>
            <a:r>
              <a:rPr lang="en-GB" dirty="0"/>
              <a:t>.</a:t>
            </a:r>
          </a:p>
          <a:p>
            <a:r>
              <a:rPr lang="en-GB" dirty="0"/>
              <a:t>6. </a:t>
            </a:r>
            <a:r>
              <a:rPr lang="en-GB" dirty="0" err="1"/>
              <a:t>Koska</a:t>
            </a:r>
            <a:r>
              <a:rPr lang="en-GB" dirty="0"/>
              <a:t> </a:t>
            </a:r>
            <a:r>
              <a:rPr lang="en-GB" dirty="0" err="1"/>
              <a:t>meillä</a:t>
            </a:r>
            <a:r>
              <a:rPr lang="en-GB" dirty="0"/>
              <a:t> on </a:t>
            </a:r>
            <a:r>
              <a:rPr lang="en-GB" dirty="0" err="1"/>
              <a:t>annettuna</a:t>
            </a:r>
            <a:r>
              <a:rPr lang="en-GB" dirty="0"/>
              <a:t> </a:t>
            </a:r>
            <a:r>
              <a:rPr lang="en-GB" dirty="0" err="1"/>
              <a:t>samat</a:t>
            </a:r>
            <a:r>
              <a:rPr lang="en-GB" dirty="0"/>
              <a:t> </a:t>
            </a:r>
            <a:r>
              <a:rPr lang="en-GB" dirty="0" err="1"/>
              <a:t>julkiset</a:t>
            </a:r>
            <a:r>
              <a:rPr lang="en-GB" dirty="0"/>
              <a:t> </a:t>
            </a:r>
            <a:r>
              <a:rPr lang="en-GB" dirty="0" err="1"/>
              <a:t>metodit</a:t>
            </a:r>
            <a:r>
              <a:rPr lang="en-GB" dirty="0"/>
              <a:t> </a:t>
            </a:r>
            <a:r>
              <a:rPr lang="en-GB" dirty="0" err="1"/>
              <a:t>sekä</a:t>
            </a:r>
            <a:r>
              <a:rPr lang="en-GB" dirty="0"/>
              <a:t> </a:t>
            </a:r>
            <a:r>
              <a:rPr lang="en-GB" dirty="0" err="1"/>
              <a:t>calculatorissa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scientificissä</a:t>
            </a:r>
            <a:r>
              <a:rPr lang="en-GB" dirty="0"/>
              <a:t>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perii</a:t>
            </a:r>
            <a:r>
              <a:rPr lang="en-GB" dirty="0"/>
              <a:t> </a:t>
            </a:r>
            <a:r>
              <a:rPr lang="en-GB" dirty="0" err="1"/>
              <a:t>calculatorin</a:t>
            </a:r>
            <a:r>
              <a:rPr lang="en-GB" dirty="0"/>
              <a:t> </a:t>
            </a:r>
            <a:r>
              <a:rPr lang="en-GB" dirty="0" err="1"/>
              <a:t>ominaisuudet</a:t>
            </a:r>
            <a:r>
              <a:rPr lang="en-GB" dirty="0"/>
              <a:t>.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36818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1-3</vt:lpstr>
      <vt:lpstr>PowerPoint Presentation</vt:lpstr>
      <vt:lpstr>4-6 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Jussi Mäki</dc:creator>
  <cp:lastModifiedBy>Jussi Mäki</cp:lastModifiedBy>
  <cp:revision>2</cp:revision>
  <dcterms:created xsi:type="dcterms:W3CDTF">2022-09-13T10:11:48Z</dcterms:created>
  <dcterms:modified xsi:type="dcterms:W3CDTF">2022-09-13T11:17:15Z</dcterms:modified>
</cp:coreProperties>
</file>