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C7FD-9C1B-4488-8092-40D980215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A69F3-58DA-4778-8325-CB6FCE95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393B-1D1D-46A5-9D8E-DF717091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BA22-91DB-41DD-A4BD-5E6528DA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A8DF-B28D-4CFD-8E67-290D1A27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6053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0900-E285-4968-9623-0D1F9545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2CD71-5256-4CCF-AACF-A93866917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B94B-BF65-4F62-A2B6-7DF9378D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7A70-325B-4B72-8C8E-379E8179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B1DD-384C-4620-811B-496B1D76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132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3F8B1-469F-44BC-8E9E-E1E842D28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997E6-A06B-424F-8FEF-47E3EA56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DEDC-5FC2-444A-A077-AF38E0DD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59AD-581B-4B4B-B221-04FEFCAB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D51C-9E18-47E0-A9A0-85BAA804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071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24C8-BC4D-4C83-93C5-FE4B0DE8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AF0D5-169B-45A9-855F-FC25C4F6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8B94-E2A9-4D2F-892F-ED6DA2D6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1ECAA-0890-462B-939D-EFDF85B5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0F631-91D8-49AD-B1F3-81E944A4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279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DE63-4EBC-410D-8F8D-74464B1F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48B7A-476A-4CDD-8553-0CDB3AC8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B046-156F-4711-B8DF-3B0E97B3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07C6-2958-4F82-9735-06C180F4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2D0C-EED9-47E7-AA1F-2F5A8050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5203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658A-629F-40EC-B277-437ECE4F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612E-127B-46F8-8C2E-43BF6E2B1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C2CBA-CC52-4247-899F-0617ECCC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B41FB-E347-464B-930C-01E6FB6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A767-29D8-4741-925D-342C5051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8F45B-0D27-421E-A4FC-1E2EC7CB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3134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2FE8-BC93-4330-8CC6-209F67DA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D11A-CD6E-44B0-A67A-C9190E36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94C34-3C56-4E52-88B4-B65125822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A7331-6E2A-40DE-A6D1-7BCFA4E9C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D5006-0A7B-4C4D-AA8A-31EED8DF0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C3A39-A9C5-4971-AD01-617EE2AE4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B779F-B379-40F2-B73C-BB404757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0A826-D1CD-4F44-B350-58176E5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9587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856B-BB6D-46F6-A503-DDCCF0AC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93679-B4BA-41E0-9EAE-9054C641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A63AA-50B5-4257-8981-4310CC17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8645-C8D7-4856-AEB0-C1BBB5E2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1747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742F8-AF2D-4A18-93F0-C8C8D547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1E4F3-8E26-4CF8-8E2F-14E3EA7C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8BBB7-24BE-4E23-A4B1-10802492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4604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7D75-E699-4613-BCE9-701433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A0A2-6D23-49AC-8807-D6E26C30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877E0-86F5-40D3-8E8F-880B37595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7245-999B-4718-896C-1C0BB587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5CD9-FBFD-41A5-9D21-C412A1DB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32EE-C1B3-4136-A34A-F18FD32A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7331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A790-5F51-493F-83AD-FB0C82C0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AD7DD-9FB4-4330-98E9-7BEC3D1F4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A45D1-1117-4F2D-9DEB-699579075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4AC04-E0D1-43E1-BF4D-C55337A8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E0330-D3F3-4CCE-90AD-340D95D4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915C3-749E-4026-B198-64A23665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7415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8682D-9475-4280-86A6-F60BBCE8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7F55B-83F7-4ED2-B4B3-2B782011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60FC7-CE62-4347-BBE4-55B75010A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3342-5CFA-4886-9E18-7C582A0E36E8}" type="datetimeFigureOut">
              <a:rPr lang="en-FI" smtClean="0"/>
              <a:t>14/09/2022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F9E1-4BAE-4783-8EDB-641C0CE14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1A90-6122-4A6A-97E9-B8439882B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66DE-869C-4022-8088-E48152C7C4F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412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6DDF-B400-4864-B6AD-72B15F8BD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E1E37-A146-47CD-966B-2E401DB35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2BFB9-1DB8-4CF5-9BD2-4D36663A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77" y="3822782"/>
            <a:ext cx="3620005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2942A-5891-4773-AB50-DCD7F378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588" y="3821366"/>
            <a:ext cx="3477110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Jussi Mäki</dc:creator>
  <cp:lastModifiedBy>Jussi Mäki</cp:lastModifiedBy>
  <cp:revision>1</cp:revision>
  <dcterms:created xsi:type="dcterms:W3CDTF">2022-09-13T23:03:24Z</dcterms:created>
  <dcterms:modified xsi:type="dcterms:W3CDTF">2022-09-13T23:19:25Z</dcterms:modified>
</cp:coreProperties>
</file>