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2A7DD-F68C-4688-A776-D09017FF75C4}" v="189" dt="2022-11-07T12:30:33.843"/>
    <p1510:client id="{D9E1D5F8-28FE-46B9-A8D9-E1CFF3C6F7B6}" v="35" dt="2022-11-07T17:54:03.837"/>
    <p1510:client id="{F45F9207-E0E3-42A8-A609-56C519340359}" v="148" dt="2022-11-07T21:11:15.935"/>
    <p1510:client id="{F489F75D-E62D-4AED-A2B9-5D696F84BDB7}" v="100" dt="2022-11-07T15:27:34.882"/>
    <p1510:client id="{FF941517-7E6A-4721-BA88-A79DF7D6889A}" v="14" dt="2022-11-07T21:12:07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Pelikán" userId="S::pelika14@student.vspj.cz::74fbcb7d-0279-46b1-95c0-23d108347328" providerId="AD" clId="Web-{FF941517-7E6A-4721-BA88-A79DF7D6889A}"/>
    <pc:docChg chg="modSld">
      <pc:chgData name="Tomáš Pelikán" userId="S::pelika14@student.vspj.cz::74fbcb7d-0279-46b1-95c0-23d108347328" providerId="AD" clId="Web-{FF941517-7E6A-4721-BA88-A79DF7D6889A}" dt="2022-11-07T21:12:07.746" v="12" actId="1076"/>
      <pc:docMkLst>
        <pc:docMk/>
      </pc:docMkLst>
      <pc:sldChg chg="modSp">
        <pc:chgData name="Tomáš Pelikán" userId="S::pelika14@student.vspj.cz::74fbcb7d-0279-46b1-95c0-23d108347328" providerId="AD" clId="Web-{FF941517-7E6A-4721-BA88-A79DF7D6889A}" dt="2022-11-07T21:12:07.746" v="12" actId="1076"/>
        <pc:sldMkLst>
          <pc:docMk/>
          <pc:sldMk cId="3420040485" sldId="261"/>
        </pc:sldMkLst>
        <pc:picChg chg="mod">
          <ac:chgData name="Tomáš Pelikán" userId="S::pelika14@student.vspj.cz::74fbcb7d-0279-46b1-95c0-23d108347328" providerId="AD" clId="Web-{FF941517-7E6A-4721-BA88-A79DF7D6889A}" dt="2022-11-07T21:12:07.746" v="12" actId="1076"/>
          <ac:picMkLst>
            <pc:docMk/>
            <pc:sldMk cId="3420040485" sldId="261"/>
            <ac:picMk id="6" creationId="{92CD2FFC-50B3-641D-A62D-9088A905980C}"/>
          </ac:picMkLst>
        </pc:picChg>
      </pc:sldChg>
      <pc:sldChg chg="modSp">
        <pc:chgData name="Tomáš Pelikán" userId="S::pelika14@student.vspj.cz::74fbcb7d-0279-46b1-95c0-23d108347328" providerId="AD" clId="Web-{FF941517-7E6A-4721-BA88-A79DF7D6889A}" dt="2022-11-07T21:03:57.471" v="11" actId="20577"/>
        <pc:sldMkLst>
          <pc:docMk/>
          <pc:sldMk cId="2350665462" sldId="264"/>
        </pc:sldMkLst>
        <pc:spChg chg="mod">
          <ac:chgData name="Tomáš Pelikán" userId="S::pelika14@student.vspj.cz::74fbcb7d-0279-46b1-95c0-23d108347328" providerId="AD" clId="Web-{FF941517-7E6A-4721-BA88-A79DF7D6889A}" dt="2022-11-07T21:03:57.471" v="11" actId="20577"/>
          <ac:spMkLst>
            <pc:docMk/>
            <pc:sldMk cId="2350665462" sldId="264"/>
            <ac:spMk id="3" creationId="{A84C6076-9068-6F55-CFD1-F2376360357D}"/>
          </ac:spMkLst>
        </pc:spChg>
      </pc:sldChg>
    </pc:docChg>
  </pc:docChgLst>
  <pc:docChgLst>
    <pc:chgData name="Michal Mátl" userId="S::matl06@student.vspj.cz::2aba6778-ad3a-41f6-b6a8-7d940a583392" providerId="AD" clId="Web-{F489F75D-E62D-4AED-A2B9-5D696F84BDB7}"/>
    <pc:docChg chg="addSld delSld modSld">
      <pc:chgData name="Michal Mátl" userId="S::matl06@student.vspj.cz::2aba6778-ad3a-41f6-b6a8-7d940a583392" providerId="AD" clId="Web-{F489F75D-E62D-4AED-A2B9-5D696F84BDB7}" dt="2022-11-07T15:27:34.882" v="93" actId="20577"/>
      <pc:docMkLst>
        <pc:docMk/>
      </pc:docMkLst>
      <pc:sldChg chg="modSp">
        <pc:chgData name="Michal Mátl" userId="S::matl06@student.vspj.cz::2aba6778-ad3a-41f6-b6a8-7d940a583392" providerId="AD" clId="Web-{F489F75D-E62D-4AED-A2B9-5D696F84BDB7}" dt="2022-11-07T15:19:54.805" v="42" actId="20577"/>
        <pc:sldMkLst>
          <pc:docMk/>
          <pc:sldMk cId="1097287040" sldId="258"/>
        </pc:sldMkLst>
        <pc:spChg chg="mod">
          <ac:chgData name="Michal Mátl" userId="S::matl06@student.vspj.cz::2aba6778-ad3a-41f6-b6a8-7d940a583392" providerId="AD" clId="Web-{F489F75D-E62D-4AED-A2B9-5D696F84BDB7}" dt="2022-11-07T15:19:54.805" v="42" actId="20577"/>
          <ac:spMkLst>
            <pc:docMk/>
            <pc:sldMk cId="1097287040" sldId="258"/>
            <ac:spMk id="3" creationId="{69F4F82E-17CD-B859-908B-D135120184CE}"/>
          </ac:spMkLst>
        </pc:spChg>
      </pc:sldChg>
      <pc:sldChg chg="modSp">
        <pc:chgData name="Michal Mátl" userId="S::matl06@student.vspj.cz::2aba6778-ad3a-41f6-b6a8-7d940a583392" providerId="AD" clId="Web-{F489F75D-E62D-4AED-A2B9-5D696F84BDB7}" dt="2022-11-07T15:25:20.456" v="72" actId="20577"/>
        <pc:sldMkLst>
          <pc:docMk/>
          <pc:sldMk cId="3334298741" sldId="263"/>
        </pc:sldMkLst>
        <pc:spChg chg="mod">
          <ac:chgData name="Michal Mátl" userId="S::matl06@student.vspj.cz::2aba6778-ad3a-41f6-b6a8-7d940a583392" providerId="AD" clId="Web-{F489F75D-E62D-4AED-A2B9-5D696F84BDB7}" dt="2022-11-07T15:25:20.456" v="72" actId="20577"/>
          <ac:spMkLst>
            <pc:docMk/>
            <pc:sldMk cId="3334298741" sldId="263"/>
            <ac:spMk id="3" creationId="{32D62979-1327-82A1-DF5F-32809FB0B65A}"/>
          </ac:spMkLst>
        </pc:spChg>
      </pc:sldChg>
      <pc:sldChg chg="modSp new">
        <pc:chgData name="Michal Mátl" userId="S::matl06@student.vspj.cz::2aba6778-ad3a-41f6-b6a8-7d940a583392" providerId="AD" clId="Web-{F489F75D-E62D-4AED-A2B9-5D696F84BDB7}" dt="2022-11-07T15:23:30.483" v="47" actId="20577"/>
        <pc:sldMkLst>
          <pc:docMk/>
          <pc:sldMk cId="2350665462" sldId="264"/>
        </pc:sldMkLst>
        <pc:spChg chg="mod">
          <ac:chgData name="Michal Mátl" userId="S::matl06@student.vspj.cz::2aba6778-ad3a-41f6-b6a8-7d940a583392" providerId="AD" clId="Web-{F489F75D-E62D-4AED-A2B9-5D696F84BDB7}" dt="2022-11-07T15:23:30.483" v="47" actId="20577"/>
          <ac:spMkLst>
            <pc:docMk/>
            <pc:sldMk cId="2350665462" sldId="264"/>
            <ac:spMk id="2" creationId="{282EDBA4-4B7C-001E-9E00-F2BB6E95DC2F}"/>
          </ac:spMkLst>
        </pc:spChg>
      </pc:sldChg>
      <pc:sldChg chg="modSp new">
        <pc:chgData name="Michal Mátl" userId="S::matl06@student.vspj.cz::2aba6778-ad3a-41f6-b6a8-7d940a583392" providerId="AD" clId="Web-{F489F75D-E62D-4AED-A2B9-5D696F84BDB7}" dt="2022-11-07T15:27:34.882" v="93" actId="20577"/>
        <pc:sldMkLst>
          <pc:docMk/>
          <pc:sldMk cId="1816193383" sldId="265"/>
        </pc:sldMkLst>
        <pc:spChg chg="mod">
          <ac:chgData name="Michal Mátl" userId="S::matl06@student.vspj.cz::2aba6778-ad3a-41f6-b6a8-7d940a583392" providerId="AD" clId="Web-{F489F75D-E62D-4AED-A2B9-5D696F84BDB7}" dt="2022-11-07T15:15:51.626" v="18" actId="20577"/>
          <ac:spMkLst>
            <pc:docMk/>
            <pc:sldMk cId="1816193383" sldId="265"/>
            <ac:spMk id="2" creationId="{86BB6A59-ED37-C40C-68FD-E170DA52DF77}"/>
          </ac:spMkLst>
        </pc:spChg>
        <pc:spChg chg="mod">
          <ac:chgData name="Michal Mátl" userId="S::matl06@student.vspj.cz::2aba6778-ad3a-41f6-b6a8-7d940a583392" providerId="AD" clId="Web-{F489F75D-E62D-4AED-A2B9-5D696F84BDB7}" dt="2022-11-07T15:27:34.882" v="93" actId="20577"/>
          <ac:spMkLst>
            <pc:docMk/>
            <pc:sldMk cId="1816193383" sldId="265"/>
            <ac:spMk id="3" creationId="{1E97F327-763E-4FA4-6592-1C7F794620F5}"/>
          </ac:spMkLst>
        </pc:spChg>
      </pc:sldChg>
      <pc:sldChg chg="modSp new">
        <pc:chgData name="Michal Mátl" userId="S::matl06@student.vspj.cz::2aba6778-ad3a-41f6-b6a8-7d940a583392" providerId="AD" clId="Web-{F489F75D-E62D-4AED-A2B9-5D696F84BDB7}" dt="2022-11-07T15:16:32.830" v="27" actId="20577"/>
        <pc:sldMkLst>
          <pc:docMk/>
          <pc:sldMk cId="445533586" sldId="266"/>
        </pc:sldMkLst>
        <pc:spChg chg="mod">
          <ac:chgData name="Michal Mátl" userId="S::matl06@student.vspj.cz::2aba6778-ad3a-41f6-b6a8-7d940a583392" providerId="AD" clId="Web-{F489F75D-E62D-4AED-A2B9-5D696F84BDB7}" dt="2022-11-07T15:16:32.830" v="27" actId="20577"/>
          <ac:spMkLst>
            <pc:docMk/>
            <pc:sldMk cId="445533586" sldId="266"/>
            <ac:spMk id="2" creationId="{014E971B-9490-69F7-8A72-AD1C405698FB}"/>
          </ac:spMkLst>
        </pc:spChg>
      </pc:sldChg>
      <pc:sldChg chg="new del">
        <pc:chgData name="Michal Mátl" userId="S::matl06@student.vspj.cz::2aba6778-ad3a-41f6-b6a8-7d940a583392" providerId="AD" clId="Web-{F489F75D-E62D-4AED-A2B9-5D696F84BDB7}" dt="2022-11-07T15:16:00.329" v="20"/>
        <pc:sldMkLst>
          <pc:docMk/>
          <pc:sldMk cId="1899823615" sldId="266"/>
        </pc:sldMkLst>
      </pc:sldChg>
      <pc:sldChg chg="new del">
        <pc:chgData name="Michal Mátl" userId="S::matl06@student.vspj.cz::2aba6778-ad3a-41f6-b6a8-7d940a583392" providerId="AD" clId="Web-{F489F75D-E62D-4AED-A2B9-5D696F84BDB7}" dt="2022-11-07T15:16:15.064" v="22"/>
        <pc:sldMkLst>
          <pc:docMk/>
          <pc:sldMk cId="2645883932" sldId="266"/>
        </pc:sldMkLst>
      </pc:sldChg>
    </pc:docChg>
  </pc:docChgLst>
  <pc:docChgLst>
    <pc:chgData name="Tomáš Mátl" userId="S::matl07@student.vspj.cz::874fcd29-d473-45e4-9e3a-7184b93c6300" providerId="AD" clId="Web-{D9E1D5F8-28FE-46B9-A8D9-E1CFF3C6F7B6}"/>
    <pc:docChg chg="modSld">
      <pc:chgData name="Tomáš Mátl" userId="S::matl07@student.vspj.cz::874fcd29-d473-45e4-9e3a-7184b93c6300" providerId="AD" clId="Web-{D9E1D5F8-28FE-46B9-A8D9-E1CFF3C6F7B6}" dt="2022-11-07T17:54:03.837" v="32" actId="20577"/>
      <pc:docMkLst>
        <pc:docMk/>
      </pc:docMkLst>
      <pc:sldChg chg="modSp">
        <pc:chgData name="Tomáš Mátl" userId="S::matl07@student.vspj.cz::874fcd29-d473-45e4-9e3a-7184b93c6300" providerId="AD" clId="Web-{D9E1D5F8-28FE-46B9-A8D9-E1CFF3C6F7B6}" dt="2022-11-07T17:53:37.429" v="19" actId="20577"/>
        <pc:sldMkLst>
          <pc:docMk/>
          <pc:sldMk cId="621630278" sldId="259"/>
        </pc:sldMkLst>
        <pc:spChg chg="mod">
          <ac:chgData name="Tomáš Mátl" userId="S::matl07@student.vspj.cz::874fcd29-d473-45e4-9e3a-7184b93c6300" providerId="AD" clId="Web-{D9E1D5F8-28FE-46B9-A8D9-E1CFF3C6F7B6}" dt="2022-11-07T17:53:37.429" v="19" actId="20577"/>
          <ac:spMkLst>
            <pc:docMk/>
            <pc:sldMk cId="621630278" sldId="259"/>
            <ac:spMk id="3" creationId="{D74AE85B-1924-560E-B5D7-FB8D9100D13F}"/>
          </ac:spMkLst>
        </pc:spChg>
      </pc:sldChg>
      <pc:sldChg chg="modSp">
        <pc:chgData name="Tomáš Mátl" userId="S::matl07@student.vspj.cz::874fcd29-d473-45e4-9e3a-7184b93c6300" providerId="AD" clId="Web-{D9E1D5F8-28FE-46B9-A8D9-E1CFF3C6F7B6}" dt="2022-11-07T17:54:03.837" v="32" actId="20577"/>
        <pc:sldMkLst>
          <pc:docMk/>
          <pc:sldMk cId="3225183630" sldId="260"/>
        </pc:sldMkLst>
        <pc:spChg chg="mod">
          <ac:chgData name="Tomáš Mátl" userId="S::matl07@student.vspj.cz::874fcd29-d473-45e4-9e3a-7184b93c6300" providerId="AD" clId="Web-{D9E1D5F8-28FE-46B9-A8D9-E1CFF3C6F7B6}" dt="2022-11-07T17:54:03.837" v="32" actId="20577"/>
          <ac:spMkLst>
            <pc:docMk/>
            <pc:sldMk cId="3225183630" sldId="260"/>
            <ac:spMk id="3" creationId="{C62D957E-D731-7BDF-38B8-0C4F511962E2}"/>
          </ac:spMkLst>
        </pc:spChg>
      </pc:sldChg>
    </pc:docChg>
  </pc:docChgLst>
  <pc:docChgLst>
    <pc:chgData name="Michal Mátl" userId="S::matl06@student.vspj.cz::2aba6778-ad3a-41f6-b6a8-7d940a583392" providerId="AD" clId="Web-{F45F9207-E0E3-42A8-A609-56C519340359}"/>
    <pc:docChg chg="modSld">
      <pc:chgData name="Michal Mátl" userId="S::matl06@student.vspj.cz::2aba6778-ad3a-41f6-b6a8-7d940a583392" providerId="AD" clId="Web-{F45F9207-E0E3-42A8-A609-56C519340359}" dt="2022-11-07T21:11:14.247" v="138" actId="20577"/>
      <pc:docMkLst>
        <pc:docMk/>
      </pc:docMkLst>
      <pc:sldChg chg="modSp">
        <pc:chgData name="Michal Mátl" userId="S::matl06@student.vspj.cz::2aba6778-ad3a-41f6-b6a8-7d940a583392" providerId="AD" clId="Web-{F45F9207-E0E3-42A8-A609-56C519340359}" dt="2022-11-07T21:11:14.247" v="138" actId="20577"/>
        <pc:sldMkLst>
          <pc:docMk/>
          <pc:sldMk cId="3799523001" sldId="256"/>
        </pc:sldMkLst>
        <pc:spChg chg="mod">
          <ac:chgData name="Michal Mátl" userId="S::matl06@student.vspj.cz::2aba6778-ad3a-41f6-b6a8-7d940a583392" providerId="AD" clId="Web-{F45F9207-E0E3-42A8-A609-56C519340359}" dt="2022-11-07T21:11:14.247" v="138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modSp">
        <pc:chgData name="Michal Mátl" userId="S::matl06@student.vspj.cz::2aba6778-ad3a-41f6-b6a8-7d940a583392" providerId="AD" clId="Web-{F45F9207-E0E3-42A8-A609-56C519340359}" dt="2022-11-07T20:52:03.620" v="1" actId="20577"/>
        <pc:sldMkLst>
          <pc:docMk/>
          <pc:sldMk cId="3225183630" sldId="260"/>
        </pc:sldMkLst>
        <pc:spChg chg="mod">
          <ac:chgData name="Michal Mátl" userId="S::matl06@student.vspj.cz::2aba6778-ad3a-41f6-b6a8-7d940a583392" providerId="AD" clId="Web-{F45F9207-E0E3-42A8-A609-56C519340359}" dt="2022-11-07T20:52:03.620" v="1" actId="20577"/>
          <ac:spMkLst>
            <pc:docMk/>
            <pc:sldMk cId="3225183630" sldId="260"/>
            <ac:spMk id="3" creationId="{C62D957E-D731-7BDF-38B8-0C4F511962E2}"/>
          </ac:spMkLst>
        </pc:spChg>
      </pc:sldChg>
      <pc:sldChg chg="addSp delSp modSp">
        <pc:chgData name="Michal Mátl" userId="S::matl06@student.vspj.cz::2aba6778-ad3a-41f6-b6a8-7d940a583392" providerId="AD" clId="Web-{F45F9207-E0E3-42A8-A609-56C519340359}" dt="2022-11-07T21:00:25.155" v="41" actId="14100"/>
        <pc:sldMkLst>
          <pc:docMk/>
          <pc:sldMk cId="3420040485" sldId="261"/>
        </pc:sldMkLst>
        <pc:picChg chg="add mod">
          <ac:chgData name="Michal Mátl" userId="S::matl06@student.vspj.cz::2aba6778-ad3a-41f6-b6a8-7d940a583392" providerId="AD" clId="Web-{F45F9207-E0E3-42A8-A609-56C519340359}" dt="2022-11-07T20:53:55.987" v="13" actId="14100"/>
          <ac:picMkLst>
            <pc:docMk/>
            <pc:sldMk cId="3420040485" sldId="261"/>
            <ac:picMk id="4" creationId="{B054CB7F-98CD-4984-3957-80553D81CA72}"/>
          </ac:picMkLst>
        </pc:picChg>
        <pc:picChg chg="add del">
          <ac:chgData name="Michal Mátl" userId="S::matl06@student.vspj.cz::2aba6778-ad3a-41f6-b6a8-7d940a583392" providerId="AD" clId="Web-{F45F9207-E0E3-42A8-A609-56C519340359}" dt="2022-11-07T20:53:15.922" v="6"/>
          <ac:picMkLst>
            <pc:docMk/>
            <pc:sldMk cId="3420040485" sldId="261"/>
            <ac:picMk id="5" creationId="{D7AA8590-8AC2-3E9D-AF5D-5B390141B844}"/>
          </ac:picMkLst>
        </pc:picChg>
        <pc:picChg chg="add mod">
          <ac:chgData name="Michal Mátl" userId="S::matl06@student.vspj.cz::2aba6778-ad3a-41f6-b6a8-7d940a583392" providerId="AD" clId="Web-{F45F9207-E0E3-42A8-A609-56C519340359}" dt="2022-11-07T21:00:25.155" v="41" actId="14100"/>
          <ac:picMkLst>
            <pc:docMk/>
            <pc:sldMk cId="3420040485" sldId="261"/>
            <ac:picMk id="6" creationId="{92CD2FFC-50B3-641D-A62D-9088A905980C}"/>
          </ac:picMkLst>
        </pc:picChg>
      </pc:sldChg>
      <pc:sldChg chg="modSp">
        <pc:chgData name="Michal Mátl" userId="S::matl06@student.vspj.cz::2aba6778-ad3a-41f6-b6a8-7d940a583392" providerId="AD" clId="Web-{F45F9207-E0E3-42A8-A609-56C519340359}" dt="2022-11-07T21:00:33.999" v="48" actId="20577"/>
        <pc:sldMkLst>
          <pc:docMk/>
          <pc:sldMk cId="434932190" sldId="262"/>
        </pc:sldMkLst>
        <pc:spChg chg="mod">
          <ac:chgData name="Michal Mátl" userId="S::matl06@student.vspj.cz::2aba6778-ad3a-41f6-b6a8-7d940a583392" providerId="AD" clId="Web-{F45F9207-E0E3-42A8-A609-56C519340359}" dt="2022-11-07T21:00:33.999" v="48" actId="20577"/>
          <ac:spMkLst>
            <pc:docMk/>
            <pc:sldMk cId="434932190" sldId="262"/>
            <ac:spMk id="3" creationId="{BFBB3D8D-363E-ADF7-59C9-684BEB28779C}"/>
          </ac:spMkLst>
        </pc:spChg>
      </pc:sldChg>
      <pc:sldChg chg="modSp">
        <pc:chgData name="Michal Mátl" userId="S::matl06@student.vspj.cz::2aba6778-ad3a-41f6-b6a8-7d940a583392" providerId="AD" clId="Web-{F45F9207-E0E3-42A8-A609-56C519340359}" dt="2022-11-07T21:06:58.776" v="131" actId="20577"/>
        <pc:sldMkLst>
          <pc:docMk/>
          <pc:sldMk cId="2350665462" sldId="264"/>
        </pc:sldMkLst>
        <pc:spChg chg="mod">
          <ac:chgData name="Michal Mátl" userId="S::matl06@student.vspj.cz::2aba6778-ad3a-41f6-b6a8-7d940a583392" providerId="AD" clId="Web-{F45F9207-E0E3-42A8-A609-56C519340359}" dt="2022-11-07T21:06:58.776" v="131" actId="20577"/>
          <ac:spMkLst>
            <pc:docMk/>
            <pc:sldMk cId="2350665462" sldId="264"/>
            <ac:spMk id="3" creationId="{A84C6076-9068-6F55-CFD1-F2376360357D}"/>
          </ac:spMkLst>
        </pc:spChg>
      </pc:sldChg>
      <pc:sldChg chg="modSp">
        <pc:chgData name="Michal Mátl" userId="S::matl06@student.vspj.cz::2aba6778-ad3a-41f6-b6a8-7d940a583392" providerId="AD" clId="Web-{F45F9207-E0E3-42A8-A609-56C519340359}" dt="2022-11-07T20:55:50.667" v="36" actId="20577"/>
        <pc:sldMkLst>
          <pc:docMk/>
          <pc:sldMk cId="1816193383" sldId="265"/>
        </pc:sldMkLst>
        <pc:spChg chg="mod">
          <ac:chgData name="Michal Mátl" userId="S::matl06@student.vspj.cz::2aba6778-ad3a-41f6-b6a8-7d940a583392" providerId="AD" clId="Web-{F45F9207-E0E3-42A8-A609-56C519340359}" dt="2022-11-07T20:55:50.667" v="36" actId="20577"/>
          <ac:spMkLst>
            <pc:docMk/>
            <pc:sldMk cId="1816193383" sldId="265"/>
            <ac:spMk id="3" creationId="{1E97F327-763E-4FA4-6592-1C7F794620F5}"/>
          </ac:spMkLst>
        </pc:spChg>
      </pc:sldChg>
    </pc:docChg>
  </pc:docChgLst>
  <pc:docChgLst>
    <pc:chgData name="Michal Mátl" userId="S::matl06@student.vspj.cz::2aba6778-ad3a-41f6-b6a8-7d940a583392" providerId="AD" clId="Web-{1712A7DD-F68C-4688-A776-D09017FF75C4}"/>
    <pc:docChg chg="addSld modSld">
      <pc:chgData name="Michal Mátl" userId="S::matl06@student.vspj.cz::2aba6778-ad3a-41f6-b6a8-7d940a583392" providerId="AD" clId="Web-{1712A7DD-F68C-4688-A776-D09017FF75C4}" dt="2022-11-07T12:30:31.921" v="176" actId="20577"/>
      <pc:docMkLst>
        <pc:docMk/>
      </pc:docMkLst>
      <pc:sldChg chg="modSp">
        <pc:chgData name="Michal Mátl" userId="S::matl06@student.vspj.cz::2aba6778-ad3a-41f6-b6a8-7d940a583392" providerId="AD" clId="Web-{1712A7DD-F68C-4688-A776-D09017FF75C4}" dt="2022-11-07T12:18:13.715" v="9" actId="20577"/>
        <pc:sldMkLst>
          <pc:docMk/>
          <pc:sldMk cId="3799523001" sldId="256"/>
        </pc:sldMkLst>
        <pc:spChg chg="mod">
          <ac:chgData name="Michal Mátl" userId="S::matl06@student.vspj.cz::2aba6778-ad3a-41f6-b6a8-7d940a583392" providerId="AD" clId="Web-{1712A7DD-F68C-4688-A776-D09017FF75C4}" dt="2022-11-07T12:18:13.715" v="9" actId="20577"/>
          <ac:spMkLst>
            <pc:docMk/>
            <pc:sldMk cId="3799523001" sldId="256"/>
            <ac:spMk id="2" creationId="{00000000-0000-0000-0000-000000000000}"/>
          </ac:spMkLst>
        </pc:spChg>
      </pc:sldChg>
      <pc:sldChg chg="modSp new">
        <pc:chgData name="Michal Mátl" userId="S::matl06@student.vspj.cz::2aba6778-ad3a-41f6-b6a8-7d940a583392" providerId="AD" clId="Web-{1712A7DD-F68C-4688-A776-D09017FF75C4}" dt="2022-11-07T12:18:41.528" v="20" actId="20577"/>
        <pc:sldMkLst>
          <pc:docMk/>
          <pc:sldMk cId="3729534664" sldId="257"/>
        </pc:sldMkLst>
        <pc:spChg chg="mod">
          <ac:chgData name="Michal Mátl" userId="S::matl06@student.vspj.cz::2aba6778-ad3a-41f6-b6a8-7d940a583392" providerId="AD" clId="Web-{1712A7DD-F68C-4688-A776-D09017FF75C4}" dt="2022-11-07T12:18:41.528" v="20" actId="20577"/>
          <ac:spMkLst>
            <pc:docMk/>
            <pc:sldMk cId="3729534664" sldId="257"/>
            <ac:spMk id="2" creationId="{EDA998A4-7578-1F07-5DA2-81D9568A30F1}"/>
          </ac:spMkLst>
        </pc:spChg>
      </pc:sldChg>
      <pc:sldChg chg="modSp new">
        <pc:chgData name="Michal Mátl" userId="S::matl06@student.vspj.cz::2aba6778-ad3a-41f6-b6a8-7d940a583392" providerId="AD" clId="Web-{1712A7DD-F68C-4688-A776-D09017FF75C4}" dt="2022-11-07T12:19:30.045" v="43" actId="20577"/>
        <pc:sldMkLst>
          <pc:docMk/>
          <pc:sldMk cId="1097287040" sldId="258"/>
        </pc:sldMkLst>
        <pc:spChg chg="mod">
          <ac:chgData name="Michal Mátl" userId="S::matl06@student.vspj.cz::2aba6778-ad3a-41f6-b6a8-7d940a583392" providerId="AD" clId="Web-{1712A7DD-F68C-4688-A776-D09017FF75C4}" dt="2022-11-07T12:19:02.419" v="28" actId="20577"/>
          <ac:spMkLst>
            <pc:docMk/>
            <pc:sldMk cId="1097287040" sldId="258"/>
            <ac:spMk id="2" creationId="{C08FD55F-807C-84EA-0369-E6D0597DF0E3}"/>
          </ac:spMkLst>
        </pc:spChg>
        <pc:spChg chg="mod">
          <ac:chgData name="Michal Mátl" userId="S::matl06@student.vspj.cz::2aba6778-ad3a-41f6-b6a8-7d940a583392" providerId="AD" clId="Web-{1712A7DD-F68C-4688-A776-D09017FF75C4}" dt="2022-11-07T12:19:30.045" v="43" actId="20577"/>
          <ac:spMkLst>
            <pc:docMk/>
            <pc:sldMk cId="1097287040" sldId="258"/>
            <ac:spMk id="3" creationId="{69F4F82E-17CD-B859-908B-D135120184CE}"/>
          </ac:spMkLst>
        </pc:spChg>
      </pc:sldChg>
      <pc:sldChg chg="modSp new">
        <pc:chgData name="Michal Mátl" userId="S::matl06@student.vspj.cz::2aba6778-ad3a-41f6-b6a8-7d940a583392" providerId="AD" clId="Web-{1712A7DD-F68C-4688-A776-D09017FF75C4}" dt="2022-11-07T12:22:43.534" v="63" actId="20577"/>
        <pc:sldMkLst>
          <pc:docMk/>
          <pc:sldMk cId="621630278" sldId="259"/>
        </pc:sldMkLst>
        <pc:spChg chg="mod">
          <ac:chgData name="Michal Mátl" userId="S::matl06@student.vspj.cz::2aba6778-ad3a-41f6-b6a8-7d940a583392" providerId="AD" clId="Web-{1712A7DD-F68C-4688-A776-D09017FF75C4}" dt="2022-11-07T12:22:14.065" v="46" actId="20577"/>
          <ac:spMkLst>
            <pc:docMk/>
            <pc:sldMk cId="621630278" sldId="259"/>
            <ac:spMk id="2" creationId="{69019AD9-729A-1E06-4656-E43975F03142}"/>
          </ac:spMkLst>
        </pc:spChg>
        <pc:spChg chg="mod">
          <ac:chgData name="Michal Mátl" userId="S::matl06@student.vspj.cz::2aba6778-ad3a-41f6-b6a8-7d940a583392" providerId="AD" clId="Web-{1712A7DD-F68C-4688-A776-D09017FF75C4}" dt="2022-11-07T12:22:43.534" v="63" actId="20577"/>
          <ac:spMkLst>
            <pc:docMk/>
            <pc:sldMk cId="621630278" sldId="259"/>
            <ac:spMk id="3" creationId="{D74AE85B-1924-560E-B5D7-FB8D9100D13F}"/>
          </ac:spMkLst>
        </pc:spChg>
      </pc:sldChg>
      <pc:sldChg chg="modSp new">
        <pc:chgData name="Michal Mátl" userId="S::matl06@student.vspj.cz::2aba6778-ad3a-41f6-b6a8-7d940a583392" providerId="AD" clId="Web-{1712A7DD-F68C-4688-A776-D09017FF75C4}" dt="2022-11-07T12:23:50.755" v="98" actId="20577"/>
        <pc:sldMkLst>
          <pc:docMk/>
          <pc:sldMk cId="3225183630" sldId="260"/>
        </pc:sldMkLst>
        <pc:spChg chg="mod">
          <ac:chgData name="Michal Mátl" userId="S::matl06@student.vspj.cz::2aba6778-ad3a-41f6-b6a8-7d940a583392" providerId="AD" clId="Web-{1712A7DD-F68C-4688-A776-D09017FF75C4}" dt="2022-11-07T12:23:03.894" v="70" actId="20577"/>
          <ac:spMkLst>
            <pc:docMk/>
            <pc:sldMk cId="3225183630" sldId="260"/>
            <ac:spMk id="2" creationId="{F4A9377A-114C-6096-2471-C0AC3646C944}"/>
          </ac:spMkLst>
        </pc:spChg>
        <pc:spChg chg="mod">
          <ac:chgData name="Michal Mátl" userId="S::matl06@student.vspj.cz::2aba6778-ad3a-41f6-b6a8-7d940a583392" providerId="AD" clId="Web-{1712A7DD-F68C-4688-A776-D09017FF75C4}" dt="2022-11-07T12:23:50.755" v="98" actId="20577"/>
          <ac:spMkLst>
            <pc:docMk/>
            <pc:sldMk cId="3225183630" sldId="260"/>
            <ac:spMk id="3" creationId="{C62D957E-D731-7BDF-38B8-0C4F511962E2}"/>
          </ac:spMkLst>
        </pc:spChg>
      </pc:sldChg>
      <pc:sldChg chg="addSp delSp modSp new">
        <pc:chgData name="Michal Mátl" userId="S::matl06@student.vspj.cz::2aba6778-ad3a-41f6-b6a8-7d940a583392" providerId="AD" clId="Web-{1712A7DD-F68C-4688-A776-D09017FF75C4}" dt="2022-11-07T12:29:16.935" v="154" actId="1076"/>
        <pc:sldMkLst>
          <pc:docMk/>
          <pc:sldMk cId="3420040485" sldId="261"/>
        </pc:sldMkLst>
        <pc:spChg chg="mod">
          <ac:chgData name="Michal Mátl" userId="S::matl06@student.vspj.cz::2aba6778-ad3a-41f6-b6a8-7d940a583392" providerId="AD" clId="Web-{1712A7DD-F68C-4688-A776-D09017FF75C4}" dt="2022-11-07T12:24:27.678" v="116" actId="20577"/>
          <ac:spMkLst>
            <pc:docMk/>
            <pc:sldMk cId="3420040485" sldId="261"/>
            <ac:spMk id="2" creationId="{36A9FD76-3361-581E-3ABA-D815DB4C5194}"/>
          </ac:spMkLst>
        </pc:spChg>
        <pc:spChg chg="mod">
          <ac:chgData name="Michal Mátl" userId="S::matl06@student.vspj.cz::2aba6778-ad3a-41f6-b6a8-7d940a583392" providerId="AD" clId="Web-{1712A7DD-F68C-4688-A776-D09017FF75C4}" dt="2022-11-07T12:26:50.510" v="145" actId="20577"/>
          <ac:spMkLst>
            <pc:docMk/>
            <pc:sldMk cId="3420040485" sldId="261"/>
            <ac:spMk id="3" creationId="{E84620A6-0B89-D602-2F93-A867AD4DF269}"/>
          </ac:spMkLst>
        </pc:spChg>
        <pc:picChg chg="add del mod">
          <ac:chgData name="Michal Mátl" userId="S::matl06@student.vspj.cz::2aba6778-ad3a-41f6-b6a8-7d940a583392" providerId="AD" clId="Web-{1712A7DD-F68C-4688-A776-D09017FF75C4}" dt="2022-11-07T12:27:56.699" v="151"/>
          <ac:picMkLst>
            <pc:docMk/>
            <pc:sldMk cId="3420040485" sldId="261"/>
            <ac:picMk id="4" creationId="{0AECAA1F-E0B5-B431-5323-6060B714DF07}"/>
          </ac:picMkLst>
        </pc:picChg>
        <pc:picChg chg="add mod">
          <ac:chgData name="Michal Mátl" userId="S::matl06@student.vspj.cz::2aba6778-ad3a-41f6-b6a8-7d940a583392" providerId="AD" clId="Web-{1712A7DD-F68C-4688-A776-D09017FF75C4}" dt="2022-11-07T12:29:16.935" v="154" actId="1076"/>
          <ac:picMkLst>
            <pc:docMk/>
            <pc:sldMk cId="3420040485" sldId="261"/>
            <ac:picMk id="5" creationId="{D7AA8590-8AC2-3E9D-AF5D-5B390141B844}"/>
          </ac:picMkLst>
        </pc:picChg>
      </pc:sldChg>
      <pc:sldChg chg="modSp new">
        <pc:chgData name="Michal Mátl" userId="S::matl06@student.vspj.cz::2aba6778-ad3a-41f6-b6a8-7d940a583392" providerId="AD" clId="Web-{1712A7DD-F68C-4688-A776-D09017FF75C4}" dt="2022-11-07T12:30:20.671" v="171" actId="20577"/>
        <pc:sldMkLst>
          <pc:docMk/>
          <pc:sldMk cId="434932190" sldId="262"/>
        </pc:sldMkLst>
        <pc:spChg chg="mod">
          <ac:chgData name="Michal Mátl" userId="S::matl06@student.vspj.cz::2aba6778-ad3a-41f6-b6a8-7d940a583392" providerId="AD" clId="Web-{1712A7DD-F68C-4688-A776-D09017FF75C4}" dt="2022-11-07T12:29:53.483" v="164" actId="20577"/>
          <ac:spMkLst>
            <pc:docMk/>
            <pc:sldMk cId="434932190" sldId="262"/>
            <ac:spMk id="2" creationId="{1B091712-E34F-FC77-3E71-C5AC51DDEBDB}"/>
          </ac:spMkLst>
        </pc:spChg>
        <pc:spChg chg="mod">
          <ac:chgData name="Michal Mátl" userId="S::matl06@student.vspj.cz::2aba6778-ad3a-41f6-b6a8-7d940a583392" providerId="AD" clId="Web-{1712A7DD-F68C-4688-A776-D09017FF75C4}" dt="2022-11-07T12:30:20.671" v="171" actId="20577"/>
          <ac:spMkLst>
            <pc:docMk/>
            <pc:sldMk cId="434932190" sldId="262"/>
            <ac:spMk id="3" creationId="{BFBB3D8D-363E-ADF7-59C9-684BEB28779C}"/>
          </ac:spMkLst>
        </pc:spChg>
      </pc:sldChg>
      <pc:sldChg chg="modSp new">
        <pc:chgData name="Michal Mátl" userId="S::matl06@student.vspj.cz::2aba6778-ad3a-41f6-b6a8-7d940a583392" providerId="AD" clId="Web-{1712A7DD-F68C-4688-A776-D09017FF75C4}" dt="2022-11-07T12:30:31.921" v="176" actId="20577"/>
        <pc:sldMkLst>
          <pc:docMk/>
          <pc:sldMk cId="3334298741" sldId="263"/>
        </pc:sldMkLst>
        <pc:spChg chg="mod">
          <ac:chgData name="Michal Mátl" userId="S::matl06@student.vspj.cz::2aba6778-ad3a-41f6-b6a8-7d940a583392" providerId="AD" clId="Web-{1712A7DD-F68C-4688-A776-D09017FF75C4}" dt="2022-11-07T12:30:31.921" v="176" actId="20577"/>
          <ac:spMkLst>
            <pc:docMk/>
            <pc:sldMk cId="3334298741" sldId="263"/>
            <ac:spMk id="2" creationId="{44F89DD2-A4DB-46DD-B983-D95F300628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Softwaroví inženýři </a:t>
            </a:r>
            <a:r>
              <a:rPr lang="cs-CZ" err="1">
                <a:cs typeface="Calibri Light"/>
              </a:rPr>
              <a:t>xD</a:t>
            </a:r>
            <a:endParaRPr lang="cs-CZ" err="1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Iterace 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B6A59-ED37-C40C-68FD-E170DA5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Co chceme vylepšit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97F327-763E-4FA4-6592-1C7F7946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Graf ve </a:t>
            </a:r>
            <a:r>
              <a:rPr lang="cs-CZ" err="1">
                <a:cs typeface="Calibri"/>
              </a:rPr>
              <a:t>ScrumDesku</a:t>
            </a:r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Stihnout to co jsme si naplánovali ve sprintu</a:t>
            </a:r>
          </a:p>
        </p:txBody>
      </p:sp>
    </p:spTree>
    <p:extLst>
      <p:ext uri="{BB962C8B-B14F-4D97-AF65-F5344CB8AC3E}">
        <p14:creationId xmlns:p14="http://schemas.microsoft.com/office/powerpoint/2010/main" val="181619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E971B-9490-69F7-8A72-AD1C40569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Děkujeme za pozornost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EADCB0-4199-ACA2-3AEB-67AD54706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55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A998A4-7578-1F07-5DA2-81D9568A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Představení týmu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765162-C8C7-5DDF-0CDF-7E695F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5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FD55F-807C-84EA-0369-E6D0597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Implementační platforma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F4F82E-17CD-B859-908B-D1351201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HTML a CSS</a:t>
            </a:r>
          </a:p>
          <a:p>
            <a:r>
              <a:rPr lang="cs-CZ">
                <a:cs typeface="Calibri"/>
              </a:rPr>
              <a:t>PHP</a:t>
            </a:r>
            <a:endParaRPr lang="cs-CZ"/>
          </a:p>
          <a:p>
            <a:r>
              <a:rPr lang="cs-CZ" err="1">
                <a:cs typeface="Calibri"/>
              </a:rPr>
              <a:t>JQuery</a:t>
            </a:r>
            <a:r>
              <a:rPr lang="cs-CZ">
                <a:cs typeface="Calibri"/>
              </a:rPr>
              <a:t> a JavaScript</a:t>
            </a:r>
          </a:p>
        </p:txBody>
      </p:sp>
    </p:spTree>
    <p:extLst>
      <p:ext uri="{BB962C8B-B14F-4D97-AF65-F5344CB8AC3E}">
        <p14:creationId xmlns:p14="http://schemas.microsoft.com/office/powerpoint/2010/main" val="10972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19AD9-729A-1E06-4656-E43975F0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Co je hotovo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4AE85B-1924-560E-B5D7-FB8D9100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Základní webová aplikace</a:t>
            </a:r>
          </a:p>
          <a:p>
            <a:r>
              <a:rPr lang="cs-CZ">
                <a:cs typeface="Calibri"/>
              </a:rPr>
              <a:t>Přihlašování a registrace</a:t>
            </a:r>
          </a:p>
          <a:p>
            <a:r>
              <a:rPr lang="cs-CZ">
                <a:cs typeface="Calibri"/>
              </a:rPr>
              <a:t>Zobrazování článků</a:t>
            </a:r>
          </a:p>
          <a:p>
            <a:r>
              <a:rPr lang="cs-CZ">
                <a:cs typeface="Calibri"/>
              </a:rPr>
              <a:t>Přidávání článků</a:t>
            </a:r>
          </a:p>
        </p:txBody>
      </p:sp>
    </p:spTree>
    <p:extLst>
      <p:ext uri="{BB962C8B-B14F-4D97-AF65-F5344CB8AC3E}">
        <p14:creationId xmlns:p14="http://schemas.microsoft.com/office/powerpoint/2010/main" val="62163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9377A-114C-6096-2471-C0AC3646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Na čem pracujeme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D957E-D731-7BDF-38B8-0C4F5119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Zobrazení posudků</a:t>
            </a:r>
            <a:endParaRPr lang="en-US"/>
          </a:p>
          <a:p>
            <a:r>
              <a:rPr lang="cs-CZ">
                <a:cs typeface="Calibri"/>
              </a:rPr>
              <a:t>Oponentní formulář</a:t>
            </a:r>
          </a:p>
        </p:txBody>
      </p:sp>
    </p:spTree>
    <p:extLst>
      <p:ext uri="{BB962C8B-B14F-4D97-AF65-F5344CB8AC3E}">
        <p14:creationId xmlns:p14="http://schemas.microsoft.com/office/powerpoint/2010/main" val="32251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A9FD76-3361-581E-3ABA-D815DB4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Práce s týmovými nástroji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4620A6-0B89-D602-2F93-A867AD4D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ScrumDesk</a:t>
            </a:r>
            <a:endParaRPr lang="cs-CZ" err="1"/>
          </a:p>
        </p:txBody>
      </p:sp>
      <p:pic>
        <p:nvPicPr>
          <p:cNvPr id="4" name="Obrázek 5">
            <a:extLst>
              <a:ext uri="{FF2B5EF4-FFF2-40B4-BE49-F238E27FC236}">
                <a16:creationId xmlns:a16="http://schemas.microsoft.com/office/drawing/2014/main" id="{B054CB7F-98CD-4984-3957-80553D81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2415233"/>
            <a:ext cx="7211718" cy="4181832"/>
          </a:xfrm>
          <a:prstGeom prst="rect">
            <a:avLst/>
          </a:prstGeo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92CD2FFC-50B3-641D-A62D-9088A905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43" y="1822220"/>
            <a:ext cx="4370681" cy="13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091712-E34F-FC77-3E71-C5AC51DD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Práce s týmovými nástroji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BB3D8D-363E-ADF7-59C9-684BEB28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Microsoft Teams</a:t>
            </a:r>
          </a:p>
          <a:p>
            <a:r>
              <a:rPr lang="cs-CZ">
                <a:cs typeface="Calibri"/>
              </a:rPr>
              <a:t>GitHub</a:t>
            </a:r>
          </a:p>
          <a:p>
            <a:r>
              <a:rPr lang="cs-CZ">
                <a:cs typeface="Calibri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43493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F89DD2-A4DB-46DD-B983-D95F3006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Týmová spolupráce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D62979-1327-82A1-DF5F-32809FB0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Pořadí </a:t>
            </a:r>
            <a:r>
              <a:rPr lang="cs-CZ" err="1">
                <a:cs typeface="Calibri"/>
              </a:rPr>
              <a:t>tasků</a:t>
            </a:r>
            <a:r>
              <a:rPr lang="cs-CZ">
                <a:cs typeface="Calibri"/>
              </a:rPr>
              <a:t> - ne vždy mohou dělat všichni zároveň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29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EDBA4-4B7C-001E-9E00-F2BB6E95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 čím jsme spokojeni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4C6076-9068-6F55-CFD1-F237636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To co jsme dokončili zatím funguje jak má</a:t>
            </a:r>
          </a:p>
        </p:txBody>
      </p:sp>
    </p:spTree>
    <p:extLst>
      <p:ext uri="{BB962C8B-B14F-4D97-AF65-F5344CB8AC3E}">
        <p14:creationId xmlns:p14="http://schemas.microsoft.com/office/powerpoint/2010/main" val="23506654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a14aa1-0894-4409-a040-86e619425f0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B71971B47CD0439EBDA2CFA6075C38" ma:contentTypeVersion="7" ma:contentTypeDescription="Vytvoří nový dokument" ma:contentTypeScope="" ma:versionID="1d631c7439e807847ae527323a1d9919">
  <xsd:schema xmlns:xsd="http://www.w3.org/2001/XMLSchema" xmlns:xs="http://www.w3.org/2001/XMLSchema" xmlns:p="http://schemas.microsoft.com/office/2006/metadata/properties" xmlns:ns2="44a14aa1-0894-4409-a040-86e619425f06" targetNamespace="http://schemas.microsoft.com/office/2006/metadata/properties" ma:root="true" ma:fieldsID="7e3382da263ca0cf9fab314dd5b98a2e" ns2:_="">
    <xsd:import namespace="44a14aa1-0894-4409-a040-86e619425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4aa1-0894-4409-a040-86e619425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1FEA02-4897-44FC-B8BC-5BA5ECD217FF}">
  <ds:schemaRefs>
    <ds:schemaRef ds:uri="44a14aa1-0894-4409-a040-86e619425f0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8CFF2B-5882-41F6-94A3-8456D7FFD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2F1E2-8564-4EAA-90AA-E8CDBF3BAC3E}">
  <ds:schemaRefs>
    <ds:schemaRef ds:uri="44a14aa1-0894-4409-a040-86e619425f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Motiv systému Office</vt:lpstr>
      <vt:lpstr>Softwaroví inženýři xD</vt:lpstr>
      <vt:lpstr>Představení týmu</vt:lpstr>
      <vt:lpstr>Implementační platforma</vt:lpstr>
      <vt:lpstr>Co je hotovo</vt:lpstr>
      <vt:lpstr>Na čem pracujeme</vt:lpstr>
      <vt:lpstr>Práce s týmovými nástroji</vt:lpstr>
      <vt:lpstr>Práce s týmovými nástroji</vt:lpstr>
      <vt:lpstr>Týmová spolupráce</vt:lpstr>
      <vt:lpstr>S čím jsme spokojeni</vt:lpstr>
      <vt:lpstr>Co chceme vylepšit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</cp:revision>
  <dcterms:created xsi:type="dcterms:W3CDTF">2022-11-07T12:14:43Z</dcterms:created>
  <dcterms:modified xsi:type="dcterms:W3CDTF">2022-11-07T21:12:45Z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0x010100ACB71971B47CD0439EBDA2CFA6075C38</vt:lpwstr>
  </property>
  <property fmtid="{D5CDD505-2E9C-101B-9397-08002B2CF9AE}" pid="3" name="MediaServiceImageTags">
    <vt:lpwstr/>
  </property>
</Properties>
</file>