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Codename Olympia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JALGROUP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375" y="152400"/>
            <a:ext cx="56346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475" y="152400"/>
            <a:ext cx="58490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3" y="152400"/>
            <a:ext cx="51895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13" y="152400"/>
            <a:ext cx="82891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50" y="213925"/>
            <a:ext cx="2828925" cy="47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1313"/>
            <a:ext cx="8839199" cy="428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650"/>
            <a:ext cx="8839202" cy="4660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Separate login section for officials </a:t>
            </a:r>
            <a:r>
              <a:rPr lang="en" sz="2000"/>
              <a:t>separate</a:t>
            </a:r>
            <a:r>
              <a:rPr lang="en" sz="2000"/>
              <a:t> from the main Winter Olympic system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Adjust medal count to display in an appropriate order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Enhance a more secure way to alter scheduling</a:t>
            </a:r>
            <a:endParaRPr sz="2000"/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Improvements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Required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on Skating events of Winter Olympics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Research c#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SQLite library and database in general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different diagram </a:t>
            </a:r>
            <a:r>
              <a:rPr lang="en"/>
              <a:t>platforms</a:t>
            </a:r>
            <a:r>
              <a:rPr lang="en"/>
              <a:t> such as Dia and StarUML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Proper amount of meeting times per week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and Iterative process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variants of class and use-case diagrams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Deliberation of what is and what isn’t a class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classes are coupled/cohesive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Learning a new language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Implementing database/gui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Tweaking Doxyen via Linux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937" y="152400"/>
            <a:ext cx="626212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213" y="284200"/>
            <a:ext cx="6155577" cy="457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800" y="152400"/>
            <a:ext cx="5608226" cy="488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50" y="250313"/>
            <a:ext cx="7203699" cy="46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25" y="152400"/>
            <a:ext cx="43455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450" y="152400"/>
            <a:ext cx="47011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