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een rossing" initials="cr" lastIdx="2" clrIdx="0">
    <p:extLst>
      <p:ext uri="{19B8F6BF-5375-455C-9EA6-DF929625EA0E}">
        <p15:presenceInfo xmlns:p15="http://schemas.microsoft.com/office/powerpoint/2012/main" userId="bcefa13e5aa8d7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een rossing" userId="bcefa13e5aa8d7ad" providerId="LiveId" clId="{FB227C10-9F45-403A-8239-67F6300F6DED}"/>
    <pc:docChg chg="undo custSel addSld modSld">
      <pc:chgData name="carleen rossing" userId="bcefa13e5aa8d7ad" providerId="LiveId" clId="{FB227C10-9F45-403A-8239-67F6300F6DED}" dt="2018-03-01T15:30:22.609" v="1670" actId="14100"/>
      <pc:docMkLst>
        <pc:docMk/>
      </pc:docMkLst>
      <pc:sldChg chg="modSp">
        <pc:chgData name="carleen rossing" userId="bcefa13e5aa8d7ad" providerId="LiveId" clId="{FB227C10-9F45-403A-8239-67F6300F6DED}" dt="2018-03-01T15:29:13.416" v="1646" actId="5793"/>
        <pc:sldMkLst>
          <pc:docMk/>
          <pc:sldMk cId="554754915" sldId="257"/>
        </pc:sldMkLst>
        <pc:spChg chg="mod">
          <ac:chgData name="carleen rossing" userId="bcefa13e5aa8d7ad" providerId="LiveId" clId="{FB227C10-9F45-403A-8239-67F6300F6DED}" dt="2018-03-01T15:29:13.416" v="1646" actId="5793"/>
          <ac:spMkLst>
            <pc:docMk/>
            <pc:sldMk cId="554754915" sldId="257"/>
            <ac:spMk id="3" creationId="{7DCACAA1-7EF0-4FD9-BD7D-69792CED8A4F}"/>
          </ac:spMkLst>
        </pc:spChg>
      </pc:sldChg>
      <pc:sldChg chg="addSp delSp modSp add">
        <pc:chgData name="carleen rossing" userId="bcefa13e5aa8d7ad" providerId="LiveId" clId="{FB227C10-9F45-403A-8239-67F6300F6DED}" dt="2018-03-01T15:08:25.840" v="186" actId="20577"/>
        <pc:sldMkLst>
          <pc:docMk/>
          <pc:sldMk cId="3269244690" sldId="267"/>
        </pc:sldMkLst>
        <pc:spChg chg="mod">
          <ac:chgData name="carleen rossing" userId="bcefa13e5aa8d7ad" providerId="LiveId" clId="{FB227C10-9F45-403A-8239-67F6300F6DED}" dt="2018-03-01T14:51:14.523" v="7" actId="20577"/>
          <ac:spMkLst>
            <pc:docMk/>
            <pc:sldMk cId="3269244690" sldId="267"/>
            <ac:spMk id="2" creationId="{86E45D23-F425-4A29-8320-8C5D93FB1898}"/>
          </ac:spMkLst>
        </pc:spChg>
        <pc:spChg chg="del">
          <ac:chgData name="carleen rossing" userId="bcefa13e5aa8d7ad" providerId="LiveId" clId="{FB227C10-9F45-403A-8239-67F6300F6DED}" dt="2018-03-01T14:51:44.219" v="8" actId="931"/>
          <ac:spMkLst>
            <pc:docMk/>
            <pc:sldMk cId="3269244690" sldId="267"/>
            <ac:spMk id="3" creationId="{D3547250-B9E9-4C33-A7C8-43F970F799CC}"/>
          </ac:spMkLst>
        </pc:spChg>
        <pc:spChg chg="add mod">
          <ac:chgData name="carleen rossing" userId="bcefa13e5aa8d7ad" providerId="LiveId" clId="{FB227C10-9F45-403A-8239-67F6300F6DED}" dt="2018-03-01T14:54:11.259" v="47" actId="20577"/>
          <ac:spMkLst>
            <pc:docMk/>
            <pc:sldMk cId="3269244690" sldId="267"/>
            <ac:spMk id="6" creationId="{F0B06BEF-C4E2-4B43-85B9-8CEEB6F823A5}"/>
          </ac:spMkLst>
        </pc:spChg>
        <pc:spChg chg="add mod">
          <ac:chgData name="carleen rossing" userId="bcefa13e5aa8d7ad" providerId="LiveId" clId="{FB227C10-9F45-403A-8239-67F6300F6DED}" dt="2018-03-01T15:08:25.840" v="186" actId="20577"/>
          <ac:spMkLst>
            <pc:docMk/>
            <pc:sldMk cId="3269244690" sldId="267"/>
            <ac:spMk id="8" creationId="{57C9E93B-AE24-4E03-8F43-08BACB9B545D}"/>
          </ac:spMkLst>
        </pc:spChg>
        <pc:picChg chg="add mod">
          <ac:chgData name="carleen rossing" userId="bcefa13e5aa8d7ad" providerId="LiveId" clId="{FB227C10-9F45-403A-8239-67F6300F6DED}" dt="2018-03-01T14:53:25.628" v="13" actId="1076"/>
          <ac:picMkLst>
            <pc:docMk/>
            <pc:sldMk cId="3269244690" sldId="267"/>
            <ac:picMk id="5" creationId="{554C0E85-E89B-4FA7-8DBF-92DE53D9A0A9}"/>
          </ac:picMkLst>
        </pc:picChg>
        <pc:picChg chg="add mod">
          <ac:chgData name="carleen rossing" userId="bcefa13e5aa8d7ad" providerId="LiveId" clId="{FB227C10-9F45-403A-8239-67F6300F6DED}" dt="2018-03-01T15:08:09.025" v="166" actId="1076"/>
          <ac:picMkLst>
            <pc:docMk/>
            <pc:sldMk cId="3269244690" sldId="267"/>
            <ac:picMk id="7" creationId="{1A6C37A0-9AF6-4160-B719-9831FD05ABB8}"/>
          </ac:picMkLst>
        </pc:picChg>
      </pc:sldChg>
      <pc:sldChg chg="addSp delSp modSp add addCm modCm">
        <pc:chgData name="carleen rossing" userId="bcefa13e5aa8d7ad" providerId="LiveId" clId="{FB227C10-9F45-403A-8239-67F6300F6DED}" dt="2018-03-01T15:05:23.638" v="64"/>
        <pc:sldMkLst>
          <pc:docMk/>
          <pc:sldMk cId="2973634632" sldId="268"/>
        </pc:sldMkLst>
        <pc:spChg chg="del">
          <ac:chgData name="carleen rossing" userId="bcefa13e5aa8d7ad" providerId="LiveId" clId="{FB227C10-9F45-403A-8239-67F6300F6DED}" dt="2018-03-01T14:55:06.460" v="48" actId="931"/>
          <ac:spMkLst>
            <pc:docMk/>
            <pc:sldMk cId="2973634632" sldId="268"/>
            <ac:spMk id="3" creationId="{08A8B94C-F8E6-4333-82E3-58552B632E36}"/>
          </ac:spMkLst>
        </pc:spChg>
        <pc:picChg chg="add mod">
          <ac:chgData name="carleen rossing" userId="bcefa13e5aa8d7ad" providerId="LiveId" clId="{FB227C10-9F45-403A-8239-67F6300F6DED}" dt="2018-03-01T14:55:21.880" v="51" actId="14100"/>
          <ac:picMkLst>
            <pc:docMk/>
            <pc:sldMk cId="2973634632" sldId="268"/>
            <ac:picMk id="5" creationId="{941A6B9E-42AB-4707-80A2-52B4F1442216}"/>
          </ac:picMkLst>
        </pc:picChg>
        <pc:picChg chg="add mod modCrop">
          <ac:chgData name="carleen rossing" userId="bcefa13e5aa8d7ad" providerId="LiveId" clId="{FB227C10-9F45-403A-8239-67F6300F6DED}" dt="2018-03-01T15:03:36.288" v="59" actId="1076"/>
          <ac:picMkLst>
            <pc:docMk/>
            <pc:sldMk cId="2973634632" sldId="268"/>
            <ac:picMk id="6" creationId="{47380A48-5EC0-459D-9FBA-A83D659960F4}"/>
          </ac:picMkLst>
        </pc:picChg>
      </pc:sldChg>
      <pc:sldChg chg="addSp delSp modSp add">
        <pc:chgData name="carleen rossing" userId="bcefa13e5aa8d7ad" providerId="LiveId" clId="{FB227C10-9F45-403A-8239-67F6300F6DED}" dt="2018-03-01T15:07:56.113" v="163" actId="20577"/>
        <pc:sldMkLst>
          <pc:docMk/>
          <pc:sldMk cId="1312231370" sldId="269"/>
        </pc:sldMkLst>
        <pc:spChg chg="mod">
          <ac:chgData name="carleen rossing" userId="bcefa13e5aa8d7ad" providerId="LiveId" clId="{FB227C10-9F45-403A-8239-67F6300F6DED}" dt="2018-03-01T15:06:44.237" v="71" actId="20577"/>
          <ac:spMkLst>
            <pc:docMk/>
            <pc:sldMk cId="1312231370" sldId="269"/>
            <ac:spMk id="2" creationId="{10AD2CDC-DBB4-4D80-9F5E-C305AE24E5B4}"/>
          </ac:spMkLst>
        </pc:spChg>
        <pc:spChg chg="del">
          <ac:chgData name="carleen rossing" userId="bcefa13e5aa8d7ad" providerId="LiveId" clId="{FB227C10-9F45-403A-8239-67F6300F6DED}" dt="2018-03-01T15:05:10.022" v="63" actId="931"/>
          <ac:spMkLst>
            <pc:docMk/>
            <pc:sldMk cId="1312231370" sldId="269"/>
            <ac:spMk id="3" creationId="{C60A458A-A61C-4CA4-B4F0-3210F241CCE3}"/>
          </ac:spMkLst>
        </pc:spChg>
        <pc:spChg chg="add mod">
          <ac:chgData name="carleen rossing" userId="bcefa13e5aa8d7ad" providerId="LiveId" clId="{FB227C10-9F45-403A-8239-67F6300F6DED}" dt="2018-03-01T15:07:56.113" v="163" actId="20577"/>
          <ac:spMkLst>
            <pc:docMk/>
            <pc:sldMk cId="1312231370" sldId="269"/>
            <ac:spMk id="6" creationId="{42390B2A-CF2C-459E-B247-3418732022CF}"/>
          </ac:spMkLst>
        </pc:spChg>
        <pc:picChg chg="add mod">
          <ac:chgData name="carleen rossing" userId="bcefa13e5aa8d7ad" providerId="LiveId" clId="{FB227C10-9F45-403A-8239-67F6300F6DED}" dt="2018-03-01T15:05:54.883" v="67" actId="1076"/>
          <ac:picMkLst>
            <pc:docMk/>
            <pc:sldMk cId="1312231370" sldId="269"/>
            <ac:picMk id="5" creationId="{A33A73EB-337C-4E09-A6CE-D92073BFE0F8}"/>
          </ac:picMkLst>
        </pc:picChg>
      </pc:sldChg>
      <pc:sldChg chg="addSp delSp modSp add">
        <pc:chgData name="carleen rossing" userId="bcefa13e5aa8d7ad" providerId="LiveId" clId="{FB227C10-9F45-403A-8239-67F6300F6DED}" dt="2018-03-01T15:10:07.351" v="228" actId="20577"/>
        <pc:sldMkLst>
          <pc:docMk/>
          <pc:sldMk cId="922060711" sldId="270"/>
        </pc:sldMkLst>
        <pc:spChg chg="del">
          <ac:chgData name="carleen rossing" userId="bcefa13e5aa8d7ad" providerId="LiveId" clId="{FB227C10-9F45-403A-8239-67F6300F6DED}" dt="2018-03-01T15:07:25.873" v="100" actId="931"/>
          <ac:spMkLst>
            <pc:docMk/>
            <pc:sldMk cId="922060711" sldId="270"/>
            <ac:spMk id="3" creationId="{F20920BA-C111-4553-97C0-B70603943171}"/>
          </ac:spMkLst>
        </pc:spChg>
        <pc:spChg chg="add del mod">
          <ac:chgData name="carleen rossing" userId="bcefa13e5aa8d7ad" providerId="LiveId" clId="{FB227C10-9F45-403A-8239-67F6300F6DED}" dt="2018-03-01T15:09:04.344" v="188" actId="931"/>
          <ac:spMkLst>
            <pc:docMk/>
            <pc:sldMk cId="922060711" sldId="270"/>
            <ac:spMk id="7" creationId="{25F33B67-BD06-4271-9C9D-B5389346BA05}"/>
          </ac:spMkLst>
        </pc:spChg>
        <pc:spChg chg="add del mod">
          <ac:chgData name="carleen rossing" userId="bcefa13e5aa8d7ad" providerId="LiveId" clId="{FB227C10-9F45-403A-8239-67F6300F6DED}" dt="2018-03-01T15:09:22.507" v="194" actId="931"/>
          <ac:spMkLst>
            <pc:docMk/>
            <pc:sldMk cId="922060711" sldId="270"/>
            <ac:spMk id="13" creationId="{79B550D3-B543-4CCF-8E2A-D3E568E36685}"/>
          </ac:spMkLst>
        </pc:spChg>
        <pc:spChg chg="add mod">
          <ac:chgData name="carleen rossing" userId="bcefa13e5aa8d7ad" providerId="LiveId" clId="{FB227C10-9F45-403A-8239-67F6300F6DED}" dt="2018-03-01T15:09:53.960" v="216" actId="20577"/>
          <ac:spMkLst>
            <pc:docMk/>
            <pc:sldMk cId="922060711" sldId="270"/>
            <ac:spMk id="18" creationId="{3993B6D7-7564-42B3-B7D4-207CA99483F0}"/>
          </ac:spMkLst>
        </pc:spChg>
        <pc:spChg chg="add mod">
          <ac:chgData name="carleen rossing" userId="bcefa13e5aa8d7ad" providerId="LiveId" clId="{FB227C10-9F45-403A-8239-67F6300F6DED}" dt="2018-03-01T15:10:07.351" v="228" actId="20577"/>
          <ac:spMkLst>
            <pc:docMk/>
            <pc:sldMk cId="922060711" sldId="270"/>
            <ac:spMk id="19" creationId="{4849EEFE-8C3E-4F90-AEA2-763F094533E3}"/>
          </ac:spMkLst>
        </pc:spChg>
        <pc:picChg chg="add del mod">
          <ac:chgData name="carleen rossing" userId="bcefa13e5aa8d7ad" providerId="LiveId" clId="{FB227C10-9F45-403A-8239-67F6300F6DED}" dt="2018-03-01T15:08:29.571" v="187" actId="478"/>
          <ac:picMkLst>
            <pc:docMk/>
            <pc:sldMk cId="922060711" sldId="270"/>
            <ac:picMk id="5" creationId="{795AB9F3-30E7-4086-93B8-3651249605E5}"/>
          </ac:picMkLst>
        </pc:picChg>
        <pc:picChg chg="add del mod">
          <ac:chgData name="carleen rossing" userId="bcefa13e5aa8d7ad" providerId="LiveId" clId="{FB227C10-9F45-403A-8239-67F6300F6DED}" dt="2018-03-01T15:09:14.956" v="193" actId="478"/>
          <ac:picMkLst>
            <pc:docMk/>
            <pc:sldMk cId="922060711" sldId="270"/>
            <ac:picMk id="9" creationId="{C4F34EC2-038D-43CC-A8A2-B3591479EC23}"/>
          </ac:picMkLst>
        </pc:picChg>
        <pc:picChg chg="add del mod">
          <ac:chgData name="carleen rossing" userId="bcefa13e5aa8d7ad" providerId="LiveId" clId="{FB227C10-9F45-403A-8239-67F6300F6DED}" dt="2018-03-01T15:09:14.956" v="193" actId="478"/>
          <ac:picMkLst>
            <pc:docMk/>
            <pc:sldMk cId="922060711" sldId="270"/>
            <ac:picMk id="11" creationId="{6D3F48CD-EA19-4CE5-A2C4-B19F08369226}"/>
          </ac:picMkLst>
        </pc:picChg>
        <pc:picChg chg="add mod">
          <ac:chgData name="carleen rossing" userId="bcefa13e5aa8d7ad" providerId="LiveId" clId="{FB227C10-9F45-403A-8239-67F6300F6DED}" dt="2018-03-01T15:09:37.025" v="199" actId="1076"/>
          <ac:picMkLst>
            <pc:docMk/>
            <pc:sldMk cId="922060711" sldId="270"/>
            <ac:picMk id="15" creationId="{0B1AA1E8-70CD-4518-95BD-4D0D8E785F16}"/>
          </ac:picMkLst>
        </pc:picChg>
        <pc:picChg chg="add mod">
          <ac:chgData name="carleen rossing" userId="bcefa13e5aa8d7ad" providerId="LiveId" clId="{FB227C10-9F45-403A-8239-67F6300F6DED}" dt="2018-03-01T15:09:35.028" v="198" actId="1076"/>
          <ac:picMkLst>
            <pc:docMk/>
            <pc:sldMk cId="922060711" sldId="270"/>
            <ac:picMk id="17" creationId="{7CCF76A3-F0B7-409D-BDF6-5B43E2FB7684}"/>
          </ac:picMkLst>
        </pc:picChg>
      </pc:sldChg>
      <pc:sldChg chg="addSp delSp modSp add">
        <pc:chgData name="carleen rossing" userId="bcefa13e5aa8d7ad" providerId="LiveId" clId="{FB227C10-9F45-403A-8239-67F6300F6DED}" dt="2018-03-01T15:11:51.903" v="261" actId="20577"/>
        <pc:sldMkLst>
          <pc:docMk/>
          <pc:sldMk cId="4185894938" sldId="271"/>
        </pc:sldMkLst>
        <pc:spChg chg="del">
          <ac:chgData name="carleen rossing" userId="bcefa13e5aa8d7ad" providerId="LiveId" clId="{FB227C10-9F45-403A-8239-67F6300F6DED}" dt="2018-03-01T15:10:19.813" v="230" actId="931"/>
          <ac:spMkLst>
            <pc:docMk/>
            <pc:sldMk cId="4185894938" sldId="271"/>
            <ac:spMk id="3" creationId="{AFAF4251-A448-4525-A522-853C1805D262}"/>
          </ac:spMkLst>
        </pc:spChg>
        <pc:spChg chg="add mod">
          <ac:chgData name="carleen rossing" userId="bcefa13e5aa8d7ad" providerId="LiveId" clId="{FB227C10-9F45-403A-8239-67F6300F6DED}" dt="2018-03-01T15:11:51.903" v="261" actId="20577"/>
          <ac:spMkLst>
            <pc:docMk/>
            <pc:sldMk cId="4185894938" sldId="271"/>
            <ac:spMk id="8" creationId="{0CAB60E0-D0C5-4A41-B3C8-03262815A441}"/>
          </ac:spMkLst>
        </pc:spChg>
        <pc:picChg chg="add mod modCrop">
          <ac:chgData name="carleen rossing" userId="bcefa13e5aa8d7ad" providerId="LiveId" clId="{FB227C10-9F45-403A-8239-67F6300F6DED}" dt="2018-03-01T15:11:27.760" v="242" actId="1076"/>
          <ac:picMkLst>
            <pc:docMk/>
            <pc:sldMk cId="4185894938" sldId="271"/>
            <ac:picMk id="5" creationId="{8DAFD118-8408-4899-A4DC-E59A20A42B98}"/>
          </ac:picMkLst>
        </pc:picChg>
        <pc:picChg chg="add mod">
          <ac:chgData name="carleen rossing" userId="bcefa13e5aa8d7ad" providerId="LiveId" clId="{FB227C10-9F45-403A-8239-67F6300F6DED}" dt="2018-03-01T15:11:30.466" v="243" actId="1076"/>
          <ac:picMkLst>
            <pc:docMk/>
            <pc:sldMk cId="4185894938" sldId="271"/>
            <ac:picMk id="7" creationId="{A378E974-D9BD-4F91-89F3-09230E6ABE37}"/>
          </ac:picMkLst>
        </pc:picChg>
      </pc:sldChg>
      <pc:sldChg chg="addSp delSp modSp add">
        <pc:chgData name="carleen rossing" userId="bcefa13e5aa8d7ad" providerId="LiveId" clId="{FB227C10-9F45-403A-8239-67F6300F6DED}" dt="2018-03-01T15:12:55.857" v="271" actId="1076"/>
        <pc:sldMkLst>
          <pc:docMk/>
          <pc:sldMk cId="2126782504" sldId="272"/>
        </pc:sldMkLst>
        <pc:spChg chg="del">
          <ac:chgData name="carleen rossing" userId="bcefa13e5aa8d7ad" providerId="LiveId" clId="{FB227C10-9F45-403A-8239-67F6300F6DED}" dt="2018-03-01T15:12:19.284" v="263" actId="931"/>
          <ac:spMkLst>
            <pc:docMk/>
            <pc:sldMk cId="2126782504" sldId="272"/>
            <ac:spMk id="3" creationId="{20913D71-0EFF-4D3D-9354-92DD48492C38}"/>
          </ac:spMkLst>
        </pc:spChg>
        <pc:picChg chg="add mod modCrop">
          <ac:chgData name="carleen rossing" userId="bcefa13e5aa8d7ad" providerId="LiveId" clId="{FB227C10-9F45-403A-8239-67F6300F6DED}" dt="2018-03-01T15:12:39.747" v="268" actId="1076"/>
          <ac:picMkLst>
            <pc:docMk/>
            <pc:sldMk cId="2126782504" sldId="272"/>
            <ac:picMk id="5" creationId="{AAF58032-1175-4AD8-9A2A-3B3C5EC986D3}"/>
          </ac:picMkLst>
        </pc:picChg>
        <pc:picChg chg="add mod">
          <ac:chgData name="carleen rossing" userId="bcefa13e5aa8d7ad" providerId="LiveId" clId="{FB227C10-9F45-403A-8239-67F6300F6DED}" dt="2018-03-01T15:12:55.857" v="271" actId="1076"/>
          <ac:picMkLst>
            <pc:docMk/>
            <pc:sldMk cId="2126782504" sldId="272"/>
            <ac:picMk id="7" creationId="{564D3854-E847-48EE-9EE3-C63A5C2A06EC}"/>
          </ac:picMkLst>
        </pc:picChg>
      </pc:sldChg>
      <pc:sldChg chg="modSp add">
        <pc:chgData name="carleen rossing" userId="bcefa13e5aa8d7ad" providerId="LiveId" clId="{FB227C10-9F45-403A-8239-67F6300F6DED}" dt="2018-03-01T15:25:58.449" v="1465" actId="20577"/>
        <pc:sldMkLst>
          <pc:docMk/>
          <pc:sldMk cId="1608588668" sldId="273"/>
        </pc:sldMkLst>
        <pc:spChg chg="mod">
          <ac:chgData name="carleen rossing" userId="bcefa13e5aa8d7ad" providerId="LiveId" clId="{FB227C10-9F45-403A-8239-67F6300F6DED}" dt="2018-03-01T15:13:15.347" v="287" actId="20577"/>
          <ac:spMkLst>
            <pc:docMk/>
            <pc:sldMk cId="1608588668" sldId="273"/>
            <ac:spMk id="2" creationId="{96D29CCF-AD99-4E81-B47D-F2147F0B9922}"/>
          </ac:spMkLst>
        </pc:spChg>
        <pc:spChg chg="mod">
          <ac:chgData name="carleen rossing" userId="bcefa13e5aa8d7ad" providerId="LiveId" clId="{FB227C10-9F45-403A-8239-67F6300F6DED}" dt="2018-03-01T15:25:58.449" v="1465" actId="20577"/>
          <ac:spMkLst>
            <pc:docMk/>
            <pc:sldMk cId="1608588668" sldId="273"/>
            <ac:spMk id="3" creationId="{35723230-B585-4C63-BA5D-9E6A451A1B2D}"/>
          </ac:spMkLst>
        </pc:spChg>
      </pc:sldChg>
      <pc:sldChg chg="modSp add">
        <pc:chgData name="carleen rossing" userId="bcefa13e5aa8d7ad" providerId="LiveId" clId="{FB227C10-9F45-403A-8239-67F6300F6DED}" dt="2018-03-01T15:26:40.821" v="1513" actId="20577"/>
        <pc:sldMkLst>
          <pc:docMk/>
          <pc:sldMk cId="2976110110" sldId="274"/>
        </pc:sldMkLst>
        <pc:spChg chg="mod">
          <ac:chgData name="carleen rossing" userId="bcefa13e5aa8d7ad" providerId="LiveId" clId="{FB227C10-9F45-403A-8239-67F6300F6DED}" dt="2018-03-01T15:26:40.821" v="1513" actId="20577"/>
          <ac:spMkLst>
            <pc:docMk/>
            <pc:sldMk cId="2976110110" sldId="274"/>
            <ac:spMk id="3" creationId="{5329FE19-1846-4726-BA98-254D5521FF93}"/>
          </ac:spMkLst>
        </pc:spChg>
      </pc:sldChg>
      <pc:sldChg chg="modSp add">
        <pc:chgData name="carleen rossing" userId="bcefa13e5aa8d7ad" providerId="LiveId" clId="{FB227C10-9F45-403A-8239-67F6300F6DED}" dt="2018-03-01T15:28:35.405" v="1619" actId="20577"/>
        <pc:sldMkLst>
          <pc:docMk/>
          <pc:sldMk cId="1695172417" sldId="275"/>
        </pc:sldMkLst>
        <pc:spChg chg="mod">
          <ac:chgData name="carleen rossing" userId="bcefa13e5aa8d7ad" providerId="LiveId" clId="{FB227C10-9F45-403A-8239-67F6300F6DED}" dt="2018-03-01T15:27:51.411" v="1539" actId="20577"/>
          <ac:spMkLst>
            <pc:docMk/>
            <pc:sldMk cId="1695172417" sldId="275"/>
            <ac:spMk id="2" creationId="{9D5EC747-6E2D-4C54-8FB3-494661BC76F8}"/>
          </ac:spMkLst>
        </pc:spChg>
        <pc:spChg chg="mod">
          <ac:chgData name="carleen rossing" userId="bcefa13e5aa8d7ad" providerId="LiveId" clId="{FB227C10-9F45-403A-8239-67F6300F6DED}" dt="2018-03-01T15:28:35.405" v="1619" actId="20577"/>
          <ac:spMkLst>
            <pc:docMk/>
            <pc:sldMk cId="1695172417" sldId="275"/>
            <ac:spMk id="3" creationId="{73C74EFB-582C-49A0-8C6F-027B1197DAF6}"/>
          </ac:spMkLst>
        </pc:spChg>
      </pc:sldChg>
      <pc:sldChg chg="modSp add">
        <pc:chgData name="carleen rossing" userId="bcefa13e5aa8d7ad" providerId="LiveId" clId="{FB227C10-9F45-403A-8239-67F6300F6DED}" dt="2018-03-01T15:29:19.801" v="1656" actId="20577"/>
        <pc:sldMkLst>
          <pc:docMk/>
          <pc:sldMk cId="1356745258" sldId="276"/>
        </pc:sldMkLst>
        <pc:spChg chg="mod">
          <ac:chgData name="carleen rossing" userId="bcefa13e5aa8d7ad" providerId="LiveId" clId="{FB227C10-9F45-403A-8239-67F6300F6DED}" dt="2018-03-01T15:29:19.801" v="1656" actId="20577"/>
          <ac:spMkLst>
            <pc:docMk/>
            <pc:sldMk cId="1356745258" sldId="276"/>
            <ac:spMk id="2" creationId="{1BB5B485-52AC-4AC7-9238-6BAC1B5042DB}"/>
          </ac:spMkLst>
        </pc:spChg>
      </pc:sldChg>
      <pc:sldChg chg="addSp delSp modSp add">
        <pc:chgData name="carleen rossing" userId="bcefa13e5aa8d7ad" providerId="LiveId" clId="{FB227C10-9F45-403A-8239-67F6300F6DED}" dt="2018-03-01T15:30:22.609" v="1670" actId="14100"/>
        <pc:sldMkLst>
          <pc:docMk/>
          <pc:sldMk cId="872131199" sldId="277"/>
        </pc:sldMkLst>
        <pc:spChg chg="mod">
          <ac:chgData name="carleen rossing" userId="bcefa13e5aa8d7ad" providerId="LiveId" clId="{FB227C10-9F45-403A-8239-67F6300F6DED}" dt="2018-03-01T15:29:24.379" v="1660" actId="20577"/>
          <ac:spMkLst>
            <pc:docMk/>
            <pc:sldMk cId="872131199" sldId="277"/>
            <ac:spMk id="2" creationId="{5E71F913-82A3-4E51-BDC8-26F90F794E9F}"/>
          </ac:spMkLst>
        </pc:spChg>
        <pc:spChg chg="del">
          <ac:chgData name="carleen rossing" userId="bcefa13e5aa8d7ad" providerId="LiveId" clId="{FB227C10-9F45-403A-8239-67F6300F6DED}" dt="2018-03-01T15:29:42.677" v="1661"/>
          <ac:spMkLst>
            <pc:docMk/>
            <pc:sldMk cId="872131199" sldId="277"/>
            <ac:spMk id="3" creationId="{AEEB30F9-CB44-4068-97EC-DD3254477770}"/>
          </ac:spMkLst>
        </pc:spChg>
        <pc:picChg chg="add mod modCrop">
          <ac:chgData name="carleen rossing" userId="bcefa13e5aa8d7ad" providerId="LiveId" clId="{FB227C10-9F45-403A-8239-67F6300F6DED}" dt="2018-03-01T15:30:22.609" v="1670" actId="14100"/>
          <ac:picMkLst>
            <pc:docMk/>
            <pc:sldMk cId="872131199" sldId="277"/>
            <ac:picMk id="4" creationId="{FF63A0B2-A3F1-41D3-9D70-A8F0B6AF5A0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1T16:04:00.221" idx="1">
    <p:pos x="6404" y="1933"/>
    <p:text>percentages bij de genome browser van 30 tot 70 %</p:text>
    <p:extLst>
      <p:ext uri="{C676402C-5697-4E1C-873F-D02D1690AC5C}">
        <p15:threadingInfo xmlns:p15="http://schemas.microsoft.com/office/powerpoint/2012/main" timeZoneBias="-60"/>
      </p:ext>
    </p:extLst>
  </p:cm>
  <p:cm authorId="1" dt="2018-03-01T16:05:23.598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7CF93-12C3-4346-8E93-56AD6D422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42" y="1065320"/>
            <a:ext cx="9052061" cy="2985516"/>
          </a:xfrm>
        </p:spPr>
        <p:txBody>
          <a:bodyPr/>
          <a:lstStyle/>
          <a:p>
            <a:r>
              <a:rPr lang="nl-NL" sz="5000" dirty="0"/>
              <a:t>Onderzoek het </a:t>
            </a:r>
            <a:r>
              <a:rPr lang="nl-NL" sz="5000" dirty="0" err="1"/>
              <a:t>gc</a:t>
            </a:r>
            <a:r>
              <a:rPr lang="nl-NL" sz="5000" dirty="0"/>
              <a:t>-percentage van de subtypen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898712-070B-46B3-AD69-DBFC6F304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Youri </a:t>
            </a:r>
            <a:r>
              <a:rPr lang="nl-NL" dirty="0" err="1"/>
              <a:t>Geboers</a:t>
            </a:r>
            <a:r>
              <a:rPr lang="nl-NL" dirty="0"/>
              <a:t>, Jelle van der Heide, </a:t>
            </a:r>
            <a:r>
              <a:rPr lang="nl-NL" dirty="0" err="1"/>
              <a:t>Aloys</a:t>
            </a:r>
            <a:r>
              <a:rPr lang="nl-NL" dirty="0"/>
              <a:t> Kuster, Carleen Rossing</a:t>
            </a:r>
          </a:p>
          <a:p>
            <a:r>
              <a:rPr lang="nl-NL" dirty="0"/>
              <a:t>Groep 1</a:t>
            </a:r>
          </a:p>
        </p:txBody>
      </p:sp>
    </p:spTree>
    <p:extLst>
      <p:ext uri="{BB962C8B-B14F-4D97-AF65-F5344CB8AC3E}">
        <p14:creationId xmlns:p14="http://schemas.microsoft.com/office/powerpoint/2010/main" val="102279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FCBCB-FE46-4096-9C97-7D1ABE01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3EC333-813C-4A9E-A071-684866E1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567B22A-C1C4-4601-BADA-6E7C4A617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9" t="13888" r="37812" b="43611"/>
          <a:stretch/>
        </p:blipFill>
        <p:spPr>
          <a:xfrm>
            <a:off x="1885949" y="609600"/>
            <a:ext cx="8001001" cy="48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8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DF6E9-D896-45A7-9571-8191B1CD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DB036A-5EB9-4F7E-8703-35464371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089E92-9128-4E47-8CC3-F89152C62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9" t="28148" r="40937" b="26250"/>
          <a:stretch/>
        </p:blipFill>
        <p:spPr>
          <a:xfrm>
            <a:off x="876299" y="635922"/>
            <a:ext cx="6829425" cy="48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45D23-F425-4A29-8320-8C5D93FB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54C0E85-E89B-4FA7-8DBF-92DE53D9A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151" y="928846"/>
            <a:ext cx="5175249" cy="3881437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0B06BEF-C4E2-4B43-85B9-8CEEB6F823A5}"/>
              </a:ext>
            </a:extLst>
          </p:cNvPr>
          <p:cNvSpPr txBox="1"/>
          <p:nvPr/>
        </p:nvSpPr>
        <p:spPr>
          <a:xfrm>
            <a:off x="677334" y="1930400"/>
            <a:ext cx="552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Homo sapiens, </a:t>
            </a:r>
            <a:r>
              <a:rPr lang="nl-NL" dirty="0" err="1"/>
              <a:t>cds</a:t>
            </a:r>
            <a:endParaRPr lang="nl-NL" dirty="0"/>
          </a:p>
        </p:txBody>
      </p:sp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1A6C37A0-9AF6-4160-B719-9831FD05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31954"/>
            <a:ext cx="4146761" cy="311007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57C9E93B-AE24-4E03-8F43-08BACB9B545D}"/>
              </a:ext>
            </a:extLst>
          </p:cNvPr>
          <p:cNvSpPr txBox="1"/>
          <p:nvPr/>
        </p:nvSpPr>
        <p:spPr>
          <a:xfrm>
            <a:off x="5181600" y="5248275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Soya</a:t>
            </a:r>
            <a:r>
              <a:rPr lang="nl-NL" dirty="0"/>
              <a:t> boon, </a:t>
            </a:r>
            <a:r>
              <a:rPr lang="nl-NL" dirty="0" err="1"/>
              <a:t>cds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924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34D0D-E8C6-4000-85B7-37F6CDDB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41A6B9E-42AB-4707-80A2-52B4F1442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53" y="-10319"/>
            <a:ext cx="9868827" cy="3078639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7380A48-5EC0-459D-9FBA-A83D65996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57" b="57843"/>
          <a:stretch/>
        </p:blipFill>
        <p:spPr>
          <a:xfrm>
            <a:off x="1156446" y="3068320"/>
            <a:ext cx="9009529" cy="28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3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D2CDC-DBB4-4D80-9F5E-C305AE24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33A73EB-337C-4E09-A6CE-D92073BFE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344" y="1546225"/>
            <a:ext cx="6269566" cy="4702175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42390B2A-CF2C-459E-B247-3418732022CF}"/>
              </a:ext>
            </a:extLst>
          </p:cNvPr>
          <p:cNvSpPr txBox="1"/>
          <p:nvPr/>
        </p:nvSpPr>
        <p:spPr>
          <a:xfrm>
            <a:off x="1009650" y="2478306"/>
            <a:ext cx="2152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Soya</a:t>
            </a:r>
            <a:r>
              <a:rPr lang="nl-NL" dirty="0"/>
              <a:t> boon, genoom</a:t>
            </a:r>
          </a:p>
          <a:p>
            <a:endParaRPr lang="nl-NL" dirty="0"/>
          </a:p>
          <a:p>
            <a:r>
              <a:rPr lang="nl-NL" dirty="0"/>
              <a:t>Geen vergelijking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223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A609C-9457-4193-880F-04CCA614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0B1AA1E8-70CD-4518-95BD-4D0D8E785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344" y="227013"/>
            <a:ext cx="5175249" cy="3881437"/>
          </a:xfr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7CCF76A3-F0B7-409D-BDF6-5B43E2FB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542501"/>
            <a:ext cx="4257682" cy="3193261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3993B6D7-7564-42B3-B7D4-207CA99483F0}"/>
              </a:ext>
            </a:extLst>
          </p:cNvPr>
          <p:cNvSpPr txBox="1"/>
          <p:nvPr/>
        </p:nvSpPr>
        <p:spPr>
          <a:xfrm>
            <a:off x="1809750" y="5143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Salmonella, gen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4849EEFE-8C3E-4F90-AEA2-763F094533E3}"/>
              </a:ext>
            </a:extLst>
          </p:cNvPr>
          <p:cNvSpPr txBox="1"/>
          <p:nvPr/>
        </p:nvSpPr>
        <p:spPr>
          <a:xfrm>
            <a:off x="5534025" y="5457825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e.coli</a:t>
            </a:r>
            <a:r>
              <a:rPr lang="nl-NL" dirty="0"/>
              <a:t>, gen</a:t>
            </a:r>
          </a:p>
        </p:txBody>
      </p:sp>
    </p:spTree>
    <p:extLst>
      <p:ext uri="{BB962C8B-B14F-4D97-AF65-F5344CB8AC3E}">
        <p14:creationId xmlns:p14="http://schemas.microsoft.com/office/powerpoint/2010/main" val="92206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4D86B-A1D4-4094-A871-566DD10F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DAFD118-8408-4899-A4DC-E59A20A42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9" t="9857" r="32444" b="10634"/>
          <a:stretch/>
        </p:blipFill>
        <p:spPr>
          <a:xfrm>
            <a:off x="563034" y="2532063"/>
            <a:ext cx="5448212" cy="3362325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378E974-D9BD-4F91-89F3-09230E6AB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46" y="127572"/>
            <a:ext cx="5800725" cy="279025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0CAB60E0-D0C5-4A41-B3C8-03262815A441}"/>
              </a:ext>
            </a:extLst>
          </p:cNvPr>
          <p:cNvSpPr txBox="1"/>
          <p:nvPr/>
        </p:nvSpPr>
        <p:spPr>
          <a:xfrm>
            <a:off x="7105650" y="3790950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e.Coli</a:t>
            </a:r>
            <a:r>
              <a:rPr lang="nl-NL" dirty="0"/>
              <a:t> bacterie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589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424C3-0E86-4CBB-913E-0166CB3F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AF58032-1175-4AD8-9A2A-3B3C5EC98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88" t="10102" r="33294"/>
          <a:stretch/>
        </p:blipFill>
        <p:spPr>
          <a:xfrm>
            <a:off x="295275" y="447676"/>
            <a:ext cx="6171472" cy="4356100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64D3854-E847-48EE-9EE3-C63A5C2A0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5" y="2625726"/>
            <a:ext cx="4673607" cy="35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8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29CCF-AD99-4E81-B47D-F2147F0B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723230-B585-4C63-BA5D-9E6A451A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1: het </a:t>
            </a:r>
            <a:r>
              <a:rPr lang="nl-NL" dirty="0" err="1"/>
              <a:t>gc</a:t>
            </a:r>
            <a:r>
              <a:rPr lang="nl-NL" dirty="0"/>
              <a:t>-percentage is het hoogst in coderende delen van het DNA, in coderende delen is meer stabiliteit nodig om de juiste producten(eiwitten) te vormen.</a:t>
            </a:r>
          </a:p>
          <a:p>
            <a:r>
              <a:rPr lang="nl-NL" dirty="0"/>
              <a:t>2: Bacteriën hebben bijna alleen maar coderende gedeeltes, in een bacterie is het minder erg als er een mutatie plaatsvindt</a:t>
            </a:r>
          </a:p>
          <a:p>
            <a:r>
              <a:rPr lang="nl-NL" dirty="0"/>
              <a:t>3: Het percentage is niet altijd 50 procent, want in sommige delen wil je nog meer stabiliteit om mutaties te voorkomen</a:t>
            </a:r>
          </a:p>
          <a:p>
            <a:r>
              <a:rPr lang="nl-NL" dirty="0"/>
              <a:t>4: het </a:t>
            </a:r>
            <a:r>
              <a:rPr lang="nl-NL" dirty="0" err="1"/>
              <a:t>gc</a:t>
            </a:r>
            <a:r>
              <a:rPr lang="nl-NL" dirty="0"/>
              <a:t> percentage in prokaryoten is stabieler dan in eukaryoten. Het percentage is hoger in eukaryoten om de smelttemperatuur te behalen bij primers</a:t>
            </a:r>
          </a:p>
          <a:p>
            <a:r>
              <a:rPr lang="nl-NL" dirty="0"/>
              <a:t>5: Dit zou kunnen komen, omdat het </a:t>
            </a:r>
            <a:r>
              <a:rPr lang="nl-NL" dirty="0" err="1"/>
              <a:t>gc</a:t>
            </a:r>
            <a:r>
              <a:rPr lang="nl-NL" dirty="0"/>
              <a:t> percentage minder van belang is in prokaryoten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858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48726-2A21-4BC2-87A5-2F3FD14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29FE19-1846-4726-BA98-254D5521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6: bij de </a:t>
            </a:r>
            <a:r>
              <a:rPr lang="nl-NL" dirty="0" err="1"/>
              <a:t>soya</a:t>
            </a:r>
            <a:r>
              <a:rPr lang="nl-NL" dirty="0"/>
              <a:t> plant is het laagste percentage 10% en bij de mens is dat ongeveer 20%, de extremen zijn bij sommige eukaryoten groter. Dit zou kunnen komen door verschillende aantallen genen</a:t>
            </a:r>
          </a:p>
          <a:p>
            <a:r>
              <a:rPr lang="nl-NL" dirty="0"/>
              <a:t>7: het </a:t>
            </a:r>
            <a:r>
              <a:rPr lang="nl-NL" dirty="0" err="1"/>
              <a:t>gc</a:t>
            </a:r>
            <a:r>
              <a:rPr lang="nl-NL" dirty="0"/>
              <a:t> percentage wordt berekend om te kunnen bepalen waar mogelijke genen zitten op een chromosoom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611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CD8A4-32AE-4646-BF51-D66A6AE5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CACAA1-7EF0-4FD9-BD7D-69792CED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  <a:p>
            <a:r>
              <a:rPr lang="nl-NL" dirty="0"/>
              <a:t>Enzym</a:t>
            </a:r>
          </a:p>
          <a:p>
            <a:r>
              <a:rPr lang="nl-NL" dirty="0"/>
              <a:t>Script</a:t>
            </a:r>
          </a:p>
          <a:p>
            <a:r>
              <a:rPr lang="nl-NL" dirty="0"/>
              <a:t>Analyse</a:t>
            </a:r>
          </a:p>
          <a:p>
            <a:r>
              <a:rPr lang="nl-NL" dirty="0"/>
              <a:t>Onderzoek</a:t>
            </a:r>
          </a:p>
          <a:p>
            <a:r>
              <a:rPr lang="nl-NL" dirty="0"/>
              <a:t>Resultaten </a:t>
            </a:r>
          </a:p>
          <a:p>
            <a:r>
              <a:rPr lang="nl-NL" dirty="0"/>
              <a:t>ERD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75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EC747-6E2D-4C54-8FB3-494661BC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C74EFB-582C-49A0-8C6F-027B1197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Script is hetzelfde alleen andere bestanden</a:t>
            </a:r>
          </a:p>
        </p:txBody>
      </p:sp>
    </p:spTree>
    <p:extLst>
      <p:ext uri="{BB962C8B-B14F-4D97-AF65-F5344CB8AC3E}">
        <p14:creationId xmlns:p14="http://schemas.microsoft.com/office/powerpoint/2010/main" val="16951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5B485-52AC-4AC7-9238-6BAC1B50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58A4D1-7579-40A1-A0FD-22231515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674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1F913-82A3-4E51-BDC8-26F90F79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ERD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F63A0B2-A3F1-41D3-9D70-A8F0B6AF5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98" t="13292" r="29352" b="42782"/>
          <a:stretch/>
        </p:blipFill>
        <p:spPr>
          <a:xfrm>
            <a:off x="1562099" y="923924"/>
            <a:ext cx="7277101" cy="4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3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B7019-A0B1-42D6-8568-14CA9E80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7A934-0634-429E-96BB-FD9F0025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dirty="0" err="1"/>
              <a:t>gc</a:t>
            </a:r>
            <a:r>
              <a:rPr lang="nl-NL" dirty="0"/>
              <a:t> percentage berekenen van een gen uit de glycolyse</a:t>
            </a:r>
          </a:p>
          <a:p>
            <a:r>
              <a:rPr lang="nl-NL" dirty="0"/>
              <a:t>Dit berekenen door middel van een script</a:t>
            </a:r>
          </a:p>
          <a:p>
            <a:r>
              <a:rPr lang="nl-NL" dirty="0"/>
              <a:t>Piekenpatroon vergelijken met bekende waarden</a:t>
            </a:r>
          </a:p>
        </p:txBody>
      </p:sp>
    </p:spTree>
    <p:extLst>
      <p:ext uri="{BB962C8B-B14F-4D97-AF65-F5344CB8AC3E}">
        <p14:creationId xmlns:p14="http://schemas.microsoft.com/office/powerpoint/2010/main" val="392148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CF96B-F5DF-4384-8C47-977D139B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Enzym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D751E-3073-4487-8A69-53346EAE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Glucose-6-fosfaat </a:t>
            </a:r>
            <a:r>
              <a:rPr lang="nl-NL" dirty="0" err="1"/>
              <a:t>isomerase</a:t>
            </a:r>
            <a:endParaRPr lang="nl-NL" dirty="0"/>
          </a:p>
          <a:p>
            <a:r>
              <a:rPr lang="nl-NL" dirty="0"/>
              <a:t>5.3.1.9</a:t>
            </a:r>
          </a:p>
          <a:p>
            <a:endParaRPr lang="nl-NL" dirty="0"/>
          </a:p>
          <a:p>
            <a:r>
              <a:rPr lang="nl-NL" dirty="0"/>
              <a:t>Organismen:</a:t>
            </a:r>
          </a:p>
          <a:p>
            <a:r>
              <a:rPr lang="nl-NL" dirty="0"/>
              <a:t>Mens</a:t>
            </a:r>
          </a:p>
          <a:p>
            <a:r>
              <a:rPr lang="nl-NL" dirty="0" err="1"/>
              <a:t>Soya</a:t>
            </a:r>
            <a:r>
              <a:rPr lang="nl-NL" dirty="0"/>
              <a:t> boon</a:t>
            </a:r>
          </a:p>
          <a:p>
            <a:r>
              <a:rPr lang="nl-NL" dirty="0"/>
              <a:t>Salmonella bacterie</a:t>
            </a:r>
          </a:p>
          <a:p>
            <a:r>
              <a:rPr lang="nl-NL" dirty="0" err="1"/>
              <a:t>E.coli</a:t>
            </a:r>
            <a:r>
              <a:rPr lang="nl-NL" dirty="0"/>
              <a:t> bacterie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27D0388-177C-459B-B108-1947B85B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48" y="127384"/>
            <a:ext cx="3711834" cy="295833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DD0881B-FF2F-4C00-A539-90F433FD4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4" t="8889" r="60078" b="4722"/>
          <a:stretch/>
        </p:blipFill>
        <p:spPr>
          <a:xfrm>
            <a:off x="4210519" y="1479166"/>
            <a:ext cx="3770961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0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DB938-977B-48C1-A51D-856A7F66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Script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39503E-3D2F-4165-9557-22AD3C04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C4DFB2D-74CB-4352-A1EB-0A57B2883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8889" r="21875" b="57917"/>
          <a:stretch/>
        </p:blipFill>
        <p:spPr>
          <a:xfrm>
            <a:off x="677334" y="1930400"/>
            <a:ext cx="10646479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C18F1-C88D-4E96-B048-E5A7ED17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602276-9216-42FB-91AC-1AD770ED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A7AAA86-8B44-44BE-8E20-1FFCD594C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1" t="43413" r="22657" b="8888"/>
          <a:stretch/>
        </p:blipFill>
        <p:spPr>
          <a:xfrm>
            <a:off x="332548" y="695325"/>
            <a:ext cx="9878253" cy="486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7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2CC05-F9E6-488D-8D47-555E4EEB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29370E-CF20-477A-8ADD-EAF6CB92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3DD958F-00D4-43AA-A2B2-311C70DBD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8" t="11908" r="25078" b="55833"/>
          <a:stretch/>
        </p:blipFill>
        <p:spPr>
          <a:xfrm>
            <a:off x="95250" y="1066800"/>
            <a:ext cx="1184762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2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8AB80-4989-4FDF-BFE0-5AA2E209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821421-39A8-4B0D-B14E-2915D8F9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70AB2DD-C112-4ACB-BC9F-2B49A1EC7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78" t="28194" r="20547" b="13148"/>
          <a:stretch/>
        </p:blipFill>
        <p:spPr>
          <a:xfrm>
            <a:off x="485129" y="609599"/>
            <a:ext cx="9544695" cy="55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3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3AA3E-5866-4E30-9C0E-A553E079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D7C844-6514-490D-B346-41460827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744EBD1-C907-4636-8014-1FDB21953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4" t="11908" r="28906" b="65277"/>
          <a:stretch/>
        </p:blipFill>
        <p:spPr>
          <a:xfrm>
            <a:off x="-323850" y="1060608"/>
            <a:ext cx="13039725" cy="36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755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279</Words>
  <Application>Microsoft Office PowerPoint</Application>
  <PresentationFormat>Breedbeeld</PresentationFormat>
  <Paragraphs>46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Onderzoek het gc-percentage van de subtypen</vt:lpstr>
      <vt:lpstr>inhoud</vt:lpstr>
      <vt:lpstr>Inleiding</vt:lpstr>
      <vt:lpstr>Enzym</vt:lpstr>
      <vt:lpstr>Script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analyse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vergelijken</vt:lpstr>
      <vt:lpstr>PowerPoint-presentatie</vt:lpstr>
      <vt:lpstr>onderzoek</vt:lpstr>
      <vt:lpstr>resultaten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 het gc-percentage van de subtypen</dc:title>
  <dc:creator>carleen rossing</dc:creator>
  <cp:lastModifiedBy>carleen rossing</cp:lastModifiedBy>
  <cp:revision>2</cp:revision>
  <dcterms:created xsi:type="dcterms:W3CDTF">2018-03-01T13:26:48Z</dcterms:created>
  <dcterms:modified xsi:type="dcterms:W3CDTF">2018-03-01T15:30:30Z</dcterms:modified>
</cp:coreProperties>
</file>