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72572-E685-4D8E-B93B-5238FEF51846}" type="datetimeFigureOut">
              <a:rPr lang="nl-NL" smtClean="0"/>
              <a:t>15-3-2018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15EC8-DD02-4BC4-B4F1-9D028F9A1C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575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15EC8-DD02-4BC4-B4F1-9D028F9A1CA9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60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4E110DF-E064-463D-B9E9-3FB6801C1260}" type="datetime1">
              <a:rPr lang="nl-NL" smtClean="0"/>
              <a:t>15-3-2018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82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5A97-A10E-4257-B6EA-1B8A0147FC26}" type="datetime1">
              <a:rPr lang="nl-NL" smtClean="0"/>
              <a:t>15-3-2018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241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5E40-CD12-4E29-B7FD-7C790561FF62}" type="datetime1">
              <a:rPr lang="nl-NL" smtClean="0"/>
              <a:t>15-3-2018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767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24EC-91D7-46EE-B27F-BADB730E4A61}" type="datetime1">
              <a:rPr lang="nl-NL" smtClean="0"/>
              <a:t>15-3-2018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515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101A-4107-4E99-AC5A-6B51A0CFA1D9}" type="datetime1">
              <a:rPr lang="nl-NL" smtClean="0"/>
              <a:t>15-3-2018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7284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A662-2BF8-46FC-9AC3-B6ECD97F5B92}" type="datetime1">
              <a:rPr lang="nl-NL" smtClean="0"/>
              <a:t>15-3-2018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0054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BB20-88E9-43F9-8773-005D23F674A3}" type="datetime1">
              <a:rPr lang="nl-NL" smtClean="0"/>
              <a:t>15-3-2018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12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50422D2-ECAD-4C5C-B49A-C5A6526B86AF}" type="datetime1">
              <a:rPr lang="nl-NL" smtClean="0"/>
              <a:t>15-3-2018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6965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C8C164E-6A8B-4B9F-ABEB-BC5880DCBAD0}" type="datetime1">
              <a:rPr lang="nl-NL" smtClean="0"/>
              <a:t>15-3-2018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551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61AA-CBD8-4525-99D9-494E1C56DF12}" type="datetime1">
              <a:rPr lang="nl-NL" smtClean="0"/>
              <a:t>15-3-2018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518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903F-9498-499F-9302-ABE5BA32EED2}" type="datetime1">
              <a:rPr lang="nl-NL" smtClean="0"/>
              <a:t>15-3-2018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678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4850-16D5-417F-997F-F855A59F0D1A}" type="datetime1">
              <a:rPr lang="nl-NL" smtClean="0"/>
              <a:t>15-3-2018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64380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D01-8774-4C89-9B79-54D6CDB4F657}" type="datetime1">
              <a:rPr lang="nl-NL" smtClean="0"/>
              <a:t>15-3-2018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1085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8665-36C4-48C8-8931-E9BD7E2129C4}" type="datetime1">
              <a:rPr lang="nl-NL" smtClean="0"/>
              <a:t>15-3-2018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24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7579-AF10-4443-835F-EA0679A6E88C}" type="datetime1">
              <a:rPr lang="nl-NL" smtClean="0"/>
              <a:t>15-3-2018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343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4DA5-F1D9-45C9-94A8-1DAB0C727DE8}" type="datetime1">
              <a:rPr lang="nl-NL" smtClean="0"/>
              <a:t>15-3-2018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012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268200" cy="6858000"/>
            <a:chOff x="0" y="0"/>
            <a:chExt cx="122682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7620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93EB-3B47-4B17-A39C-42BB7CB33DD5}" type="datetime1">
              <a:rPr lang="nl-NL" smtClean="0"/>
              <a:t>15-3-2018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916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46B3167-61F7-476D-81E0-C82545563737}" type="datetime1">
              <a:rPr lang="nl-NL" smtClean="0"/>
              <a:t>15-3-2018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4A781D3-7F12-4966-A988-FF93DB0CF0C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074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Karakterisering van virale Proteïnen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Aloys</a:t>
            </a:r>
            <a:r>
              <a:rPr lang="nl-NL" dirty="0" smtClean="0"/>
              <a:t> kuster, </a:t>
            </a:r>
            <a:r>
              <a:rPr lang="nl-NL" dirty="0" err="1" smtClean="0"/>
              <a:t>Carleen</a:t>
            </a:r>
            <a:r>
              <a:rPr lang="nl-NL" dirty="0" smtClean="0"/>
              <a:t> Rossing, Jelle van der heide, Youri </a:t>
            </a:r>
            <a:r>
              <a:rPr lang="nl-NL" dirty="0" err="1" smtClean="0"/>
              <a:t>Geboers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896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Database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NL" dirty="0" smtClean="0"/>
              <a:t>Het toevoegen van data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172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562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Doel</a:t>
            </a:r>
          </a:p>
          <a:p>
            <a:r>
              <a:rPr lang="nl-NL" dirty="0" smtClean="0"/>
              <a:t>Aminozuren</a:t>
            </a:r>
          </a:p>
          <a:p>
            <a:pPr lvl="1"/>
            <a:r>
              <a:rPr lang="nl-NL" dirty="0" smtClean="0"/>
              <a:t>Functies en functionele groepen</a:t>
            </a:r>
          </a:p>
          <a:p>
            <a:r>
              <a:rPr lang="nl-NL" dirty="0" smtClean="0"/>
              <a:t>Analyse van HIV1, HIV2, SIV en SIVmnd2</a:t>
            </a:r>
          </a:p>
          <a:p>
            <a:r>
              <a:rPr lang="nl-NL" dirty="0" smtClean="0"/>
              <a:t>Database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75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Het benoemen, herkennen en verklaren van aminozuren en hun functie(s)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369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Aminozuren</a:t>
            </a:r>
            <a:endParaRPr lang="nl-NL" dirty="0"/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340831"/>
              </p:ext>
            </p:extLst>
          </p:nvPr>
        </p:nvGraphicFramePr>
        <p:xfrm>
          <a:off x="1858612" y="2240280"/>
          <a:ext cx="7354095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819"/>
                <a:gridCol w="1470819"/>
                <a:gridCol w="1470819"/>
                <a:gridCol w="1470819"/>
                <a:gridCol w="1470819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Animozuur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3-Letter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1-Letter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R-groep P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R-groep 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Alanine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Ala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Non-polair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Neutraal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Arginine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Arg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(licht)Polair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Positief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Asparagine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Asn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Neutraal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Asparaginezuur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Asp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Negatief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Cysteïne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Cys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C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Non-Polair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Neutraal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Glutaminezuur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Glu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Negatief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Glutamine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Gln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Q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Neutraal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Glycine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Gly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Non-polair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Neutraal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Histidine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His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H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(licht)Polair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Mix</a:t>
                      </a:r>
                      <a:r>
                        <a:rPr lang="nl-NL" baseline="0" dirty="0" smtClean="0"/>
                        <a:t> 10/90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Isoleucine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Ile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I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Non-polair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Neutraal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92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Aminozuren</a:t>
            </a:r>
            <a:endParaRPr lang="nl-NL" dirty="0"/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581485"/>
              </p:ext>
            </p:extLst>
          </p:nvPr>
        </p:nvGraphicFramePr>
        <p:xfrm>
          <a:off x="1858612" y="2324826"/>
          <a:ext cx="735409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819"/>
                <a:gridCol w="1470819"/>
                <a:gridCol w="1470819"/>
                <a:gridCol w="1470819"/>
                <a:gridCol w="1470819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Animozuur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3-Letter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1-Letter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R-groep P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R-groep 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Leucine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Leu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Non-polair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neutraal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Lysine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Lys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(licht)Polair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Positief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Methionine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Non-polair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Neutraal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Phenylalanine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Phe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F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Non-polair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Neutraal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Proline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Pro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Non-polair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Neutraal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Serine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Ser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Neutraal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Threonine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Thr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Neutraal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Tryptofaan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Trp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W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Non-polair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Neutraal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Tyrosine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Tyr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Neutraal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Valine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Val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Non-polair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Neutraal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434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Aminozuur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759" y="268513"/>
            <a:ext cx="5131418" cy="6320975"/>
          </a:xfrm>
        </p:spPr>
      </p:pic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NL" dirty="0"/>
              <a:t>Functies en </a:t>
            </a:r>
            <a:r>
              <a:rPr lang="nl-NL" dirty="0" smtClean="0"/>
              <a:t>functionele groepen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2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Analyse van HIV1, HIV2, SIV en SIVmnd2</a:t>
            </a:r>
          </a:p>
        </p:txBody>
      </p:sp>
      <p:sp>
        <p:nvSpPr>
          <p:cNvPr id="6" name="Rechthoek 5"/>
          <p:cNvSpPr/>
          <p:nvPr/>
        </p:nvSpPr>
        <p:spPr>
          <a:xfrm>
            <a:off x="9501052" y="0"/>
            <a:ext cx="1933303" cy="73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097" y="327660"/>
            <a:ext cx="5933258" cy="6301140"/>
          </a:xfrm>
        </p:spPr>
      </p:pic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811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Analyse van HIV1, HIV2, SIV en SIVmnd2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7"/>
          <a:stretch/>
        </p:blipFill>
        <p:spPr>
          <a:xfrm>
            <a:off x="5611401" y="1295400"/>
            <a:ext cx="5648157" cy="3966755"/>
          </a:xfrm>
        </p:spPr>
      </p:pic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NL" dirty="0" smtClean="0"/>
              <a:t>Welke komt het vaakst voor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771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Database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ERD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29" y="2603500"/>
            <a:ext cx="7195820" cy="4038654"/>
          </a:xfrm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81D3-7F12-4966-A988-FF93DB0CF0C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2465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-directiekamer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directiekamer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directiekamer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</TotalTime>
  <Words>216</Words>
  <Application>Microsoft Office PowerPoint</Application>
  <PresentationFormat>Breedbeeld</PresentationFormat>
  <Paragraphs>144</Paragraphs>
  <Slides>11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Ion-directiekamer</vt:lpstr>
      <vt:lpstr>Karakterisering van virale Proteïnen</vt:lpstr>
      <vt:lpstr>Inhoud</vt:lpstr>
      <vt:lpstr>Doel</vt:lpstr>
      <vt:lpstr>Aminozuren</vt:lpstr>
      <vt:lpstr>Aminozuren</vt:lpstr>
      <vt:lpstr>Aminozuur</vt:lpstr>
      <vt:lpstr>Analyse van HIV1, HIV2, SIV en SIVmnd2</vt:lpstr>
      <vt:lpstr>Analyse van HIV1, HIV2, SIV en SIVmnd2</vt:lpstr>
      <vt:lpstr>Database</vt:lpstr>
      <vt:lpstr>Database </vt:lpstr>
      <vt:lpstr>Vragen?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Karakterisering van virale Proteïnen</dc:title>
  <dc:creator>Youri Geboers</dc:creator>
  <cp:lastModifiedBy>Youri Geboers</cp:lastModifiedBy>
  <cp:revision>7</cp:revision>
  <dcterms:created xsi:type="dcterms:W3CDTF">2018-03-15T14:42:51Z</dcterms:created>
  <dcterms:modified xsi:type="dcterms:W3CDTF">2018-03-15T15:43:49Z</dcterms:modified>
</cp:coreProperties>
</file>