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E7DB1-219A-4076-88B7-87511661CC94}">
  <a:tblStyle styleId="{045E7DB1-219A-4076-88B7-87511661CC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7E9"/>
          </a:solidFill>
        </a:fill>
      </a:tcStyle>
    </a:wholeTbl>
    <a:band1H>
      <a:tcTxStyle/>
      <a:tcStyle>
        <a:fill>
          <a:solidFill>
            <a:srgbClr val="D8CCCF"/>
          </a:solidFill>
        </a:fill>
      </a:tcStyle>
    </a:band1H>
    <a:band2H>
      <a:tcTxStyle/>
    </a:band2H>
    <a:band1V>
      <a:tcTxStyle/>
      <a:tcStyle>
        <a:fill>
          <a:solidFill>
            <a:srgbClr val="D8CC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a6d22fdd5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ea6d22fdd5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Predict what you think this program does.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Type in the code and run it to see if you were right.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If your code does not work, you need to do what is called “debugging” and check each line of your program has been input correctly.</a:t>
            </a:r>
            <a:endParaRPr/>
          </a:p>
          <a:p>
            <a:pPr indent="-228600" lvl="1" marL="6000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typed every line of code exactly as you see it?</a:t>
            </a:r>
            <a:endParaRPr/>
          </a:p>
          <a:p>
            <a:pPr indent="-228600" lvl="1" marL="6000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used a tab before </a:t>
            </a:r>
            <a:r>
              <a:rPr lang="en-GB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print("Hello World"), not spaces?</a:t>
            </a:r>
            <a:endParaRPr sz="1100">
              <a:solidFill>
                <a:srgbClr val="595959"/>
              </a:solidFill>
            </a:endParaRPr>
          </a:p>
          <a:p>
            <a:pPr indent="-228600" lvl="1" marL="6000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Are the commands such as def and print in lowercase?</a:t>
            </a:r>
            <a:endParaRPr/>
          </a:p>
          <a:p>
            <a:pPr indent="-228600" lvl="1" marL="6000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missed the colon at the end of the line </a:t>
            </a:r>
            <a:r>
              <a:rPr lang="en-GB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OutputText():</a:t>
            </a:r>
            <a:r>
              <a:rPr lang="en-GB" sz="1100">
                <a:solidFill>
                  <a:srgbClr val="595959"/>
                </a:solidFill>
              </a:rPr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95959"/>
                </a:solidFill>
              </a:rPr>
              <a:t>It is a custom in computer science to write Hello World as your first program when you learn a new programming language.</a:t>
            </a:r>
            <a:endParaRPr/>
          </a:p>
        </p:txBody>
      </p:sp>
      <p:sp>
        <p:nvSpPr>
          <p:cNvPr id="162" name="Google Shape;162;g1ea6d22fdd5_2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a6d22fdd5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ea6d22fdd5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Answer the questions in the tables using the sample code on this slide.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Enter your answer in the row under the question.</a:t>
            </a:r>
            <a:endParaRPr/>
          </a:p>
        </p:txBody>
      </p:sp>
      <p:sp>
        <p:nvSpPr>
          <p:cNvPr id="254" name="Google Shape;254;g1ea6d22fdd5_2_1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a6d22fdd5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ea6d22fdd5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Use these keywords you learned as a handy reference when you make your own programs.</a:t>
            </a:r>
            <a:endParaRPr/>
          </a:p>
        </p:txBody>
      </p:sp>
      <p:sp>
        <p:nvSpPr>
          <p:cNvPr id="276" name="Google Shape;276;g1ea6d22fdd5_2_2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a6d22fdd5_2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ea6d22fdd5_2_2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283" name="Google Shape;283;g1ea6d22fdd5_2_2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a6d22fdd5_2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ea6d22fdd5_2_2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305" name="Google Shape;305;g1ea6d22fdd5_2_2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a6d22fdd5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ea6d22fdd5_2_2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326" name="Google Shape;326;g1ea6d22fdd5_2_2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a6d22fdd5_2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ea6d22fdd5_2_2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335" name="Google Shape;335;g1ea6d22fdd5_2_2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a6d22fdd5_2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ea6d22fdd5_2_2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347" name="Google Shape;347;g1ea6d22fdd5_2_2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a6d22fdd5_2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ea6d22fdd5_2_2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355" name="Google Shape;355;g1ea6d22fdd5_2_2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a6d22fdd5_2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ea6d22fdd5_2_3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at some of the problems using what you have learned in this objective.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use the commands that you have been shown in the example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using commands that you have not been taught because you may not be able to use these when answering exam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your teacher does not direct you, aim to achieve 6 points in total in this objective.</a:t>
            </a:r>
            <a:endParaRPr/>
          </a:p>
        </p:txBody>
      </p:sp>
      <p:sp>
        <p:nvSpPr>
          <p:cNvPr id="375" name="Google Shape;375;g1ea6d22fdd5_2_3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a6d22fdd5_2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ea6d22fdd5_2_3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Self assess your work by evaluating your solutions against these criteria. Enter yes or no in the “Self-assess” column.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Once you have completed the objective, show your programs to your teacher so you can review them together.</a:t>
            </a:r>
            <a:endParaRPr/>
          </a:p>
        </p:txBody>
      </p:sp>
      <p:sp>
        <p:nvSpPr>
          <p:cNvPr id="382" name="Google Shape;382;g1ea6d22fdd5_2_3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a6d22fdd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a6d22fdd5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Change the program so that it outputs the following text instead:</a:t>
            </a:r>
            <a:br>
              <a:rPr lang="en-GB"/>
            </a:br>
            <a:r>
              <a:rPr lang="en-GB"/>
              <a:t>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Anyone can write code that computers understand. Good programmers write code humans can understand.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/>
              <a:t>This is a famous quote from Martin Fowler, a British software developer. It explains why you should use comments and subroutines.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Change the program so that it outputs the following text on two lines:</a:t>
            </a:r>
            <a:br>
              <a:rPr lang="en-GB"/>
            </a:b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 am learning to code…</a:t>
            </a:r>
            <a:b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…and it is fun</a:t>
            </a:r>
            <a:endParaRPr/>
          </a:p>
        </p:txBody>
      </p:sp>
      <p:sp>
        <p:nvSpPr>
          <p:cNvPr id="171" name="Google Shape;171;g1ea6d22fdd5_2_1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6d22fdd5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ea6d22fdd5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Predict what you think this program does.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Type in the code and run it to see if you were right.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If your code does not work, you have a bug and need to debug it:</a:t>
            </a:r>
            <a:endParaRPr/>
          </a:p>
          <a:p>
            <a:pPr indent="-228600" lvl="1" marL="6000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typed every line of code exactly as you see it?</a:t>
            </a:r>
            <a:endParaRPr/>
          </a:p>
          <a:p>
            <a:pPr indent="-228600" lvl="1" marL="6000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used a tab before </a:t>
            </a:r>
            <a:r>
              <a:rPr lang="en-GB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the command return?</a:t>
            </a:r>
            <a:endParaRPr sz="1100">
              <a:solidFill>
                <a:srgbClr val="595959"/>
              </a:solidFill>
            </a:endParaRPr>
          </a:p>
          <a:p>
            <a:pPr indent="-228600" lvl="1" marL="6000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Are the commands such as def and print in lowercase?</a:t>
            </a:r>
            <a:endParaRPr/>
          </a:p>
          <a:p>
            <a:pPr indent="-228600" lvl="1" marL="6000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missed the colon at the end of the line </a:t>
            </a:r>
            <a:r>
              <a:rPr lang="en-GB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OutputText():</a:t>
            </a:r>
            <a:r>
              <a:rPr lang="en-GB" sz="1100">
                <a:solidFill>
                  <a:srgbClr val="595959"/>
                </a:solidFill>
              </a:rPr>
              <a:t>?</a:t>
            </a:r>
            <a:endParaRPr/>
          </a:p>
          <a:p>
            <a:pPr indent="-142875" lvl="0" marL="1428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Find out, why are errors in code called bugs?</a:t>
            </a:r>
            <a:endParaRPr/>
          </a:p>
        </p:txBody>
      </p:sp>
      <p:sp>
        <p:nvSpPr>
          <p:cNvPr id="180" name="Google Shape;180;g1ea6d22fdd5_2_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a6d22fdd5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a6d22fdd5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Change the program so that it calculates a 20% discount from £55.</a:t>
            </a:r>
            <a:endParaRPr/>
          </a:p>
        </p:txBody>
      </p:sp>
      <p:sp>
        <p:nvSpPr>
          <p:cNvPr id="189" name="Google Shape;189;g1ea6d22fdd5_2_1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6d22fdd5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a6d22fdd5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Predict what you think this program does.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Type in the code and run it to see if you were right.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AutoNum type="arabicPeriod"/>
            </a:pPr>
            <a:r>
              <a:rPr lang="en-GB" sz="1100">
                <a:solidFill>
                  <a:srgbClr val="595959"/>
                </a:solidFill>
              </a:rPr>
              <a:t>If your code does not work, you need to debug it:</a:t>
            </a:r>
            <a:endParaRPr/>
          </a:p>
          <a:p>
            <a:pPr indent="-228600" lvl="1" marL="6000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typed every line of code exactly as you see it?</a:t>
            </a:r>
            <a:endParaRPr/>
          </a:p>
          <a:p>
            <a:pPr indent="-228600" lvl="1" marL="6000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used a tab before </a:t>
            </a:r>
            <a:r>
              <a:rPr lang="en-GB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the command return?</a:t>
            </a:r>
            <a:endParaRPr sz="1100">
              <a:solidFill>
                <a:srgbClr val="595959"/>
              </a:solidFill>
            </a:endParaRPr>
          </a:p>
          <a:p>
            <a:pPr indent="-228600" lvl="1" marL="6000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Are the commands such as def and print in lowercase?</a:t>
            </a:r>
            <a:endParaRPr/>
          </a:p>
          <a:p>
            <a:pPr indent="-228600" lvl="1" marL="6000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rgbClr val="595959"/>
                </a:solidFill>
              </a:rPr>
              <a:t>Have you missed the colon?</a:t>
            </a:r>
            <a:endParaRPr/>
          </a:p>
        </p:txBody>
      </p:sp>
      <p:sp>
        <p:nvSpPr>
          <p:cNvPr id="201" name="Google Shape;201;g1ea6d22fdd5_2_1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a6d22fdd5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ea6d22fdd5_2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Change the program so that it calculates the flow rate of an IV infusion flow pump. U</a:t>
            </a:r>
            <a:r>
              <a:rPr b="0" i="0" lang="en-GB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se the formula, volume (ml) divided by time (min), multiplied by 60 min. This equals the IV flow rate in mL/hr.</a:t>
            </a:r>
            <a:br>
              <a:rPr b="0" i="0" lang="en-GB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Using this formula, 100 ml divided by 30 minutes, times 60 minutes in 1 hour, equals 200 ml/hr.</a:t>
            </a:r>
            <a:endParaRPr/>
          </a:p>
        </p:txBody>
      </p:sp>
      <p:sp>
        <p:nvSpPr>
          <p:cNvPr id="210" name="Google Shape;210;g1ea6d22fdd5_2_1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a6d22fdd5_2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ea6d22fdd5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Read the summary of the key learning points for this objective.</a:t>
            </a:r>
            <a:endParaRPr/>
          </a:p>
        </p:txBody>
      </p:sp>
      <p:sp>
        <p:nvSpPr>
          <p:cNvPr id="220" name="Google Shape;220;g1ea6d22fdd5_2_1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6d22fdd5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ea6d22fdd5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Read the summary of the key learning points for this objective.</a:t>
            </a:r>
            <a:endParaRPr/>
          </a:p>
        </p:txBody>
      </p:sp>
      <p:sp>
        <p:nvSpPr>
          <p:cNvPr id="226" name="Google Shape;226;g1ea6d22fdd5_2_1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a6d22fdd5_2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ea6d22fdd5_2_1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Answer the questions in the tables using the sample code on this slide.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GB"/>
              <a:t>Enter your answer in the row under the question.</a:t>
            </a:r>
            <a:endParaRPr/>
          </a:p>
        </p:txBody>
      </p:sp>
      <p:sp>
        <p:nvSpPr>
          <p:cNvPr id="232" name="Google Shape;232;g1ea6d22fdd5_2_1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y">
  <p:cSld name="Tr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89064" y="712150"/>
            <a:ext cx="5152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</a:t>
            </a:r>
            <a:endParaRPr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6" name="Google Shape;66;p14"/>
          <p:cNvGrpSpPr/>
          <p:nvPr/>
        </p:nvGrpSpPr>
        <p:grpSpPr>
          <a:xfrm>
            <a:off x="7440544" y="4718956"/>
            <a:ext cx="1470514" cy="424544"/>
            <a:chOff x="8060589" y="6291941"/>
            <a:chExt cx="1593057" cy="566059"/>
          </a:xfrm>
        </p:grpSpPr>
        <p:sp>
          <p:nvSpPr>
            <p:cNvPr id="67" name="Google Shape;67;p14"/>
            <p:cNvSpPr/>
            <p:nvPr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084402" y="6318488"/>
              <a:ext cx="295274" cy="295274"/>
            </a:xfrm>
            <a:prstGeom prst="pie">
              <a:avLst>
                <a:gd fmla="val 16147186" name="adj1"/>
                <a:gd fmla="val 5311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200"/>
            </a:p>
          </p:txBody>
        </p:sp>
        <p:cxnSp>
          <p:nvCxnSpPr>
            <p:cNvPr id="70" name="Google Shape;70;p14"/>
            <p:cNvCxnSpPr>
              <a:stCxn id="69" idx="4"/>
              <a:endCxn id="71" idx="0"/>
            </p:cNvCxnSpPr>
            <p:nvPr/>
          </p:nvCxnSpPr>
          <p:spPr>
            <a:xfrm>
              <a:off x="8232039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01121" y="6318488"/>
              <a:ext cx="295274" cy="295274"/>
            </a:xfrm>
            <a:prstGeom prst="pie">
              <a:avLst>
                <a:gd fmla="val 16147186" name="adj1"/>
                <a:gd fmla="val 5352718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200"/>
            </a:p>
          </p:txBody>
        </p:sp>
        <p:cxnSp>
          <p:nvCxnSpPr>
            <p:cNvPr id="74" name="Google Shape;74;p14"/>
            <p:cNvCxnSpPr>
              <a:stCxn id="73" idx="4"/>
              <a:endCxn id="75" idx="0"/>
            </p:cNvCxnSpPr>
            <p:nvPr/>
          </p:nvCxnSpPr>
          <p:spPr>
            <a:xfrm>
              <a:off x="8648758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917840" y="6318488"/>
              <a:ext cx="295274" cy="295274"/>
            </a:xfrm>
            <a:prstGeom prst="pie">
              <a:avLst>
                <a:gd fmla="val 16147186" name="adj1"/>
                <a:gd fmla="val 1075128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1200"/>
            </a:p>
          </p:txBody>
        </p:sp>
        <p:cxnSp>
          <p:nvCxnSpPr>
            <p:cNvPr id="78" name="Google Shape;78;p14"/>
            <p:cNvCxnSpPr>
              <a:stCxn id="77" idx="4"/>
              <a:endCxn id="79" idx="0"/>
            </p:cNvCxnSpPr>
            <p:nvPr/>
          </p:nvCxnSpPr>
          <p:spPr>
            <a:xfrm>
              <a:off x="9065477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200"/>
            </a:p>
          </p:txBody>
        </p:sp>
        <p:cxnSp>
          <p:nvCxnSpPr>
            <p:cNvPr id="81" name="Google Shape;81;p14"/>
            <p:cNvCxnSpPr>
              <a:stCxn id="80" idx="4"/>
              <a:endCxn id="82" idx="0"/>
            </p:cNvCxnSpPr>
            <p:nvPr/>
          </p:nvCxnSpPr>
          <p:spPr>
            <a:xfrm>
              <a:off x="9482196" y="6634841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" name="Google Shape;83;p14"/>
            <p:cNvCxnSpPr>
              <a:stCxn id="71" idx="6"/>
              <a:endCxn id="75" idx="2"/>
            </p:cNvCxnSpPr>
            <p:nvPr/>
          </p:nvCxnSpPr>
          <p:spPr>
            <a:xfrm>
              <a:off x="8267758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4"/>
            <p:cNvCxnSpPr>
              <a:stCxn id="75" idx="6"/>
              <a:endCxn id="79" idx="2"/>
            </p:cNvCxnSpPr>
            <p:nvPr/>
          </p:nvCxnSpPr>
          <p:spPr>
            <a:xfrm>
              <a:off x="8684477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4"/>
            <p:cNvCxnSpPr>
              <a:stCxn id="79" idx="6"/>
              <a:endCxn id="82" idx="2"/>
            </p:cNvCxnSpPr>
            <p:nvPr/>
          </p:nvCxnSpPr>
          <p:spPr>
            <a:xfrm flipH="1" rot="10800000">
              <a:off x="9101196" y="6820375"/>
              <a:ext cx="346800" cy="2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6" name="Google Shape;86;p14"/>
          <p:cNvSpPr txBox="1"/>
          <p:nvPr/>
        </p:nvSpPr>
        <p:spPr>
          <a:xfrm>
            <a:off x="5916626" y="4696852"/>
            <a:ext cx="1523479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vestigate">
  <p:cSld name="Investiga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189064" y="712150"/>
            <a:ext cx="14444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INVESTIGATE</a:t>
            </a:r>
            <a:endParaRPr sz="12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0" name="Google Shape;90;p15"/>
          <p:cNvGrpSpPr/>
          <p:nvPr/>
        </p:nvGrpSpPr>
        <p:grpSpPr>
          <a:xfrm>
            <a:off x="7440544" y="4718956"/>
            <a:ext cx="1470514" cy="424544"/>
            <a:chOff x="8060589" y="6291941"/>
            <a:chExt cx="1593057" cy="566059"/>
          </a:xfrm>
        </p:grpSpPr>
        <p:sp>
          <p:nvSpPr>
            <p:cNvPr id="91" name="Google Shape;91;p15"/>
            <p:cNvSpPr/>
            <p:nvPr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084402" y="6318488"/>
              <a:ext cx="295274" cy="295274"/>
            </a:xfrm>
            <a:prstGeom prst="pie">
              <a:avLst>
                <a:gd fmla="val 16147186" name="adj1"/>
                <a:gd fmla="val 5311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200"/>
            </a:p>
          </p:txBody>
        </p:sp>
        <p:cxnSp>
          <p:nvCxnSpPr>
            <p:cNvPr id="94" name="Google Shape;94;p15"/>
            <p:cNvCxnSpPr>
              <a:stCxn id="93" idx="4"/>
              <a:endCxn id="95" idx="0"/>
            </p:cNvCxnSpPr>
            <p:nvPr/>
          </p:nvCxnSpPr>
          <p:spPr>
            <a:xfrm>
              <a:off x="8232039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5" name="Google Shape;95;p15"/>
            <p:cNvSpPr/>
            <p:nvPr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501121" y="6318488"/>
              <a:ext cx="295274" cy="295274"/>
            </a:xfrm>
            <a:prstGeom prst="pie">
              <a:avLst>
                <a:gd fmla="val 16147186" name="adj1"/>
                <a:gd fmla="val 5352718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200"/>
            </a:p>
          </p:txBody>
        </p:sp>
        <p:cxnSp>
          <p:nvCxnSpPr>
            <p:cNvPr id="98" name="Google Shape;98;p15"/>
            <p:cNvCxnSpPr>
              <a:stCxn id="97" idx="4"/>
              <a:endCxn id="99" idx="0"/>
            </p:cNvCxnSpPr>
            <p:nvPr/>
          </p:nvCxnSpPr>
          <p:spPr>
            <a:xfrm>
              <a:off x="8648758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9" name="Google Shape;99;p15"/>
            <p:cNvSpPr/>
            <p:nvPr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917840" y="6318488"/>
              <a:ext cx="295274" cy="295274"/>
            </a:xfrm>
            <a:prstGeom prst="pie">
              <a:avLst>
                <a:gd fmla="val 16147186" name="adj1"/>
                <a:gd fmla="val 1075128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1200"/>
            </a:p>
          </p:txBody>
        </p:sp>
        <p:cxnSp>
          <p:nvCxnSpPr>
            <p:cNvPr id="102" name="Google Shape;102;p15"/>
            <p:cNvCxnSpPr>
              <a:stCxn id="101" idx="4"/>
              <a:endCxn id="103" idx="0"/>
            </p:cNvCxnSpPr>
            <p:nvPr/>
          </p:nvCxnSpPr>
          <p:spPr>
            <a:xfrm>
              <a:off x="9065477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3" name="Google Shape;103;p15"/>
            <p:cNvSpPr/>
            <p:nvPr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200"/>
            </a:p>
          </p:txBody>
        </p:sp>
        <p:cxnSp>
          <p:nvCxnSpPr>
            <p:cNvPr id="105" name="Google Shape;105;p15"/>
            <p:cNvCxnSpPr>
              <a:stCxn id="104" idx="4"/>
              <a:endCxn id="106" idx="0"/>
            </p:cNvCxnSpPr>
            <p:nvPr/>
          </p:nvCxnSpPr>
          <p:spPr>
            <a:xfrm>
              <a:off x="9482196" y="6634841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6" name="Google Shape;106;p15"/>
            <p:cNvSpPr/>
            <p:nvPr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5"/>
            <p:cNvCxnSpPr>
              <a:stCxn id="95" idx="6"/>
              <a:endCxn id="99" idx="2"/>
            </p:cNvCxnSpPr>
            <p:nvPr/>
          </p:nvCxnSpPr>
          <p:spPr>
            <a:xfrm>
              <a:off x="8267758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>
              <a:stCxn id="99" idx="6"/>
              <a:endCxn id="103" idx="2"/>
            </p:cNvCxnSpPr>
            <p:nvPr/>
          </p:nvCxnSpPr>
          <p:spPr>
            <a:xfrm>
              <a:off x="8684477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>
              <a:stCxn id="103" idx="6"/>
              <a:endCxn id="106" idx="2"/>
            </p:cNvCxnSpPr>
            <p:nvPr/>
          </p:nvCxnSpPr>
          <p:spPr>
            <a:xfrm flipH="1" rot="10800000">
              <a:off x="9101196" y="6820375"/>
              <a:ext cx="346800" cy="2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" name="Google Shape;110;p15"/>
          <p:cNvSpPr txBox="1"/>
          <p:nvPr/>
        </p:nvSpPr>
        <p:spPr>
          <a:xfrm>
            <a:off x="5916626" y="4696852"/>
            <a:ext cx="1523479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ke">
  <p:cSld name="Mak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189064" y="712150"/>
            <a:ext cx="7638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</a:t>
            </a:r>
            <a:endParaRPr sz="12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14" name="Google Shape;114;p16"/>
          <p:cNvGrpSpPr/>
          <p:nvPr/>
        </p:nvGrpSpPr>
        <p:grpSpPr>
          <a:xfrm>
            <a:off x="7440544" y="4718956"/>
            <a:ext cx="1470514" cy="424544"/>
            <a:chOff x="8060589" y="6291941"/>
            <a:chExt cx="1593057" cy="566059"/>
          </a:xfrm>
        </p:grpSpPr>
        <p:sp>
          <p:nvSpPr>
            <p:cNvPr id="115" name="Google Shape;115;p16"/>
            <p:cNvSpPr/>
            <p:nvPr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084402" y="6318488"/>
              <a:ext cx="295274" cy="295274"/>
            </a:xfrm>
            <a:prstGeom prst="pie">
              <a:avLst>
                <a:gd fmla="val 16147186" name="adj1"/>
                <a:gd fmla="val 5311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200"/>
            </a:p>
          </p:txBody>
        </p:sp>
        <p:cxnSp>
          <p:nvCxnSpPr>
            <p:cNvPr id="118" name="Google Shape;118;p16"/>
            <p:cNvCxnSpPr>
              <a:stCxn id="117" idx="4"/>
              <a:endCxn id="119" idx="0"/>
            </p:cNvCxnSpPr>
            <p:nvPr/>
          </p:nvCxnSpPr>
          <p:spPr>
            <a:xfrm>
              <a:off x="8232039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501121" y="6318488"/>
              <a:ext cx="295274" cy="295274"/>
            </a:xfrm>
            <a:prstGeom prst="pie">
              <a:avLst>
                <a:gd fmla="val 16147186" name="adj1"/>
                <a:gd fmla="val 5352718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200"/>
            </a:p>
          </p:txBody>
        </p:sp>
        <p:cxnSp>
          <p:nvCxnSpPr>
            <p:cNvPr id="122" name="Google Shape;122;p16"/>
            <p:cNvCxnSpPr>
              <a:stCxn id="121" idx="4"/>
              <a:endCxn id="123" idx="0"/>
            </p:cNvCxnSpPr>
            <p:nvPr/>
          </p:nvCxnSpPr>
          <p:spPr>
            <a:xfrm>
              <a:off x="8648758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16"/>
            <p:cNvSpPr/>
            <p:nvPr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8917840" y="6318488"/>
              <a:ext cx="295274" cy="295274"/>
            </a:xfrm>
            <a:prstGeom prst="pie">
              <a:avLst>
                <a:gd fmla="val 16147186" name="adj1"/>
                <a:gd fmla="val 1075128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1200"/>
            </a:p>
          </p:txBody>
        </p:sp>
        <p:cxnSp>
          <p:nvCxnSpPr>
            <p:cNvPr id="126" name="Google Shape;126;p16"/>
            <p:cNvCxnSpPr>
              <a:stCxn id="125" idx="4"/>
              <a:endCxn id="127" idx="0"/>
            </p:cNvCxnSpPr>
            <p:nvPr/>
          </p:nvCxnSpPr>
          <p:spPr>
            <a:xfrm>
              <a:off x="9065477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7" name="Google Shape;127;p16"/>
            <p:cNvSpPr/>
            <p:nvPr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200"/>
            </a:p>
          </p:txBody>
        </p:sp>
        <p:cxnSp>
          <p:nvCxnSpPr>
            <p:cNvPr id="129" name="Google Shape;129;p16"/>
            <p:cNvCxnSpPr>
              <a:stCxn id="128" idx="4"/>
              <a:endCxn id="130" idx="0"/>
            </p:cNvCxnSpPr>
            <p:nvPr/>
          </p:nvCxnSpPr>
          <p:spPr>
            <a:xfrm>
              <a:off x="9482196" y="6634841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6"/>
            <p:cNvCxnSpPr>
              <a:stCxn id="119" idx="6"/>
              <a:endCxn id="123" idx="2"/>
            </p:cNvCxnSpPr>
            <p:nvPr/>
          </p:nvCxnSpPr>
          <p:spPr>
            <a:xfrm>
              <a:off x="8267758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6"/>
            <p:cNvCxnSpPr>
              <a:stCxn id="123" idx="6"/>
              <a:endCxn id="127" idx="2"/>
            </p:cNvCxnSpPr>
            <p:nvPr/>
          </p:nvCxnSpPr>
          <p:spPr>
            <a:xfrm>
              <a:off x="8684477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6"/>
            <p:cNvCxnSpPr>
              <a:stCxn id="127" idx="6"/>
              <a:endCxn id="130" idx="2"/>
            </p:cNvCxnSpPr>
            <p:nvPr/>
          </p:nvCxnSpPr>
          <p:spPr>
            <a:xfrm flipH="1" rot="10800000">
              <a:off x="9101196" y="6820375"/>
              <a:ext cx="346800" cy="2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16"/>
          <p:cNvSpPr txBox="1"/>
          <p:nvPr/>
        </p:nvSpPr>
        <p:spPr>
          <a:xfrm>
            <a:off x="5916626" y="4696852"/>
            <a:ext cx="1523479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valuate">
  <p:cSld name="Evalua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189064" y="712150"/>
            <a:ext cx="11766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</a:t>
            </a:r>
            <a:endParaRPr sz="1200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38" name="Google Shape;138;p17"/>
          <p:cNvGrpSpPr/>
          <p:nvPr/>
        </p:nvGrpSpPr>
        <p:grpSpPr>
          <a:xfrm>
            <a:off x="7440544" y="4718956"/>
            <a:ext cx="1470514" cy="424544"/>
            <a:chOff x="8060589" y="6291941"/>
            <a:chExt cx="1593057" cy="566059"/>
          </a:xfrm>
        </p:grpSpPr>
        <p:sp>
          <p:nvSpPr>
            <p:cNvPr id="139" name="Google Shape;139;p17"/>
            <p:cNvSpPr/>
            <p:nvPr/>
          </p:nvSpPr>
          <p:spPr>
            <a:xfrm>
              <a:off x="9334158" y="6314924"/>
              <a:ext cx="295200" cy="29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084402" y="6318488"/>
              <a:ext cx="295274" cy="295274"/>
            </a:xfrm>
            <a:prstGeom prst="pie">
              <a:avLst>
                <a:gd fmla="val 16147186" name="adj1"/>
                <a:gd fmla="val 5311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060589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1200"/>
            </a:p>
          </p:txBody>
        </p:sp>
        <p:cxnSp>
          <p:nvCxnSpPr>
            <p:cNvPr id="142" name="Google Shape;142;p17"/>
            <p:cNvCxnSpPr>
              <a:stCxn id="141" idx="4"/>
              <a:endCxn id="143" idx="0"/>
            </p:cNvCxnSpPr>
            <p:nvPr/>
          </p:nvCxnSpPr>
          <p:spPr>
            <a:xfrm>
              <a:off x="8232039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17"/>
            <p:cNvSpPr/>
            <p:nvPr/>
          </p:nvSpPr>
          <p:spPr>
            <a:xfrm>
              <a:off x="8197908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8501121" y="6318488"/>
              <a:ext cx="295274" cy="295274"/>
            </a:xfrm>
            <a:prstGeom prst="pie">
              <a:avLst>
                <a:gd fmla="val 16147186" name="adj1"/>
                <a:gd fmla="val 5352718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8477308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200"/>
            </a:p>
          </p:txBody>
        </p:sp>
        <p:cxnSp>
          <p:nvCxnSpPr>
            <p:cNvPr id="146" name="Google Shape;146;p17"/>
            <p:cNvCxnSpPr>
              <a:stCxn id="145" idx="4"/>
              <a:endCxn id="147" idx="0"/>
            </p:cNvCxnSpPr>
            <p:nvPr/>
          </p:nvCxnSpPr>
          <p:spPr>
            <a:xfrm>
              <a:off x="8648758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17"/>
            <p:cNvSpPr/>
            <p:nvPr/>
          </p:nvSpPr>
          <p:spPr>
            <a:xfrm>
              <a:off x="8614627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8917840" y="6318488"/>
              <a:ext cx="295274" cy="295274"/>
            </a:xfrm>
            <a:prstGeom prst="pie">
              <a:avLst>
                <a:gd fmla="val 16147186" name="adj1"/>
                <a:gd fmla="val 1075128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8894027" y="6294675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1200"/>
            </a:p>
          </p:txBody>
        </p:sp>
        <p:cxnSp>
          <p:nvCxnSpPr>
            <p:cNvPr id="150" name="Google Shape;150;p17"/>
            <p:cNvCxnSpPr>
              <a:stCxn id="149" idx="4"/>
              <a:endCxn id="151" idx="0"/>
            </p:cNvCxnSpPr>
            <p:nvPr/>
          </p:nvCxnSpPr>
          <p:spPr>
            <a:xfrm>
              <a:off x="9065477" y="6637575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9031346" y="6788150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9310746" y="6291941"/>
              <a:ext cx="342900" cy="3429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200"/>
            </a:p>
          </p:txBody>
        </p:sp>
        <p:cxnSp>
          <p:nvCxnSpPr>
            <p:cNvPr id="153" name="Google Shape;153;p17"/>
            <p:cNvCxnSpPr>
              <a:stCxn id="152" idx="4"/>
              <a:endCxn id="154" idx="0"/>
            </p:cNvCxnSpPr>
            <p:nvPr/>
          </p:nvCxnSpPr>
          <p:spPr>
            <a:xfrm>
              <a:off x="9482196" y="6634841"/>
              <a:ext cx="900" cy="1506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17"/>
            <p:cNvSpPr/>
            <p:nvPr/>
          </p:nvSpPr>
          <p:spPr>
            <a:xfrm>
              <a:off x="9448065" y="6785416"/>
              <a:ext cx="69850" cy="69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17"/>
            <p:cNvCxnSpPr>
              <a:stCxn id="143" idx="6"/>
              <a:endCxn id="147" idx="2"/>
            </p:cNvCxnSpPr>
            <p:nvPr/>
          </p:nvCxnSpPr>
          <p:spPr>
            <a:xfrm>
              <a:off x="8267758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7"/>
            <p:cNvCxnSpPr>
              <a:stCxn id="147" idx="6"/>
              <a:endCxn id="151" idx="2"/>
            </p:cNvCxnSpPr>
            <p:nvPr/>
          </p:nvCxnSpPr>
          <p:spPr>
            <a:xfrm>
              <a:off x="8684477" y="6823075"/>
              <a:ext cx="34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7"/>
            <p:cNvCxnSpPr>
              <a:stCxn id="151" idx="6"/>
              <a:endCxn id="154" idx="2"/>
            </p:cNvCxnSpPr>
            <p:nvPr/>
          </p:nvCxnSpPr>
          <p:spPr>
            <a:xfrm flipH="1" rot="10800000">
              <a:off x="9101196" y="6820375"/>
              <a:ext cx="346800" cy="27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8" name="Google Shape;158;p17"/>
          <p:cNvSpPr txBox="1"/>
          <p:nvPr/>
        </p:nvSpPr>
        <p:spPr>
          <a:xfrm>
            <a:off x="5916626" y="4696852"/>
            <a:ext cx="1523479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085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0" y="508518"/>
            <a:ext cx="914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/>
        </p:nvSpPr>
        <p:spPr>
          <a:xfrm>
            <a:off x="82638" y="109913"/>
            <a:ext cx="1263956" cy="23809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[Header text]</a:t>
            </a:r>
            <a:endParaRPr sz="1200"/>
          </a:p>
        </p:txBody>
      </p:sp>
      <p:grpSp>
        <p:nvGrpSpPr>
          <p:cNvPr id="54" name="Google Shape;54;p13"/>
          <p:cNvGrpSpPr/>
          <p:nvPr/>
        </p:nvGrpSpPr>
        <p:grpSpPr>
          <a:xfrm>
            <a:off x="7865915" y="75636"/>
            <a:ext cx="1227594" cy="357237"/>
            <a:chOff x="10487885" y="222750"/>
            <a:chExt cx="1636793" cy="476316"/>
          </a:xfrm>
        </p:grpSpPr>
        <p:pic>
          <p:nvPicPr>
            <p:cNvPr descr="A close up of ware&#10;&#10;Description automatically generated"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487885" y="222750"/>
              <a:ext cx="476316" cy="476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10964201" y="330103"/>
              <a:ext cx="1160477" cy="229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Craig’n’Dave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0" y="1"/>
            <a:ext cx="9144000" cy="5085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0" y="508518"/>
            <a:ext cx="91440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82638" y="109913"/>
            <a:ext cx="4165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 how to write structured programs</a:t>
            </a:r>
            <a:endParaRPr sz="1200"/>
          </a:p>
        </p:txBody>
      </p:sp>
      <p:grpSp>
        <p:nvGrpSpPr>
          <p:cNvPr id="60" name="Google Shape;60;p13"/>
          <p:cNvGrpSpPr/>
          <p:nvPr/>
        </p:nvGrpSpPr>
        <p:grpSpPr>
          <a:xfrm>
            <a:off x="7631676" y="66444"/>
            <a:ext cx="1471320" cy="357237"/>
            <a:chOff x="10487885" y="222750"/>
            <a:chExt cx="1593930" cy="476316"/>
          </a:xfrm>
        </p:grpSpPr>
        <p:pic>
          <p:nvPicPr>
            <p:cNvPr descr="A close up of ware&#10;&#10;Description automatically generated" id="61" name="Google Shape;61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487885" y="222750"/>
              <a:ext cx="476316" cy="476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3"/>
            <p:cNvSpPr txBox="1"/>
            <p:nvPr/>
          </p:nvSpPr>
          <p:spPr>
            <a:xfrm>
              <a:off x="10964201" y="330103"/>
              <a:ext cx="111761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Craig’n’Dave</a:t>
              </a:r>
              <a:endPara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Sample program: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My first program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output text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OutputText():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print("Hello World")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OutputText()</a:t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200025" y="2131545"/>
            <a:ext cx="895340" cy="268303"/>
            <a:chOff x="216694" y="2482830"/>
            <a:chExt cx="969952" cy="357737"/>
          </a:xfrm>
        </p:grpSpPr>
        <p:pic>
          <p:nvPicPr>
            <p:cNvPr id="166" name="Google Shape;16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6694" y="2482830"/>
              <a:ext cx="609352" cy="3577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18"/>
            <p:cNvCxnSpPr>
              <a:stCxn id="166" idx="3"/>
            </p:cNvCxnSpPr>
            <p:nvPr/>
          </p:nvCxnSpPr>
          <p:spPr>
            <a:xfrm>
              <a:off x="826046" y="2661699"/>
              <a:ext cx="360600" cy="0"/>
            </a:xfrm>
            <a:prstGeom prst="straightConnector1">
              <a:avLst/>
            </a:prstGeom>
            <a:noFill/>
            <a:ln cap="flat" cmpd="sng" w="9525">
              <a:solidFill>
                <a:srgbClr val="17161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Program comprehension: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Sq(X):</a:t>
            </a:r>
            <a:endParaRPr/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X * X</a:t>
            </a:r>
            <a:endParaRPr/>
          </a:p>
          <a:p>
            <a:pPr indent="-1397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9 = A</a:t>
            </a:r>
            <a:endParaRPr/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print(A,"squared:",Sq(A))</a:t>
            </a:r>
            <a:endParaRPr/>
          </a:p>
        </p:txBody>
      </p:sp>
      <p:graphicFrame>
        <p:nvGraphicFramePr>
          <p:cNvPr id="257" name="Google Shape;257;p27"/>
          <p:cNvGraphicFramePr/>
          <p:nvPr/>
        </p:nvGraphicFramePr>
        <p:xfrm>
          <a:off x="4616846" y="28432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{045E7DB1-219A-4076-88B7-87511661CC94}</a:tableStyleId>
              </a:tblPr>
              <a:tblGrid>
                <a:gridCol w="834075"/>
                <a:gridCol w="3527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5C9EE6"/>
                          </a:solidFill>
                        </a:rPr>
                        <a:t>REASON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Why is a double quote 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 needed around squared in line 4?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A5362"/>
                        </a:solidFill>
                      </a:endParaRPr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It is a string, not a variable or subroutine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Why does X have the same value as A?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Because the </a:t>
                      </a: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function</a:t>
                      </a: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 Sq takes the input A and sets X to be equal to A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</a:tbl>
          </a:graphicData>
        </a:graphic>
      </p:graphicFrame>
      <p:grpSp>
        <p:nvGrpSpPr>
          <p:cNvPr id="258" name="Google Shape;258;p27"/>
          <p:cNvGrpSpPr/>
          <p:nvPr/>
        </p:nvGrpSpPr>
        <p:grpSpPr>
          <a:xfrm>
            <a:off x="4691590" y="3236692"/>
            <a:ext cx="722117" cy="439947"/>
            <a:chOff x="5530362" y="2594055"/>
            <a:chExt cx="782293" cy="586596"/>
          </a:xfrm>
        </p:grpSpPr>
        <p:sp>
          <p:nvSpPr>
            <p:cNvPr id="259" name="Google Shape;259;p27"/>
            <p:cNvSpPr/>
            <p:nvPr/>
          </p:nvSpPr>
          <p:spPr>
            <a:xfrm>
              <a:off x="5537339" y="2858073"/>
              <a:ext cx="324184" cy="227077"/>
            </a:xfrm>
            <a:custGeom>
              <a:rect b="b" l="l" r="r" t="t"/>
              <a:pathLst>
                <a:path extrusionOk="0" h="2158531" w="3081600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072799" y="2608108"/>
              <a:ext cx="214226" cy="314751"/>
            </a:xfrm>
            <a:custGeom>
              <a:rect b="b" l="l" r="r" t="t"/>
              <a:pathLst>
                <a:path extrusionOk="0" h="2991932" w="2036369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730899" y="2594055"/>
              <a:ext cx="405382" cy="263944"/>
            </a:xfrm>
            <a:custGeom>
              <a:rect b="b" l="l" r="r" t="t"/>
              <a:pathLst>
                <a:path extrusionOk="0" h="2508981" w="3853452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530362" y="2616203"/>
              <a:ext cx="264671" cy="306656"/>
            </a:xfrm>
            <a:custGeom>
              <a:rect b="b" l="l" r="r" t="t"/>
              <a:pathLst>
                <a:path extrusionOk="0" h="2914988" w="2515893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rgbClr val="5C9EE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795108" y="2793213"/>
              <a:ext cx="278270" cy="387438"/>
            </a:xfrm>
            <a:custGeom>
              <a:rect b="b" l="l" r="r" t="t"/>
              <a:pathLst>
                <a:path extrusionOk="0" h="4107472" w="2950116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005332" y="2858073"/>
              <a:ext cx="307323" cy="320087"/>
            </a:xfrm>
            <a:custGeom>
              <a:rect b="b" l="l" r="r" t="t"/>
              <a:pathLst>
                <a:path extrusionOk="0" h="3042653" w="2921329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65" name="Google Shape;265;p27"/>
          <p:cNvGraphicFramePr/>
          <p:nvPr/>
        </p:nvGraphicFramePr>
        <p:xfrm>
          <a:off x="4616846" y="10416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{045E7DB1-219A-4076-88B7-87511661CC94}</a:tableStyleId>
              </a:tblPr>
              <a:tblGrid>
                <a:gridCol w="834375"/>
                <a:gridCol w="34993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FCCA5E"/>
                          </a:solidFill>
                        </a:rPr>
                        <a:t>PURPOSE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What is the purpose of the comma , in line 4?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2647F"/>
                        </a:solidFill>
                      </a:endParaRPr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String </a:t>
                      </a: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concatenation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What does the command print in line 4 do?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Print an output to the terminal</a:t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</a:tbl>
          </a:graphicData>
        </a:graphic>
      </p:graphicFrame>
      <p:grpSp>
        <p:nvGrpSpPr>
          <p:cNvPr id="266" name="Google Shape;266;p27"/>
          <p:cNvGrpSpPr/>
          <p:nvPr/>
        </p:nvGrpSpPr>
        <p:grpSpPr>
          <a:xfrm>
            <a:off x="4680438" y="1382470"/>
            <a:ext cx="722117" cy="439947"/>
            <a:chOff x="4074211" y="2594055"/>
            <a:chExt cx="782293" cy="586596"/>
          </a:xfrm>
        </p:grpSpPr>
        <p:sp>
          <p:nvSpPr>
            <p:cNvPr id="267" name="Google Shape;267;p27"/>
            <p:cNvSpPr/>
            <p:nvPr/>
          </p:nvSpPr>
          <p:spPr>
            <a:xfrm>
              <a:off x="4081188" y="2858073"/>
              <a:ext cx="324184" cy="227077"/>
            </a:xfrm>
            <a:custGeom>
              <a:rect b="b" l="l" r="r" t="t"/>
              <a:pathLst>
                <a:path extrusionOk="0" h="2158531" w="3081600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616648" y="2608108"/>
              <a:ext cx="214226" cy="314751"/>
            </a:xfrm>
            <a:custGeom>
              <a:rect b="b" l="l" r="r" t="t"/>
              <a:pathLst>
                <a:path extrusionOk="0" h="2991932" w="2036369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274748" y="2594055"/>
              <a:ext cx="405382" cy="263944"/>
            </a:xfrm>
            <a:custGeom>
              <a:rect b="b" l="l" r="r" t="t"/>
              <a:pathLst>
                <a:path extrusionOk="0" h="2508981" w="3853452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4074211" y="2616203"/>
              <a:ext cx="264671" cy="306656"/>
            </a:xfrm>
            <a:custGeom>
              <a:rect b="b" l="l" r="r" t="t"/>
              <a:pathLst>
                <a:path extrusionOk="0" h="2914988" w="2515893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338957" y="2793213"/>
              <a:ext cx="278270" cy="387438"/>
            </a:xfrm>
            <a:custGeom>
              <a:rect b="b" l="l" r="r" t="t"/>
              <a:pathLst>
                <a:path extrusionOk="0" h="4107472" w="2950116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4549181" y="2858073"/>
              <a:ext cx="307323" cy="320087"/>
            </a:xfrm>
            <a:custGeom>
              <a:rect b="b" l="l" r="r" t="t"/>
              <a:pathLst>
                <a:path extrusionOk="0" h="3042653" w="2921329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rgbClr val="FCCA5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200025" y="1041688"/>
            <a:ext cx="8711033" cy="280927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Keywords introduced in this objective:</a:t>
            </a:r>
            <a:endParaRPr sz="1600"/>
          </a:p>
        </p:txBody>
      </p:sp>
      <p:graphicFrame>
        <p:nvGraphicFramePr>
          <p:cNvPr id="279" name="Google Shape;279;p28"/>
          <p:cNvGraphicFramePr/>
          <p:nvPr/>
        </p:nvGraphicFramePr>
        <p:xfrm>
          <a:off x="200025" y="14151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{045E7DB1-219A-4076-88B7-87511661CC94}</a:tableStyleId>
              </a:tblPr>
              <a:tblGrid>
                <a:gridCol w="2489975"/>
                <a:gridCol w="63027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i="1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subroutine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100"/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Starts and names a new subroutine.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</a:t>
                      </a:r>
                      <a: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6</a:t>
                      </a:r>
                      <a:endParaRPr sz="1100"/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Assigns X to be the string “Hello”.</a:t>
                      </a:r>
                      <a:b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Assigns X to hold the value 6.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</a:t>
                      </a:r>
                      <a: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b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X,Y</a:t>
                      </a:r>
                      <a:endParaRPr sz="1100"/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value X from the subroutine into another function or variable.</a:t>
                      </a:r>
                      <a:b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than one value can be returned if separated with commas.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i="1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Subroutine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(y,z)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X,Y = </a:t>
                      </a:r>
                      <a:r>
                        <a:rPr i="1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Subroutine</a:t>
                      </a:r>
                      <a:r>
                        <a:rPr i="0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(Z)</a:t>
                      </a:r>
                      <a:endParaRPr sz="800">
                        <a:solidFill>
                          <a:srgbClr val="59595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Assigns X to the returned value from Subroutine, passing Y and Z as data parameters.</a:t>
                      </a:r>
                      <a:b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and Z are optional. Subroutines accept zero or more parameters of any data type.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possible to return multiple values.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</a:t>
                      </a:r>
                      <a:r>
                        <a:rPr i="1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")</a:t>
                      </a:r>
                      <a:endParaRPr sz="1100"/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 text string to the screen.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800"/>
                        <a:buFont typeface="Consolas"/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</a:t>
                      </a:r>
                      <a:r>
                        <a:rPr i="1"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X)</a:t>
                      </a:r>
                      <a:endParaRPr sz="1100"/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 text string concatenated with X to the screen. A comma inserts a space in-between.</a:t>
                      </a:r>
                      <a:b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+ instead does not insert a space.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800"/>
                        <a:buFont typeface="Consolas"/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print("Hello",end="")</a:t>
                      </a:r>
                      <a:b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800">
                          <a:solidFill>
                            <a:srgbClr val="59595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print("World")</a:t>
                      </a:r>
                      <a:endParaRPr sz="1100"/>
                    </a:p>
                  </a:txBody>
                  <a:tcPr marT="34300" marB="34300" marR="84425" marL="84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end="" prevents a new line between print statements.</a:t>
                      </a:r>
                      <a:endParaRPr sz="1100"/>
                    </a:p>
                  </a:txBody>
                  <a:tcPr marT="34300" marB="34300" marR="84425" marL="84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200025" y="1041688"/>
            <a:ext cx="7396529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Dice face 5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1 point.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subroutine that will output the number 5 on a dice like this: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ooooooooooo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         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  #   #  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    #    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  #   #  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         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ooooooooooo</a:t>
            </a:r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385" y="999377"/>
            <a:ext cx="810000" cy="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/>
          <p:nvPr/>
        </p:nvSpPr>
        <p:spPr>
          <a:xfrm>
            <a:off x="4518371" y="832138"/>
            <a:ext cx="2178399" cy="254574"/>
          </a:xfrm>
          <a:custGeom>
            <a:rect b="b" l="l" r="r" t="t"/>
            <a:pathLst>
              <a:path extrusionOk="0" h="1753" w="3887">
                <a:moveTo>
                  <a:pt x="0" y="0"/>
                </a:moveTo>
                <a:cubicBezTo>
                  <a:pt x="0" y="1241"/>
                  <a:pt x="0" y="1241"/>
                  <a:pt x="0" y="1241"/>
                </a:cubicBezTo>
                <a:cubicBezTo>
                  <a:pt x="3" y="1242"/>
                  <a:pt x="6" y="1242"/>
                  <a:pt x="9" y="1242"/>
                </a:cubicBezTo>
                <a:cubicBezTo>
                  <a:pt x="9" y="1243"/>
                  <a:pt x="9" y="1244"/>
                  <a:pt x="9" y="1245"/>
                </a:cubicBezTo>
                <a:cubicBezTo>
                  <a:pt x="16" y="1250"/>
                  <a:pt x="29" y="1235"/>
                  <a:pt x="31" y="1253"/>
                </a:cubicBezTo>
                <a:cubicBezTo>
                  <a:pt x="31" y="1253"/>
                  <a:pt x="31" y="1253"/>
                  <a:pt x="31" y="1253"/>
                </a:cubicBezTo>
                <a:cubicBezTo>
                  <a:pt x="28" y="1252"/>
                  <a:pt x="25" y="1249"/>
                  <a:pt x="23" y="1251"/>
                </a:cubicBezTo>
                <a:cubicBezTo>
                  <a:pt x="19" y="1254"/>
                  <a:pt x="24" y="1256"/>
                  <a:pt x="24" y="1259"/>
                </a:cubicBezTo>
                <a:cubicBezTo>
                  <a:pt x="25" y="1264"/>
                  <a:pt x="24" y="1271"/>
                  <a:pt x="34" y="1266"/>
                </a:cubicBezTo>
                <a:cubicBezTo>
                  <a:pt x="34" y="1266"/>
                  <a:pt x="34" y="1266"/>
                  <a:pt x="34" y="1266"/>
                </a:cubicBezTo>
                <a:cubicBezTo>
                  <a:pt x="41" y="1263"/>
                  <a:pt x="49" y="1264"/>
                  <a:pt x="56" y="1267"/>
                </a:cubicBezTo>
                <a:cubicBezTo>
                  <a:pt x="61" y="1267"/>
                  <a:pt x="67" y="1269"/>
                  <a:pt x="72" y="1265"/>
                </a:cubicBezTo>
                <a:cubicBezTo>
                  <a:pt x="79" y="1265"/>
                  <a:pt x="85" y="1263"/>
                  <a:pt x="89" y="1258"/>
                </a:cubicBezTo>
                <a:cubicBezTo>
                  <a:pt x="91" y="1261"/>
                  <a:pt x="93" y="1264"/>
                  <a:pt x="97" y="1260"/>
                </a:cubicBezTo>
                <a:cubicBezTo>
                  <a:pt x="100" y="1256"/>
                  <a:pt x="103" y="1252"/>
                  <a:pt x="105" y="1248"/>
                </a:cubicBezTo>
                <a:cubicBezTo>
                  <a:pt x="107" y="1246"/>
                  <a:pt x="110" y="1246"/>
                  <a:pt x="113" y="1244"/>
                </a:cubicBezTo>
                <a:cubicBezTo>
                  <a:pt x="113" y="1243"/>
                  <a:pt x="113" y="1243"/>
                  <a:pt x="113" y="1243"/>
                </a:cubicBezTo>
                <a:cubicBezTo>
                  <a:pt x="115" y="1244"/>
                  <a:pt x="116" y="1244"/>
                  <a:pt x="118" y="1243"/>
                </a:cubicBezTo>
                <a:cubicBezTo>
                  <a:pt x="130" y="1238"/>
                  <a:pt x="132" y="1244"/>
                  <a:pt x="130" y="1254"/>
                </a:cubicBezTo>
                <a:cubicBezTo>
                  <a:pt x="130" y="1257"/>
                  <a:pt x="130" y="1259"/>
                  <a:pt x="130" y="1265"/>
                </a:cubicBezTo>
                <a:cubicBezTo>
                  <a:pt x="141" y="1249"/>
                  <a:pt x="144" y="1261"/>
                  <a:pt x="149" y="1267"/>
                </a:cubicBezTo>
                <a:cubicBezTo>
                  <a:pt x="149" y="1268"/>
                  <a:pt x="151" y="1268"/>
                  <a:pt x="152" y="1268"/>
                </a:cubicBezTo>
                <a:cubicBezTo>
                  <a:pt x="152" y="1271"/>
                  <a:pt x="154" y="1272"/>
                  <a:pt x="156" y="1271"/>
                </a:cubicBezTo>
                <a:cubicBezTo>
                  <a:pt x="157" y="1274"/>
                  <a:pt x="159" y="1277"/>
                  <a:pt x="160" y="1281"/>
                </a:cubicBezTo>
                <a:cubicBezTo>
                  <a:pt x="160" y="1281"/>
                  <a:pt x="160" y="1282"/>
                  <a:pt x="161" y="1283"/>
                </a:cubicBezTo>
                <a:cubicBezTo>
                  <a:pt x="166" y="1283"/>
                  <a:pt x="171" y="1282"/>
                  <a:pt x="176" y="1281"/>
                </a:cubicBezTo>
                <a:cubicBezTo>
                  <a:pt x="176" y="1281"/>
                  <a:pt x="176" y="1281"/>
                  <a:pt x="176" y="1281"/>
                </a:cubicBezTo>
                <a:cubicBezTo>
                  <a:pt x="176" y="1292"/>
                  <a:pt x="185" y="1295"/>
                  <a:pt x="191" y="1301"/>
                </a:cubicBezTo>
                <a:cubicBezTo>
                  <a:pt x="191" y="1301"/>
                  <a:pt x="192" y="1300"/>
                  <a:pt x="192" y="1299"/>
                </a:cubicBezTo>
                <a:cubicBezTo>
                  <a:pt x="192" y="1295"/>
                  <a:pt x="195" y="1294"/>
                  <a:pt x="198" y="1292"/>
                </a:cubicBezTo>
                <a:cubicBezTo>
                  <a:pt x="198" y="1292"/>
                  <a:pt x="198" y="1292"/>
                  <a:pt x="198" y="1292"/>
                </a:cubicBezTo>
                <a:cubicBezTo>
                  <a:pt x="200" y="1292"/>
                  <a:pt x="202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7" y="1294"/>
                  <a:pt x="209" y="1295"/>
                  <a:pt x="211" y="1296"/>
                </a:cubicBezTo>
                <a:cubicBezTo>
                  <a:pt x="211" y="1296"/>
                  <a:pt x="211" y="1296"/>
                  <a:pt x="211" y="1296"/>
                </a:cubicBezTo>
                <a:cubicBezTo>
                  <a:pt x="209" y="1303"/>
                  <a:pt x="215" y="1307"/>
                  <a:pt x="216" y="1312"/>
                </a:cubicBezTo>
                <a:cubicBezTo>
                  <a:pt x="214" y="1314"/>
                  <a:pt x="210" y="1315"/>
                  <a:pt x="211" y="1317"/>
                </a:cubicBezTo>
                <a:cubicBezTo>
                  <a:pt x="213" y="1322"/>
                  <a:pt x="218" y="1318"/>
                  <a:pt x="222" y="1319"/>
                </a:cubicBezTo>
                <a:cubicBezTo>
                  <a:pt x="223" y="1318"/>
                  <a:pt x="224" y="1316"/>
                  <a:pt x="223" y="1315"/>
                </a:cubicBezTo>
                <a:cubicBezTo>
                  <a:pt x="227" y="1314"/>
                  <a:pt x="227" y="1309"/>
                  <a:pt x="229" y="1307"/>
                </a:cubicBezTo>
                <a:cubicBezTo>
                  <a:pt x="230" y="1306"/>
                  <a:pt x="231" y="1305"/>
                  <a:pt x="232" y="1304"/>
                </a:cubicBezTo>
                <a:cubicBezTo>
                  <a:pt x="232" y="1303"/>
                  <a:pt x="233" y="1302"/>
                  <a:pt x="233" y="1301"/>
                </a:cubicBezTo>
                <a:cubicBezTo>
                  <a:pt x="233" y="1301"/>
                  <a:pt x="233" y="1301"/>
                  <a:pt x="233" y="1301"/>
                </a:cubicBezTo>
                <a:cubicBezTo>
                  <a:pt x="242" y="1302"/>
                  <a:pt x="243" y="1311"/>
                  <a:pt x="247" y="1317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7" y="1325"/>
                  <a:pt x="243" y="1334"/>
                  <a:pt x="257" y="1331"/>
                </a:cubicBezTo>
                <a:cubicBezTo>
                  <a:pt x="257" y="1330"/>
                  <a:pt x="257" y="1329"/>
                  <a:pt x="257" y="1328"/>
                </a:cubicBezTo>
                <a:cubicBezTo>
                  <a:pt x="257" y="1326"/>
                  <a:pt x="257" y="1324"/>
                  <a:pt x="257" y="1322"/>
                </a:cubicBezTo>
                <a:cubicBezTo>
                  <a:pt x="257" y="1322"/>
                  <a:pt x="257" y="1322"/>
                  <a:pt x="257" y="1322"/>
                </a:cubicBezTo>
                <a:cubicBezTo>
                  <a:pt x="262" y="1319"/>
                  <a:pt x="265" y="1315"/>
                  <a:pt x="264" y="1309"/>
                </a:cubicBezTo>
                <a:cubicBezTo>
                  <a:pt x="265" y="1307"/>
                  <a:pt x="266" y="1305"/>
                  <a:pt x="268" y="1303"/>
                </a:cubicBezTo>
                <a:cubicBezTo>
                  <a:pt x="278" y="1302"/>
                  <a:pt x="278" y="1295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9" y="1286"/>
                  <a:pt x="279" y="1285"/>
                </a:cubicBezTo>
                <a:cubicBezTo>
                  <a:pt x="279" y="1285"/>
                  <a:pt x="279" y="1285"/>
                  <a:pt x="279" y="1285"/>
                </a:cubicBezTo>
                <a:cubicBezTo>
                  <a:pt x="284" y="1287"/>
                  <a:pt x="290" y="1288"/>
                  <a:pt x="294" y="1282"/>
                </a:cubicBezTo>
                <a:cubicBezTo>
                  <a:pt x="297" y="1280"/>
                  <a:pt x="299" y="1278"/>
                  <a:pt x="301" y="1276"/>
                </a:cubicBezTo>
                <a:cubicBezTo>
                  <a:pt x="304" y="1272"/>
                  <a:pt x="308" y="1271"/>
                  <a:pt x="314" y="1271"/>
                </a:cubicBezTo>
                <a:cubicBezTo>
                  <a:pt x="323" y="1270"/>
                  <a:pt x="324" y="1280"/>
                  <a:pt x="328" y="1283"/>
                </a:cubicBezTo>
                <a:cubicBezTo>
                  <a:pt x="326" y="1285"/>
                  <a:pt x="325" y="1288"/>
                  <a:pt x="324" y="1291"/>
                </a:cubicBezTo>
                <a:cubicBezTo>
                  <a:pt x="324" y="1292"/>
                  <a:pt x="324" y="1294"/>
                  <a:pt x="325" y="1295"/>
                </a:cubicBezTo>
                <a:cubicBezTo>
                  <a:pt x="332" y="1301"/>
                  <a:pt x="328" y="1308"/>
                  <a:pt x="329" y="1315"/>
                </a:cubicBezTo>
                <a:cubicBezTo>
                  <a:pt x="330" y="1322"/>
                  <a:pt x="331" y="1322"/>
                  <a:pt x="337" y="1317"/>
                </a:cubicBezTo>
                <a:cubicBezTo>
                  <a:pt x="337" y="1318"/>
                  <a:pt x="337" y="1318"/>
                  <a:pt x="337" y="1318"/>
                </a:cubicBezTo>
                <a:cubicBezTo>
                  <a:pt x="338" y="1319"/>
                  <a:pt x="338" y="1319"/>
                  <a:pt x="339" y="1320"/>
                </a:cubicBezTo>
                <a:cubicBezTo>
                  <a:pt x="338" y="1321"/>
                  <a:pt x="337" y="1322"/>
                  <a:pt x="337" y="1323"/>
                </a:cubicBezTo>
                <a:cubicBezTo>
                  <a:pt x="334" y="1327"/>
                  <a:pt x="332" y="1331"/>
                  <a:pt x="338" y="1333"/>
                </a:cubicBezTo>
                <a:cubicBezTo>
                  <a:pt x="338" y="1333"/>
                  <a:pt x="338" y="1333"/>
                  <a:pt x="338" y="1333"/>
                </a:cubicBezTo>
                <a:cubicBezTo>
                  <a:pt x="340" y="1338"/>
                  <a:pt x="345" y="1340"/>
                  <a:pt x="348" y="1344"/>
                </a:cubicBezTo>
                <a:cubicBezTo>
                  <a:pt x="351" y="1346"/>
                  <a:pt x="354" y="1348"/>
                  <a:pt x="358" y="1347"/>
                </a:cubicBezTo>
                <a:cubicBezTo>
                  <a:pt x="360" y="1344"/>
                  <a:pt x="361" y="1340"/>
                  <a:pt x="365" y="1338"/>
                </a:cubicBezTo>
                <a:cubicBezTo>
                  <a:pt x="367" y="1336"/>
                  <a:pt x="369" y="1334"/>
                  <a:pt x="371" y="1332"/>
                </a:cubicBezTo>
                <a:cubicBezTo>
                  <a:pt x="372" y="1331"/>
                  <a:pt x="373" y="1330"/>
                  <a:pt x="373" y="1329"/>
                </a:cubicBezTo>
                <a:cubicBezTo>
                  <a:pt x="378" y="1329"/>
                  <a:pt x="383" y="1331"/>
                  <a:pt x="387" y="1329"/>
                </a:cubicBezTo>
                <a:cubicBezTo>
                  <a:pt x="389" y="1327"/>
                  <a:pt x="390" y="1325"/>
                  <a:pt x="392" y="1323"/>
                </a:cubicBezTo>
                <a:cubicBezTo>
                  <a:pt x="395" y="1319"/>
                  <a:pt x="402" y="1317"/>
                  <a:pt x="404" y="1311"/>
                </a:cubicBezTo>
                <a:cubicBezTo>
                  <a:pt x="404" y="1308"/>
                  <a:pt x="403" y="1305"/>
                  <a:pt x="401" y="1302"/>
                </a:cubicBezTo>
                <a:cubicBezTo>
                  <a:pt x="402" y="1302"/>
                  <a:pt x="403" y="1301"/>
                  <a:pt x="404" y="1299"/>
                </a:cubicBezTo>
                <a:cubicBezTo>
                  <a:pt x="404" y="1299"/>
                  <a:pt x="404" y="1298"/>
                  <a:pt x="404" y="1297"/>
                </a:cubicBezTo>
                <a:cubicBezTo>
                  <a:pt x="406" y="1297"/>
                  <a:pt x="407" y="1296"/>
                  <a:pt x="409" y="1296"/>
                </a:cubicBezTo>
                <a:cubicBezTo>
                  <a:pt x="416" y="1299"/>
                  <a:pt x="418" y="1304"/>
                  <a:pt x="415" y="1312"/>
                </a:cubicBezTo>
                <a:cubicBezTo>
                  <a:pt x="418" y="1312"/>
                  <a:pt x="421" y="1312"/>
                  <a:pt x="424" y="1313"/>
                </a:cubicBezTo>
                <a:cubicBezTo>
                  <a:pt x="424" y="1313"/>
                  <a:pt x="424" y="1313"/>
                  <a:pt x="424" y="1313"/>
                </a:cubicBezTo>
                <a:cubicBezTo>
                  <a:pt x="426" y="1313"/>
                  <a:pt x="428" y="1313"/>
                  <a:pt x="430" y="1313"/>
                </a:cubicBezTo>
                <a:cubicBezTo>
                  <a:pt x="431" y="1313"/>
                  <a:pt x="432" y="1313"/>
                  <a:pt x="432" y="1313"/>
                </a:cubicBezTo>
                <a:cubicBezTo>
                  <a:pt x="446" y="1318"/>
                  <a:pt x="460" y="1324"/>
                  <a:pt x="474" y="1329"/>
                </a:cubicBezTo>
                <a:cubicBezTo>
                  <a:pt x="475" y="1329"/>
                  <a:pt x="476" y="1328"/>
                  <a:pt x="477" y="1328"/>
                </a:cubicBezTo>
                <a:cubicBezTo>
                  <a:pt x="478" y="1330"/>
                  <a:pt x="479" y="1331"/>
                  <a:pt x="481" y="1332"/>
                </a:cubicBezTo>
                <a:cubicBezTo>
                  <a:pt x="474" y="1355"/>
                  <a:pt x="491" y="1347"/>
                  <a:pt x="501" y="1349"/>
                </a:cubicBezTo>
                <a:cubicBezTo>
                  <a:pt x="501" y="1349"/>
                  <a:pt x="501" y="1349"/>
                  <a:pt x="501" y="1349"/>
                </a:cubicBezTo>
                <a:cubicBezTo>
                  <a:pt x="502" y="1349"/>
                  <a:pt x="503" y="1349"/>
                  <a:pt x="504" y="1350"/>
                </a:cubicBezTo>
                <a:cubicBezTo>
                  <a:pt x="509" y="1347"/>
                  <a:pt x="513" y="1344"/>
                  <a:pt x="517" y="1341"/>
                </a:cubicBezTo>
                <a:cubicBezTo>
                  <a:pt x="518" y="1340"/>
                  <a:pt x="518" y="1339"/>
                  <a:pt x="518" y="1338"/>
                </a:cubicBezTo>
                <a:cubicBezTo>
                  <a:pt x="521" y="1337"/>
                  <a:pt x="525" y="1336"/>
                  <a:pt x="528" y="1335"/>
                </a:cubicBezTo>
                <a:cubicBezTo>
                  <a:pt x="527" y="1334"/>
                  <a:pt x="528" y="1333"/>
                  <a:pt x="528" y="1332"/>
                </a:cubicBezTo>
                <a:cubicBezTo>
                  <a:pt x="528" y="1332"/>
                  <a:pt x="528" y="1332"/>
                  <a:pt x="528" y="1332"/>
                </a:cubicBezTo>
                <a:cubicBezTo>
                  <a:pt x="531" y="1331"/>
                  <a:pt x="535" y="1329"/>
                  <a:pt x="538" y="1328"/>
                </a:cubicBezTo>
                <a:cubicBezTo>
                  <a:pt x="542" y="1330"/>
                  <a:pt x="547" y="1330"/>
                  <a:pt x="547" y="1335"/>
                </a:cubicBezTo>
                <a:cubicBezTo>
                  <a:pt x="547" y="1348"/>
                  <a:pt x="554" y="1341"/>
                  <a:pt x="559" y="1340"/>
                </a:cubicBezTo>
                <a:cubicBezTo>
                  <a:pt x="559" y="1340"/>
                  <a:pt x="559" y="1340"/>
                  <a:pt x="559" y="1340"/>
                </a:cubicBezTo>
                <a:cubicBezTo>
                  <a:pt x="561" y="1343"/>
                  <a:pt x="563" y="1343"/>
                  <a:pt x="566" y="1341"/>
                </a:cubicBezTo>
                <a:cubicBezTo>
                  <a:pt x="566" y="1341"/>
                  <a:pt x="566" y="1341"/>
                  <a:pt x="566" y="1341"/>
                </a:cubicBezTo>
                <a:cubicBezTo>
                  <a:pt x="570" y="1344"/>
                  <a:pt x="574" y="1347"/>
                  <a:pt x="578" y="1351"/>
                </a:cubicBezTo>
                <a:cubicBezTo>
                  <a:pt x="578" y="1351"/>
                  <a:pt x="578" y="1351"/>
                  <a:pt x="578" y="1351"/>
                </a:cubicBezTo>
                <a:cubicBezTo>
                  <a:pt x="576" y="1352"/>
                  <a:pt x="573" y="1353"/>
                  <a:pt x="573" y="1353"/>
                </a:cubicBezTo>
                <a:cubicBezTo>
                  <a:pt x="574" y="1358"/>
                  <a:pt x="577" y="1356"/>
                  <a:pt x="580" y="1357"/>
                </a:cubicBezTo>
                <a:cubicBezTo>
                  <a:pt x="580" y="1357"/>
                  <a:pt x="580" y="1357"/>
                  <a:pt x="580" y="1357"/>
                </a:cubicBezTo>
                <a:cubicBezTo>
                  <a:pt x="590" y="1360"/>
                  <a:pt x="592" y="1350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8" y="1346"/>
                  <a:pt x="598" y="1346"/>
                  <a:pt x="598" y="1346"/>
                </a:cubicBezTo>
                <a:cubicBezTo>
                  <a:pt x="599" y="1346"/>
                  <a:pt x="600" y="1347"/>
                  <a:pt x="600" y="1347"/>
                </a:cubicBezTo>
                <a:cubicBezTo>
                  <a:pt x="602" y="1348"/>
                  <a:pt x="603" y="1348"/>
                  <a:pt x="605" y="1347"/>
                </a:cubicBezTo>
                <a:cubicBezTo>
                  <a:pt x="605" y="1347"/>
                  <a:pt x="606" y="1347"/>
                  <a:pt x="607" y="1347"/>
                </a:cubicBezTo>
                <a:cubicBezTo>
                  <a:pt x="609" y="1346"/>
                  <a:pt x="611" y="1346"/>
                  <a:pt x="613" y="1346"/>
                </a:cubicBezTo>
                <a:cubicBezTo>
                  <a:pt x="616" y="1342"/>
                  <a:pt x="618" y="1337"/>
                  <a:pt x="621" y="1332"/>
                </a:cubicBezTo>
                <a:cubicBezTo>
                  <a:pt x="628" y="1329"/>
                  <a:pt x="634" y="1327"/>
                  <a:pt x="639" y="1336"/>
                </a:cubicBezTo>
                <a:cubicBezTo>
                  <a:pt x="638" y="1337"/>
                  <a:pt x="638" y="1337"/>
                  <a:pt x="638" y="1337"/>
                </a:cubicBezTo>
                <a:cubicBezTo>
                  <a:pt x="639" y="1339"/>
                  <a:pt x="639" y="1339"/>
                  <a:pt x="639" y="1339"/>
                </a:cubicBezTo>
                <a:cubicBezTo>
                  <a:pt x="638" y="1340"/>
                  <a:pt x="638" y="1340"/>
                  <a:pt x="638" y="1340"/>
                </a:cubicBezTo>
                <a:cubicBezTo>
                  <a:pt x="639" y="1341"/>
                  <a:pt x="639" y="1341"/>
                  <a:pt x="639" y="1341"/>
                </a:cubicBezTo>
                <a:cubicBezTo>
                  <a:pt x="634" y="1352"/>
                  <a:pt x="634" y="1363"/>
                  <a:pt x="636" y="1375"/>
                </a:cubicBezTo>
                <a:cubicBezTo>
                  <a:pt x="643" y="1370"/>
                  <a:pt x="636" y="1358"/>
                  <a:pt x="648" y="1358"/>
                </a:cubicBezTo>
                <a:cubicBezTo>
                  <a:pt x="656" y="1358"/>
                  <a:pt x="662" y="1354"/>
                  <a:pt x="667" y="1349"/>
                </a:cubicBezTo>
                <a:cubicBezTo>
                  <a:pt x="668" y="1348"/>
                  <a:pt x="669" y="1346"/>
                  <a:pt x="669" y="1345"/>
                </a:cubicBezTo>
                <a:cubicBezTo>
                  <a:pt x="673" y="1353"/>
                  <a:pt x="678" y="1359"/>
                  <a:pt x="683" y="1366"/>
                </a:cubicBezTo>
                <a:cubicBezTo>
                  <a:pt x="684" y="1370"/>
                  <a:pt x="687" y="1373"/>
                  <a:pt x="691" y="1374"/>
                </a:cubicBezTo>
                <a:cubicBezTo>
                  <a:pt x="693" y="1375"/>
                  <a:pt x="695" y="1375"/>
                  <a:pt x="698" y="1374"/>
                </a:cubicBezTo>
                <a:cubicBezTo>
                  <a:pt x="702" y="1373"/>
                  <a:pt x="704" y="1370"/>
                  <a:pt x="707" y="1368"/>
                </a:cubicBezTo>
                <a:cubicBezTo>
                  <a:pt x="709" y="1361"/>
                  <a:pt x="716" y="1360"/>
                  <a:pt x="720" y="1356"/>
                </a:cubicBezTo>
                <a:cubicBezTo>
                  <a:pt x="721" y="1356"/>
                  <a:pt x="721" y="1356"/>
                  <a:pt x="721" y="1356"/>
                </a:cubicBezTo>
                <a:cubicBezTo>
                  <a:pt x="722" y="1357"/>
                  <a:pt x="723" y="1358"/>
                  <a:pt x="724" y="1360"/>
                </a:cubicBezTo>
                <a:cubicBezTo>
                  <a:pt x="724" y="1361"/>
                  <a:pt x="724" y="1362"/>
                  <a:pt x="725" y="1363"/>
                </a:cubicBezTo>
                <a:cubicBezTo>
                  <a:pt x="725" y="1364"/>
                  <a:pt x="726" y="1366"/>
                  <a:pt x="727" y="1367"/>
                </a:cubicBezTo>
                <a:cubicBezTo>
                  <a:pt x="728" y="1368"/>
                  <a:pt x="729" y="1369"/>
                  <a:pt x="730" y="1370"/>
                </a:cubicBezTo>
                <a:cubicBezTo>
                  <a:pt x="731" y="1371"/>
                  <a:pt x="732" y="1373"/>
                  <a:pt x="733" y="1375"/>
                </a:cubicBezTo>
                <a:cubicBezTo>
                  <a:pt x="734" y="1379"/>
                  <a:pt x="736" y="1383"/>
                  <a:pt x="738" y="1386"/>
                </a:cubicBezTo>
                <a:cubicBezTo>
                  <a:pt x="740" y="1389"/>
                  <a:pt x="742" y="1391"/>
                  <a:pt x="744" y="1393"/>
                </a:cubicBezTo>
                <a:cubicBezTo>
                  <a:pt x="746" y="1394"/>
                  <a:pt x="747" y="1394"/>
                  <a:pt x="749" y="1394"/>
                </a:cubicBezTo>
                <a:cubicBezTo>
                  <a:pt x="755" y="1394"/>
                  <a:pt x="760" y="1391"/>
                  <a:pt x="764" y="1387"/>
                </a:cubicBezTo>
                <a:cubicBezTo>
                  <a:pt x="766" y="1384"/>
                  <a:pt x="767" y="1380"/>
                  <a:pt x="768" y="1377"/>
                </a:cubicBezTo>
                <a:cubicBezTo>
                  <a:pt x="774" y="1379"/>
                  <a:pt x="777" y="1383"/>
                  <a:pt x="781" y="1387"/>
                </a:cubicBezTo>
                <a:cubicBezTo>
                  <a:pt x="782" y="1389"/>
                  <a:pt x="783" y="1391"/>
                  <a:pt x="783" y="1393"/>
                </a:cubicBezTo>
                <a:cubicBezTo>
                  <a:pt x="785" y="1395"/>
                  <a:pt x="788" y="1396"/>
                  <a:pt x="790" y="1396"/>
                </a:cubicBezTo>
                <a:cubicBezTo>
                  <a:pt x="790" y="1397"/>
                  <a:pt x="790" y="1397"/>
                  <a:pt x="790" y="1397"/>
                </a:cubicBezTo>
                <a:cubicBezTo>
                  <a:pt x="790" y="1399"/>
                  <a:pt x="790" y="1400"/>
                  <a:pt x="791" y="1402"/>
                </a:cubicBezTo>
                <a:cubicBezTo>
                  <a:pt x="802" y="1413"/>
                  <a:pt x="813" y="1409"/>
                  <a:pt x="824" y="1401"/>
                </a:cubicBezTo>
                <a:cubicBezTo>
                  <a:pt x="826" y="1399"/>
                  <a:pt x="828" y="1397"/>
                  <a:pt x="831" y="1395"/>
                </a:cubicBezTo>
                <a:cubicBezTo>
                  <a:pt x="838" y="1386"/>
                  <a:pt x="846" y="1394"/>
                  <a:pt x="853" y="1394"/>
                </a:cubicBezTo>
                <a:cubicBezTo>
                  <a:pt x="853" y="1393"/>
                  <a:pt x="853" y="1393"/>
                  <a:pt x="853" y="1393"/>
                </a:cubicBezTo>
                <a:cubicBezTo>
                  <a:pt x="855" y="1392"/>
                  <a:pt x="857" y="1392"/>
                  <a:pt x="858" y="1390"/>
                </a:cubicBezTo>
                <a:cubicBezTo>
                  <a:pt x="865" y="1390"/>
                  <a:pt x="871" y="1394"/>
                  <a:pt x="875" y="1399"/>
                </a:cubicBezTo>
                <a:cubicBezTo>
                  <a:pt x="879" y="1405"/>
                  <a:pt x="883" y="1409"/>
                  <a:pt x="891" y="1408"/>
                </a:cubicBezTo>
                <a:cubicBezTo>
                  <a:pt x="891" y="1409"/>
                  <a:pt x="892" y="1409"/>
                  <a:pt x="893" y="1409"/>
                </a:cubicBezTo>
                <a:cubicBezTo>
                  <a:pt x="893" y="1409"/>
                  <a:pt x="893" y="1409"/>
                  <a:pt x="893" y="1409"/>
                </a:cubicBezTo>
                <a:cubicBezTo>
                  <a:pt x="893" y="1411"/>
                  <a:pt x="893" y="1411"/>
                  <a:pt x="893" y="1411"/>
                </a:cubicBezTo>
                <a:cubicBezTo>
                  <a:pt x="893" y="1412"/>
                  <a:pt x="893" y="1412"/>
                  <a:pt x="893" y="1412"/>
                </a:cubicBezTo>
                <a:cubicBezTo>
                  <a:pt x="894" y="1413"/>
                  <a:pt x="895" y="1414"/>
                  <a:pt x="896" y="1416"/>
                </a:cubicBezTo>
                <a:cubicBezTo>
                  <a:pt x="898" y="1417"/>
                  <a:pt x="901" y="1418"/>
                  <a:pt x="902" y="1415"/>
                </a:cubicBezTo>
                <a:cubicBezTo>
                  <a:pt x="905" y="1412"/>
                  <a:pt x="907" y="1410"/>
                  <a:pt x="909" y="1407"/>
                </a:cubicBezTo>
                <a:cubicBezTo>
                  <a:pt x="913" y="1410"/>
                  <a:pt x="918" y="1409"/>
                  <a:pt x="923" y="1408"/>
                </a:cubicBezTo>
                <a:cubicBezTo>
                  <a:pt x="924" y="1408"/>
                  <a:pt x="924" y="1407"/>
                  <a:pt x="925" y="1407"/>
                </a:cubicBezTo>
                <a:cubicBezTo>
                  <a:pt x="927" y="1400"/>
                  <a:pt x="928" y="1393"/>
                  <a:pt x="930" y="1385"/>
                </a:cubicBezTo>
                <a:cubicBezTo>
                  <a:pt x="934" y="1386"/>
                  <a:pt x="931" y="1400"/>
                  <a:pt x="940" y="1390"/>
                </a:cubicBezTo>
                <a:cubicBezTo>
                  <a:pt x="946" y="1398"/>
                  <a:pt x="952" y="1406"/>
                  <a:pt x="964" y="1400"/>
                </a:cubicBezTo>
                <a:cubicBezTo>
                  <a:pt x="968" y="1396"/>
                  <a:pt x="971" y="1390"/>
                  <a:pt x="978" y="1388"/>
                </a:cubicBezTo>
                <a:cubicBezTo>
                  <a:pt x="982" y="1387"/>
                  <a:pt x="987" y="1388"/>
                  <a:pt x="991" y="1385"/>
                </a:cubicBezTo>
                <a:cubicBezTo>
                  <a:pt x="991" y="1387"/>
                  <a:pt x="991" y="1390"/>
                  <a:pt x="991" y="1392"/>
                </a:cubicBezTo>
                <a:cubicBezTo>
                  <a:pt x="994" y="1393"/>
                  <a:pt x="998" y="1394"/>
                  <a:pt x="999" y="1396"/>
                </a:cubicBezTo>
                <a:cubicBezTo>
                  <a:pt x="1000" y="1401"/>
                  <a:pt x="993" y="1398"/>
                  <a:pt x="992" y="1402"/>
                </a:cubicBezTo>
                <a:cubicBezTo>
                  <a:pt x="993" y="1405"/>
                  <a:pt x="995" y="1409"/>
                  <a:pt x="996" y="1412"/>
                </a:cubicBezTo>
                <a:cubicBezTo>
                  <a:pt x="1000" y="1410"/>
                  <a:pt x="1000" y="1404"/>
                  <a:pt x="1006" y="1403"/>
                </a:cubicBezTo>
                <a:cubicBezTo>
                  <a:pt x="1006" y="1406"/>
                  <a:pt x="1006" y="1409"/>
                  <a:pt x="1006" y="1412"/>
                </a:cubicBezTo>
                <a:cubicBezTo>
                  <a:pt x="1010" y="1417"/>
                  <a:pt x="1015" y="1419"/>
                  <a:pt x="1021" y="1417"/>
                </a:cubicBezTo>
                <a:cubicBezTo>
                  <a:pt x="1021" y="1417"/>
                  <a:pt x="1021" y="1417"/>
                  <a:pt x="1021" y="1417"/>
                </a:cubicBezTo>
                <a:cubicBezTo>
                  <a:pt x="1029" y="1415"/>
                  <a:pt x="1036" y="1419"/>
                  <a:pt x="1043" y="1420"/>
                </a:cubicBezTo>
                <a:cubicBezTo>
                  <a:pt x="1043" y="1421"/>
                  <a:pt x="1043" y="1423"/>
                  <a:pt x="1043" y="1424"/>
                </a:cubicBezTo>
                <a:cubicBezTo>
                  <a:pt x="1048" y="1424"/>
                  <a:pt x="1052" y="1424"/>
                  <a:pt x="1057" y="1424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68" y="1414"/>
                  <a:pt x="1065" y="1431"/>
                  <a:pt x="1071" y="1430"/>
                </a:cubicBezTo>
                <a:cubicBezTo>
                  <a:pt x="1072" y="1430"/>
                  <a:pt x="1073" y="1429"/>
                  <a:pt x="1074" y="1429"/>
                </a:cubicBezTo>
                <a:cubicBezTo>
                  <a:pt x="1071" y="1413"/>
                  <a:pt x="1082" y="1415"/>
                  <a:pt x="1091" y="1414"/>
                </a:cubicBezTo>
                <a:cubicBezTo>
                  <a:pt x="1092" y="1414"/>
                  <a:pt x="1093" y="1415"/>
                  <a:pt x="1094" y="1415"/>
                </a:cubicBezTo>
                <a:cubicBezTo>
                  <a:pt x="1094" y="1416"/>
                  <a:pt x="1094" y="1417"/>
                  <a:pt x="1095" y="1418"/>
                </a:cubicBezTo>
                <a:cubicBezTo>
                  <a:pt x="1094" y="1421"/>
                  <a:pt x="1096" y="1423"/>
                  <a:pt x="1099" y="1424"/>
                </a:cubicBezTo>
                <a:cubicBezTo>
                  <a:pt x="1101" y="1424"/>
                  <a:pt x="1104" y="1423"/>
                  <a:pt x="1106" y="1422"/>
                </a:cubicBezTo>
                <a:cubicBezTo>
                  <a:pt x="1108" y="1433"/>
                  <a:pt x="1113" y="1442"/>
                  <a:pt x="1120" y="1451"/>
                </a:cubicBezTo>
                <a:cubicBezTo>
                  <a:pt x="1122" y="1449"/>
                  <a:pt x="1123" y="1447"/>
                  <a:pt x="1125" y="1446"/>
                </a:cubicBezTo>
                <a:cubicBezTo>
                  <a:pt x="1126" y="1446"/>
                  <a:pt x="1127" y="1446"/>
                  <a:pt x="1127" y="1446"/>
                </a:cubicBezTo>
                <a:cubicBezTo>
                  <a:pt x="1129" y="1448"/>
                  <a:pt x="1130" y="1450"/>
                  <a:pt x="1131" y="1452"/>
                </a:cubicBezTo>
                <a:cubicBezTo>
                  <a:pt x="1140" y="1456"/>
                  <a:pt x="1144" y="1463"/>
                  <a:pt x="1140" y="1472"/>
                </a:cubicBezTo>
                <a:cubicBezTo>
                  <a:pt x="1138" y="1478"/>
                  <a:pt x="1137" y="1483"/>
                  <a:pt x="1144" y="1485"/>
                </a:cubicBezTo>
                <a:cubicBezTo>
                  <a:pt x="1147" y="1485"/>
                  <a:pt x="1149" y="1485"/>
                  <a:pt x="1151" y="1485"/>
                </a:cubicBezTo>
                <a:cubicBezTo>
                  <a:pt x="1155" y="1493"/>
                  <a:pt x="1145" y="1504"/>
                  <a:pt x="1155" y="1511"/>
                </a:cubicBezTo>
                <a:cubicBezTo>
                  <a:pt x="1154" y="1514"/>
                  <a:pt x="1152" y="1516"/>
                  <a:pt x="1156" y="1518"/>
                </a:cubicBezTo>
                <a:cubicBezTo>
                  <a:pt x="1158" y="1516"/>
                  <a:pt x="1161" y="1514"/>
                  <a:pt x="1164" y="1512"/>
                </a:cubicBezTo>
                <a:cubicBezTo>
                  <a:pt x="1167" y="1519"/>
                  <a:pt x="1174" y="1513"/>
                  <a:pt x="1178" y="1516"/>
                </a:cubicBezTo>
                <a:cubicBezTo>
                  <a:pt x="1176" y="1525"/>
                  <a:pt x="1197" y="1526"/>
                  <a:pt x="1185" y="1539"/>
                </a:cubicBezTo>
                <a:cubicBezTo>
                  <a:pt x="1193" y="1541"/>
                  <a:pt x="1192" y="1534"/>
                  <a:pt x="1195" y="1532"/>
                </a:cubicBezTo>
                <a:cubicBezTo>
                  <a:pt x="1194" y="1527"/>
                  <a:pt x="1197" y="1524"/>
                  <a:pt x="1200" y="1520"/>
                </a:cubicBezTo>
                <a:cubicBezTo>
                  <a:pt x="1199" y="1520"/>
                  <a:pt x="1199" y="1520"/>
                  <a:pt x="1199" y="1520"/>
                </a:cubicBezTo>
                <a:cubicBezTo>
                  <a:pt x="1201" y="1516"/>
                  <a:pt x="1204" y="1512"/>
                  <a:pt x="1207" y="1508"/>
                </a:cubicBezTo>
                <a:cubicBezTo>
                  <a:pt x="1208" y="1504"/>
                  <a:pt x="1209" y="1500"/>
                  <a:pt x="1211" y="1495"/>
                </a:cubicBezTo>
                <a:cubicBezTo>
                  <a:pt x="1211" y="1494"/>
                  <a:pt x="1211" y="1493"/>
                  <a:pt x="1212" y="1492"/>
                </a:cubicBezTo>
                <a:cubicBezTo>
                  <a:pt x="1219" y="1485"/>
                  <a:pt x="1221" y="1474"/>
                  <a:pt x="1226" y="1465"/>
                </a:cubicBezTo>
                <a:cubicBezTo>
                  <a:pt x="1229" y="1456"/>
                  <a:pt x="1240" y="1465"/>
                  <a:pt x="1244" y="1456"/>
                </a:cubicBezTo>
                <a:cubicBezTo>
                  <a:pt x="1244" y="1455"/>
                  <a:pt x="1244" y="1455"/>
                  <a:pt x="1244" y="1455"/>
                </a:cubicBezTo>
                <a:cubicBezTo>
                  <a:pt x="1246" y="1455"/>
                  <a:pt x="1248" y="1454"/>
                  <a:pt x="1250" y="1452"/>
                </a:cubicBezTo>
                <a:cubicBezTo>
                  <a:pt x="1250" y="1457"/>
                  <a:pt x="1249" y="1461"/>
                  <a:pt x="1256" y="1463"/>
                </a:cubicBezTo>
                <a:cubicBezTo>
                  <a:pt x="1262" y="1464"/>
                  <a:pt x="1269" y="1466"/>
                  <a:pt x="1274" y="1462"/>
                </a:cubicBezTo>
                <a:cubicBezTo>
                  <a:pt x="1275" y="1466"/>
                  <a:pt x="1278" y="1469"/>
                  <a:pt x="1281" y="1471"/>
                </a:cubicBezTo>
                <a:cubicBezTo>
                  <a:pt x="1283" y="1471"/>
                  <a:pt x="1284" y="1472"/>
                  <a:pt x="1286" y="1472"/>
                </a:cubicBezTo>
                <a:cubicBezTo>
                  <a:pt x="1298" y="1473"/>
                  <a:pt x="1307" y="1481"/>
                  <a:pt x="1316" y="1488"/>
                </a:cubicBezTo>
                <a:cubicBezTo>
                  <a:pt x="1320" y="1488"/>
                  <a:pt x="1322" y="1486"/>
                  <a:pt x="1324" y="1483"/>
                </a:cubicBezTo>
                <a:cubicBezTo>
                  <a:pt x="1325" y="1481"/>
                  <a:pt x="1325" y="1479"/>
                  <a:pt x="1325" y="1477"/>
                </a:cubicBezTo>
                <a:cubicBezTo>
                  <a:pt x="1329" y="1475"/>
                  <a:pt x="1330" y="1471"/>
                  <a:pt x="1334" y="1469"/>
                </a:cubicBezTo>
                <a:cubicBezTo>
                  <a:pt x="1338" y="1466"/>
                  <a:pt x="1341" y="1463"/>
                  <a:pt x="1340" y="1458"/>
                </a:cubicBezTo>
                <a:cubicBezTo>
                  <a:pt x="1342" y="1460"/>
                  <a:pt x="1343" y="1462"/>
                  <a:pt x="1346" y="1462"/>
                </a:cubicBezTo>
                <a:cubicBezTo>
                  <a:pt x="1349" y="1461"/>
                  <a:pt x="1349" y="1459"/>
                  <a:pt x="1348" y="1456"/>
                </a:cubicBezTo>
                <a:cubicBezTo>
                  <a:pt x="1361" y="1455"/>
                  <a:pt x="1374" y="1453"/>
                  <a:pt x="1386" y="1452"/>
                </a:cubicBezTo>
                <a:cubicBezTo>
                  <a:pt x="1386" y="1452"/>
                  <a:pt x="1386" y="1452"/>
                  <a:pt x="1386" y="1452"/>
                </a:cubicBezTo>
                <a:cubicBezTo>
                  <a:pt x="1388" y="1454"/>
                  <a:pt x="1390" y="1457"/>
                  <a:pt x="1392" y="1460"/>
                </a:cubicBezTo>
                <a:cubicBezTo>
                  <a:pt x="1397" y="1458"/>
                  <a:pt x="1398" y="1461"/>
                  <a:pt x="1398" y="1465"/>
                </a:cubicBezTo>
                <a:cubicBezTo>
                  <a:pt x="1399" y="1465"/>
                  <a:pt x="1400" y="1465"/>
                  <a:pt x="1401" y="1465"/>
                </a:cubicBezTo>
                <a:cubicBezTo>
                  <a:pt x="1401" y="1465"/>
                  <a:pt x="1401" y="1465"/>
                  <a:pt x="1401" y="1465"/>
                </a:cubicBezTo>
                <a:cubicBezTo>
                  <a:pt x="1401" y="1466"/>
                  <a:pt x="1401" y="1467"/>
                  <a:pt x="1401" y="1468"/>
                </a:cubicBezTo>
                <a:cubicBezTo>
                  <a:pt x="1418" y="1464"/>
                  <a:pt x="1426" y="1478"/>
                  <a:pt x="1435" y="1487"/>
                </a:cubicBezTo>
                <a:cubicBezTo>
                  <a:pt x="1435" y="1487"/>
                  <a:pt x="1435" y="1487"/>
                  <a:pt x="1435" y="1487"/>
                </a:cubicBezTo>
                <a:cubicBezTo>
                  <a:pt x="1434" y="1487"/>
                  <a:pt x="1433" y="1487"/>
                  <a:pt x="1432" y="1487"/>
                </a:cubicBezTo>
                <a:cubicBezTo>
                  <a:pt x="1422" y="1491"/>
                  <a:pt x="1433" y="1495"/>
                  <a:pt x="1431" y="1499"/>
                </a:cubicBezTo>
                <a:cubicBezTo>
                  <a:pt x="1430" y="1500"/>
                  <a:pt x="1429" y="1502"/>
                  <a:pt x="1428" y="1503"/>
                </a:cubicBezTo>
                <a:cubicBezTo>
                  <a:pt x="1428" y="1510"/>
                  <a:pt x="1434" y="1505"/>
                  <a:pt x="1437" y="1506"/>
                </a:cubicBezTo>
                <a:cubicBezTo>
                  <a:pt x="1437" y="1506"/>
                  <a:pt x="1437" y="1506"/>
                  <a:pt x="1437" y="1506"/>
                </a:cubicBezTo>
                <a:cubicBezTo>
                  <a:pt x="1437" y="1508"/>
                  <a:pt x="1438" y="1510"/>
                  <a:pt x="1439" y="1512"/>
                </a:cubicBezTo>
                <a:cubicBezTo>
                  <a:pt x="1447" y="1506"/>
                  <a:pt x="1451" y="1498"/>
                  <a:pt x="1454" y="1489"/>
                </a:cubicBezTo>
                <a:cubicBezTo>
                  <a:pt x="1456" y="1488"/>
                  <a:pt x="1459" y="1487"/>
                  <a:pt x="1461" y="1486"/>
                </a:cubicBezTo>
                <a:cubicBezTo>
                  <a:pt x="1463" y="1484"/>
                  <a:pt x="1466" y="1482"/>
                  <a:pt x="1469" y="1482"/>
                </a:cubicBezTo>
                <a:cubicBezTo>
                  <a:pt x="1469" y="1483"/>
                  <a:pt x="1469" y="1485"/>
                  <a:pt x="1470" y="1486"/>
                </a:cubicBezTo>
                <a:cubicBezTo>
                  <a:pt x="1471" y="1489"/>
                  <a:pt x="1471" y="1493"/>
                  <a:pt x="1476" y="1492"/>
                </a:cubicBezTo>
                <a:cubicBezTo>
                  <a:pt x="1483" y="1487"/>
                  <a:pt x="1483" y="1495"/>
                  <a:pt x="1486" y="1497"/>
                </a:cubicBezTo>
                <a:cubicBezTo>
                  <a:pt x="1488" y="1497"/>
                  <a:pt x="1489" y="1496"/>
                  <a:pt x="1489" y="1494"/>
                </a:cubicBezTo>
                <a:cubicBezTo>
                  <a:pt x="1490" y="1494"/>
                  <a:pt x="1490" y="1494"/>
                  <a:pt x="1491" y="1494"/>
                </a:cubicBezTo>
                <a:cubicBezTo>
                  <a:pt x="1494" y="1491"/>
                  <a:pt x="1495" y="1487"/>
                  <a:pt x="1499" y="1484"/>
                </a:cubicBezTo>
                <a:cubicBezTo>
                  <a:pt x="1500" y="1484"/>
                  <a:pt x="1501" y="1483"/>
                  <a:pt x="1501" y="1481"/>
                </a:cubicBezTo>
                <a:cubicBezTo>
                  <a:pt x="1505" y="1476"/>
                  <a:pt x="1512" y="1474"/>
                  <a:pt x="1516" y="1469"/>
                </a:cubicBezTo>
                <a:cubicBezTo>
                  <a:pt x="1517" y="1471"/>
                  <a:pt x="1518" y="1472"/>
                  <a:pt x="1520" y="1471"/>
                </a:cubicBezTo>
                <a:cubicBezTo>
                  <a:pt x="1530" y="1482"/>
                  <a:pt x="1536" y="1482"/>
                  <a:pt x="1544" y="1470"/>
                </a:cubicBezTo>
                <a:cubicBezTo>
                  <a:pt x="1544" y="1470"/>
                  <a:pt x="1544" y="1470"/>
                  <a:pt x="1544" y="1470"/>
                </a:cubicBezTo>
                <a:cubicBezTo>
                  <a:pt x="1546" y="1474"/>
                  <a:pt x="1549" y="1477"/>
                  <a:pt x="1549" y="1482"/>
                </a:cubicBezTo>
                <a:cubicBezTo>
                  <a:pt x="1552" y="1492"/>
                  <a:pt x="1545" y="1499"/>
                  <a:pt x="1541" y="1506"/>
                </a:cubicBezTo>
                <a:cubicBezTo>
                  <a:pt x="1540" y="1507"/>
                  <a:pt x="1541" y="1509"/>
                  <a:pt x="1541" y="1510"/>
                </a:cubicBezTo>
                <a:cubicBezTo>
                  <a:pt x="1543" y="1511"/>
                  <a:pt x="1544" y="1512"/>
                  <a:pt x="1545" y="1512"/>
                </a:cubicBezTo>
                <a:cubicBezTo>
                  <a:pt x="1549" y="1513"/>
                  <a:pt x="1551" y="1512"/>
                  <a:pt x="1554" y="1511"/>
                </a:cubicBezTo>
                <a:cubicBezTo>
                  <a:pt x="1555" y="1510"/>
                  <a:pt x="1556" y="1510"/>
                  <a:pt x="1557" y="1510"/>
                </a:cubicBezTo>
                <a:cubicBezTo>
                  <a:pt x="1560" y="1511"/>
                  <a:pt x="1563" y="1511"/>
                  <a:pt x="1565" y="1504"/>
                </a:cubicBezTo>
                <a:cubicBezTo>
                  <a:pt x="1565" y="1503"/>
                  <a:pt x="1565" y="1503"/>
                  <a:pt x="1565" y="1503"/>
                </a:cubicBezTo>
                <a:cubicBezTo>
                  <a:pt x="1566" y="1503"/>
                  <a:pt x="1568" y="1503"/>
                  <a:pt x="1569" y="1504"/>
                </a:cubicBezTo>
                <a:cubicBezTo>
                  <a:pt x="1573" y="1509"/>
                  <a:pt x="1577" y="1514"/>
                  <a:pt x="1584" y="1514"/>
                </a:cubicBezTo>
                <a:cubicBezTo>
                  <a:pt x="1588" y="1513"/>
                  <a:pt x="1593" y="1513"/>
                  <a:pt x="1597" y="1511"/>
                </a:cubicBezTo>
                <a:cubicBezTo>
                  <a:pt x="1598" y="1510"/>
                  <a:pt x="1599" y="1508"/>
                  <a:pt x="1599" y="1506"/>
                </a:cubicBezTo>
                <a:cubicBezTo>
                  <a:pt x="1599" y="1505"/>
                  <a:pt x="1600" y="1504"/>
                  <a:pt x="1600" y="1504"/>
                </a:cubicBezTo>
                <a:cubicBezTo>
                  <a:pt x="1603" y="1498"/>
                  <a:pt x="1611" y="1496"/>
                  <a:pt x="1610" y="1488"/>
                </a:cubicBezTo>
                <a:cubicBezTo>
                  <a:pt x="1609" y="1487"/>
                  <a:pt x="1609" y="1487"/>
                  <a:pt x="1609" y="1487"/>
                </a:cubicBezTo>
                <a:cubicBezTo>
                  <a:pt x="1612" y="1486"/>
                  <a:pt x="1614" y="1484"/>
                  <a:pt x="1617" y="1481"/>
                </a:cubicBezTo>
                <a:cubicBezTo>
                  <a:pt x="1617" y="1479"/>
                  <a:pt x="1617" y="1476"/>
                  <a:pt x="1617" y="1473"/>
                </a:cubicBezTo>
                <a:cubicBezTo>
                  <a:pt x="1622" y="1468"/>
                  <a:pt x="1627" y="1463"/>
                  <a:pt x="1632" y="1458"/>
                </a:cubicBezTo>
                <a:cubicBezTo>
                  <a:pt x="1633" y="1456"/>
                  <a:pt x="1634" y="1454"/>
                  <a:pt x="1635" y="1452"/>
                </a:cubicBezTo>
                <a:cubicBezTo>
                  <a:pt x="1635" y="1452"/>
                  <a:pt x="1635" y="1452"/>
                  <a:pt x="1635" y="1452"/>
                </a:cubicBezTo>
                <a:cubicBezTo>
                  <a:pt x="1638" y="1455"/>
                  <a:pt x="1641" y="1456"/>
                  <a:pt x="1645" y="1455"/>
                </a:cubicBezTo>
                <a:cubicBezTo>
                  <a:pt x="1655" y="1454"/>
                  <a:pt x="1655" y="1463"/>
                  <a:pt x="1659" y="1468"/>
                </a:cubicBezTo>
                <a:cubicBezTo>
                  <a:pt x="1666" y="1467"/>
                  <a:pt x="1670" y="1462"/>
                  <a:pt x="1673" y="1456"/>
                </a:cubicBezTo>
                <a:cubicBezTo>
                  <a:pt x="1673" y="1455"/>
                  <a:pt x="1673" y="1454"/>
                  <a:pt x="1673" y="1454"/>
                </a:cubicBezTo>
                <a:cubicBezTo>
                  <a:pt x="1678" y="1450"/>
                  <a:pt x="1684" y="1447"/>
                  <a:pt x="1687" y="1442"/>
                </a:cubicBezTo>
                <a:cubicBezTo>
                  <a:pt x="1687" y="1441"/>
                  <a:pt x="1687" y="1441"/>
                  <a:pt x="1688" y="1441"/>
                </a:cubicBezTo>
                <a:cubicBezTo>
                  <a:pt x="1688" y="1441"/>
                  <a:pt x="1689" y="1441"/>
                  <a:pt x="1690" y="1441"/>
                </a:cubicBezTo>
                <a:cubicBezTo>
                  <a:pt x="1691" y="1440"/>
                  <a:pt x="1693" y="1439"/>
                  <a:pt x="1694" y="1438"/>
                </a:cubicBezTo>
                <a:cubicBezTo>
                  <a:pt x="1694" y="1437"/>
                  <a:pt x="1695" y="1435"/>
                  <a:pt x="1696" y="1433"/>
                </a:cubicBezTo>
                <a:cubicBezTo>
                  <a:pt x="1698" y="1432"/>
                  <a:pt x="1699" y="1431"/>
                  <a:pt x="1700" y="1430"/>
                </a:cubicBezTo>
                <a:cubicBezTo>
                  <a:pt x="1701" y="1422"/>
                  <a:pt x="1705" y="1416"/>
                  <a:pt x="1711" y="1411"/>
                </a:cubicBezTo>
                <a:cubicBezTo>
                  <a:pt x="1711" y="1411"/>
                  <a:pt x="1711" y="1411"/>
                  <a:pt x="1711" y="1411"/>
                </a:cubicBezTo>
                <a:cubicBezTo>
                  <a:pt x="1713" y="1415"/>
                  <a:pt x="1715" y="1418"/>
                  <a:pt x="1717" y="1421"/>
                </a:cubicBezTo>
                <a:cubicBezTo>
                  <a:pt x="1718" y="1420"/>
                  <a:pt x="1719" y="1419"/>
                  <a:pt x="1721" y="1418"/>
                </a:cubicBezTo>
                <a:cubicBezTo>
                  <a:pt x="1722" y="1417"/>
                  <a:pt x="1724" y="1416"/>
                  <a:pt x="1724" y="1414"/>
                </a:cubicBezTo>
                <a:cubicBezTo>
                  <a:pt x="1725" y="1414"/>
                  <a:pt x="1725" y="1414"/>
                  <a:pt x="1725" y="1414"/>
                </a:cubicBezTo>
                <a:cubicBezTo>
                  <a:pt x="1729" y="1413"/>
                  <a:pt x="1732" y="1411"/>
                  <a:pt x="1734" y="1408"/>
                </a:cubicBezTo>
                <a:cubicBezTo>
                  <a:pt x="1735" y="1409"/>
                  <a:pt x="1735" y="1409"/>
                  <a:pt x="1735" y="1409"/>
                </a:cubicBezTo>
                <a:cubicBezTo>
                  <a:pt x="1735" y="1409"/>
                  <a:pt x="1734" y="1410"/>
                  <a:pt x="1734" y="1411"/>
                </a:cubicBezTo>
                <a:cubicBezTo>
                  <a:pt x="1733" y="1421"/>
                  <a:pt x="1742" y="1420"/>
                  <a:pt x="1748" y="1423"/>
                </a:cubicBezTo>
                <a:cubicBezTo>
                  <a:pt x="1750" y="1428"/>
                  <a:pt x="1754" y="1430"/>
                  <a:pt x="1759" y="1431"/>
                </a:cubicBezTo>
                <a:cubicBezTo>
                  <a:pt x="1765" y="1438"/>
                  <a:pt x="1771" y="1442"/>
                  <a:pt x="1774" y="1429"/>
                </a:cubicBezTo>
                <a:cubicBezTo>
                  <a:pt x="1774" y="1427"/>
                  <a:pt x="1774" y="1426"/>
                  <a:pt x="1774" y="1425"/>
                </a:cubicBezTo>
                <a:cubicBezTo>
                  <a:pt x="1782" y="1415"/>
                  <a:pt x="1793" y="1416"/>
                  <a:pt x="1803" y="1427"/>
                </a:cubicBezTo>
                <a:cubicBezTo>
                  <a:pt x="1803" y="1428"/>
                  <a:pt x="1803" y="1428"/>
                  <a:pt x="1803" y="1429"/>
                </a:cubicBezTo>
                <a:cubicBezTo>
                  <a:pt x="1802" y="1434"/>
                  <a:pt x="1799" y="1441"/>
                  <a:pt x="1806" y="1443"/>
                </a:cubicBezTo>
                <a:cubicBezTo>
                  <a:pt x="1814" y="1445"/>
                  <a:pt x="1818" y="1439"/>
                  <a:pt x="1820" y="1431"/>
                </a:cubicBezTo>
                <a:cubicBezTo>
                  <a:pt x="1829" y="1433"/>
                  <a:pt x="1824" y="1449"/>
                  <a:pt x="1837" y="1448"/>
                </a:cubicBezTo>
                <a:cubicBezTo>
                  <a:pt x="1837" y="1449"/>
                  <a:pt x="1838" y="1450"/>
                  <a:pt x="1839" y="1450"/>
                </a:cubicBezTo>
                <a:cubicBezTo>
                  <a:pt x="1842" y="1451"/>
                  <a:pt x="1844" y="1451"/>
                  <a:pt x="1846" y="1450"/>
                </a:cubicBezTo>
                <a:cubicBezTo>
                  <a:pt x="1847" y="1450"/>
                  <a:pt x="1847" y="1449"/>
                  <a:pt x="1848" y="1449"/>
                </a:cubicBezTo>
                <a:cubicBezTo>
                  <a:pt x="1850" y="1449"/>
                  <a:pt x="1851" y="1449"/>
                  <a:pt x="1853" y="1450"/>
                </a:cubicBezTo>
                <a:cubicBezTo>
                  <a:pt x="1856" y="1449"/>
                  <a:pt x="1859" y="1449"/>
                  <a:pt x="1862" y="1449"/>
                </a:cubicBezTo>
                <a:cubicBezTo>
                  <a:pt x="1863" y="1449"/>
                  <a:pt x="1863" y="1448"/>
                  <a:pt x="1863" y="1447"/>
                </a:cubicBezTo>
                <a:cubicBezTo>
                  <a:pt x="1865" y="1447"/>
                  <a:pt x="1866" y="1447"/>
                  <a:pt x="1867" y="1446"/>
                </a:cubicBezTo>
                <a:cubicBezTo>
                  <a:pt x="1871" y="1443"/>
                  <a:pt x="1872" y="1438"/>
                  <a:pt x="1872" y="1434"/>
                </a:cubicBezTo>
                <a:cubicBezTo>
                  <a:pt x="1872" y="1433"/>
                  <a:pt x="1872" y="1432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3" y="1430"/>
                  <a:pt x="1874" y="1430"/>
                  <a:pt x="1874" y="1429"/>
                </a:cubicBezTo>
                <a:cubicBezTo>
                  <a:pt x="1877" y="1427"/>
                  <a:pt x="1880" y="1429"/>
                  <a:pt x="1883" y="1431"/>
                </a:cubicBezTo>
                <a:cubicBezTo>
                  <a:pt x="1886" y="1433"/>
                  <a:pt x="1888" y="1435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0" y="1448"/>
                  <a:pt x="1891" y="1460"/>
                  <a:pt x="1895" y="1471"/>
                </a:cubicBezTo>
                <a:cubicBezTo>
                  <a:pt x="1897" y="1471"/>
                  <a:pt x="1898" y="1471"/>
                  <a:pt x="1899" y="1471"/>
                </a:cubicBezTo>
                <a:cubicBezTo>
                  <a:pt x="1906" y="1464"/>
                  <a:pt x="1900" y="1456"/>
                  <a:pt x="1901" y="1449"/>
                </a:cubicBezTo>
                <a:cubicBezTo>
                  <a:pt x="1901" y="1448"/>
                  <a:pt x="1901" y="1448"/>
                  <a:pt x="1901" y="1447"/>
                </a:cubicBezTo>
                <a:cubicBezTo>
                  <a:pt x="1902" y="1446"/>
                  <a:pt x="1903" y="1444"/>
                  <a:pt x="1904" y="1442"/>
                </a:cubicBezTo>
                <a:cubicBezTo>
                  <a:pt x="1904" y="1441"/>
                  <a:pt x="1905" y="1441"/>
                  <a:pt x="1906" y="1440"/>
                </a:cubicBezTo>
                <a:cubicBezTo>
                  <a:pt x="1906" y="1441"/>
                  <a:pt x="1906" y="1441"/>
                  <a:pt x="1906" y="1441"/>
                </a:cubicBezTo>
                <a:cubicBezTo>
                  <a:pt x="1908" y="1443"/>
                  <a:pt x="1908" y="1446"/>
                  <a:pt x="1908" y="1449"/>
                </a:cubicBezTo>
                <a:cubicBezTo>
                  <a:pt x="1909" y="1460"/>
                  <a:pt x="1914" y="1462"/>
                  <a:pt x="1922" y="1458"/>
                </a:cubicBezTo>
                <a:cubicBezTo>
                  <a:pt x="1922" y="1459"/>
                  <a:pt x="1922" y="1461"/>
                  <a:pt x="1922" y="1463"/>
                </a:cubicBezTo>
                <a:cubicBezTo>
                  <a:pt x="1923" y="1465"/>
                  <a:pt x="1924" y="1467"/>
                  <a:pt x="1925" y="1469"/>
                </a:cubicBezTo>
                <a:cubicBezTo>
                  <a:pt x="1927" y="1470"/>
                  <a:pt x="1930" y="1470"/>
                  <a:pt x="1931" y="1473"/>
                </a:cubicBezTo>
                <a:cubicBezTo>
                  <a:pt x="1931" y="1473"/>
                  <a:pt x="1931" y="1473"/>
                  <a:pt x="1931" y="1473"/>
                </a:cubicBezTo>
                <a:cubicBezTo>
                  <a:pt x="1933" y="1474"/>
                  <a:pt x="1935" y="1476"/>
                  <a:pt x="1937" y="1477"/>
                </a:cubicBezTo>
                <a:cubicBezTo>
                  <a:pt x="1938" y="1478"/>
                  <a:pt x="1939" y="1479"/>
                  <a:pt x="1940" y="1481"/>
                </a:cubicBezTo>
                <a:cubicBezTo>
                  <a:pt x="1955" y="1482"/>
                  <a:pt x="1948" y="1495"/>
                  <a:pt x="1952" y="1503"/>
                </a:cubicBezTo>
                <a:cubicBezTo>
                  <a:pt x="1952" y="1503"/>
                  <a:pt x="1952" y="1503"/>
                  <a:pt x="1952" y="1503"/>
                </a:cubicBezTo>
                <a:cubicBezTo>
                  <a:pt x="1954" y="1504"/>
                  <a:pt x="1956" y="1503"/>
                  <a:pt x="1958" y="1502"/>
                </a:cubicBezTo>
                <a:cubicBezTo>
                  <a:pt x="1968" y="1494"/>
                  <a:pt x="1974" y="1501"/>
                  <a:pt x="1979" y="1509"/>
                </a:cubicBezTo>
                <a:cubicBezTo>
                  <a:pt x="1980" y="1511"/>
                  <a:pt x="1981" y="1514"/>
                  <a:pt x="1982" y="1517"/>
                </a:cubicBezTo>
                <a:cubicBezTo>
                  <a:pt x="1987" y="1519"/>
                  <a:pt x="1988" y="1513"/>
                  <a:pt x="1992" y="1512"/>
                </a:cubicBezTo>
                <a:cubicBezTo>
                  <a:pt x="1992" y="1515"/>
                  <a:pt x="1992" y="1518"/>
                  <a:pt x="1992" y="1521"/>
                </a:cubicBezTo>
                <a:cubicBezTo>
                  <a:pt x="1996" y="1524"/>
                  <a:pt x="2002" y="1523"/>
                  <a:pt x="2005" y="1528"/>
                </a:cubicBezTo>
                <a:cubicBezTo>
                  <a:pt x="2010" y="1529"/>
                  <a:pt x="2017" y="1530"/>
                  <a:pt x="2020" y="1536"/>
                </a:cubicBezTo>
                <a:cubicBezTo>
                  <a:pt x="2020" y="1536"/>
                  <a:pt x="2020" y="1537"/>
                  <a:pt x="2021" y="1537"/>
                </a:cubicBezTo>
                <a:cubicBezTo>
                  <a:pt x="2021" y="1537"/>
                  <a:pt x="2022" y="1537"/>
                  <a:pt x="2023" y="1536"/>
                </a:cubicBezTo>
                <a:cubicBezTo>
                  <a:pt x="2023" y="1536"/>
                  <a:pt x="2023" y="1536"/>
                  <a:pt x="2023" y="1536"/>
                </a:cubicBezTo>
                <a:cubicBezTo>
                  <a:pt x="2029" y="1534"/>
                  <a:pt x="2035" y="1532"/>
                  <a:pt x="2038" y="1527"/>
                </a:cubicBezTo>
                <a:cubicBezTo>
                  <a:pt x="2041" y="1521"/>
                  <a:pt x="2045" y="1516"/>
                  <a:pt x="2045" y="1509"/>
                </a:cubicBezTo>
                <a:cubicBezTo>
                  <a:pt x="2045" y="1509"/>
                  <a:pt x="2045" y="1508"/>
                  <a:pt x="2045" y="1507"/>
                </a:cubicBezTo>
                <a:cubicBezTo>
                  <a:pt x="2047" y="1508"/>
                  <a:pt x="2049" y="1507"/>
                  <a:pt x="2051" y="1506"/>
                </a:cubicBezTo>
                <a:cubicBezTo>
                  <a:pt x="2051" y="1505"/>
                  <a:pt x="2051" y="1505"/>
                  <a:pt x="2052" y="1504"/>
                </a:cubicBezTo>
                <a:cubicBezTo>
                  <a:pt x="2053" y="1505"/>
                  <a:pt x="2053" y="1507"/>
                  <a:pt x="2053" y="1509"/>
                </a:cubicBezTo>
                <a:cubicBezTo>
                  <a:pt x="2053" y="1510"/>
                  <a:pt x="2053" y="1510"/>
                  <a:pt x="2053" y="1510"/>
                </a:cubicBezTo>
                <a:cubicBezTo>
                  <a:pt x="2053" y="1510"/>
                  <a:pt x="2054" y="1510"/>
                  <a:pt x="2054" y="1511"/>
                </a:cubicBezTo>
                <a:cubicBezTo>
                  <a:pt x="2055" y="1511"/>
                  <a:pt x="2055" y="1511"/>
                  <a:pt x="2055" y="1511"/>
                </a:cubicBezTo>
                <a:cubicBezTo>
                  <a:pt x="2056" y="1518"/>
                  <a:pt x="2058" y="1523"/>
                  <a:pt x="2066" y="1524"/>
                </a:cubicBezTo>
                <a:cubicBezTo>
                  <a:pt x="2072" y="1522"/>
                  <a:pt x="2072" y="1516"/>
                  <a:pt x="2075" y="1512"/>
                </a:cubicBezTo>
                <a:cubicBezTo>
                  <a:pt x="2076" y="1511"/>
                  <a:pt x="2076" y="1510"/>
                  <a:pt x="2077" y="1509"/>
                </a:cubicBezTo>
                <a:cubicBezTo>
                  <a:pt x="2082" y="1507"/>
                  <a:pt x="2087" y="1508"/>
                  <a:pt x="2092" y="1505"/>
                </a:cubicBezTo>
                <a:cubicBezTo>
                  <a:pt x="2093" y="1505"/>
                  <a:pt x="2093" y="1504"/>
                  <a:pt x="2093" y="1503"/>
                </a:cubicBezTo>
                <a:cubicBezTo>
                  <a:pt x="2098" y="1502"/>
                  <a:pt x="2099" y="1510"/>
                  <a:pt x="2104" y="1509"/>
                </a:cubicBezTo>
                <a:cubicBezTo>
                  <a:pt x="2104" y="1508"/>
                  <a:pt x="2105" y="1507"/>
                  <a:pt x="2105" y="1506"/>
                </a:cubicBezTo>
                <a:cubicBezTo>
                  <a:pt x="2105" y="1504"/>
                  <a:pt x="2105" y="1502"/>
                  <a:pt x="2104" y="1499"/>
                </a:cubicBezTo>
                <a:cubicBezTo>
                  <a:pt x="2104" y="1499"/>
                  <a:pt x="2104" y="1499"/>
                  <a:pt x="2104" y="1499"/>
                </a:cubicBezTo>
                <a:cubicBezTo>
                  <a:pt x="2106" y="1498"/>
                  <a:pt x="2107" y="1498"/>
                  <a:pt x="2108" y="1497"/>
                </a:cubicBezTo>
                <a:cubicBezTo>
                  <a:pt x="2109" y="1502"/>
                  <a:pt x="2109" y="1508"/>
                  <a:pt x="2112" y="1512"/>
                </a:cubicBezTo>
                <a:cubicBezTo>
                  <a:pt x="2122" y="1523"/>
                  <a:pt x="2135" y="1532"/>
                  <a:pt x="2140" y="1548"/>
                </a:cubicBezTo>
                <a:cubicBezTo>
                  <a:pt x="2140" y="1548"/>
                  <a:pt x="2140" y="1549"/>
                  <a:pt x="2141" y="1549"/>
                </a:cubicBezTo>
                <a:cubicBezTo>
                  <a:pt x="2145" y="1552"/>
                  <a:pt x="2149" y="1550"/>
                  <a:pt x="2153" y="1549"/>
                </a:cubicBezTo>
                <a:cubicBezTo>
                  <a:pt x="2146" y="1566"/>
                  <a:pt x="2159" y="1573"/>
                  <a:pt x="2169" y="1581"/>
                </a:cubicBezTo>
                <a:cubicBezTo>
                  <a:pt x="2169" y="1581"/>
                  <a:pt x="2169" y="1581"/>
                  <a:pt x="2169" y="1581"/>
                </a:cubicBezTo>
                <a:cubicBezTo>
                  <a:pt x="2166" y="1591"/>
                  <a:pt x="2174" y="1599"/>
                  <a:pt x="2173" y="1608"/>
                </a:cubicBezTo>
                <a:cubicBezTo>
                  <a:pt x="2176" y="1622"/>
                  <a:pt x="2183" y="1616"/>
                  <a:pt x="2189" y="1612"/>
                </a:cubicBezTo>
                <a:cubicBezTo>
                  <a:pt x="2193" y="1611"/>
                  <a:pt x="2197" y="1608"/>
                  <a:pt x="2201" y="1607"/>
                </a:cubicBezTo>
                <a:cubicBezTo>
                  <a:pt x="2206" y="1612"/>
                  <a:pt x="2212" y="1616"/>
                  <a:pt x="2213" y="1624"/>
                </a:cubicBezTo>
                <a:cubicBezTo>
                  <a:pt x="2218" y="1626"/>
                  <a:pt x="2221" y="1622"/>
                  <a:pt x="2224" y="1619"/>
                </a:cubicBezTo>
                <a:cubicBezTo>
                  <a:pt x="2230" y="1623"/>
                  <a:pt x="2233" y="1616"/>
                  <a:pt x="2238" y="1615"/>
                </a:cubicBezTo>
                <a:cubicBezTo>
                  <a:pt x="2242" y="1614"/>
                  <a:pt x="2245" y="1606"/>
                  <a:pt x="2251" y="1611"/>
                </a:cubicBezTo>
                <a:cubicBezTo>
                  <a:pt x="2251" y="1618"/>
                  <a:pt x="2262" y="1612"/>
                  <a:pt x="2261" y="1620"/>
                </a:cubicBezTo>
                <a:cubicBezTo>
                  <a:pt x="2268" y="1622"/>
                  <a:pt x="2273" y="1618"/>
                  <a:pt x="2277" y="1612"/>
                </a:cubicBezTo>
                <a:cubicBezTo>
                  <a:pt x="2279" y="1611"/>
                  <a:pt x="2279" y="1609"/>
                  <a:pt x="2278" y="1606"/>
                </a:cubicBezTo>
                <a:cubicBezTo>
                  <a:pt x="2278" y="1606"/>
                  <a:pt x="2278" y="1606"/>
                  <a:pt x="2278" y="1606"/>
                </a:cubicBezTo>
                <a:cubicBezTo>
                  <a:pt x="2285" y="1603"/>
                  <a:pt x="2290" y="1598"/>
                  <a:pt x="2291" y="1590"/>
                </a:cubicBezTo>
                <a:cubicBezTo>
                  <a:pt x="2291" y="1590"/>
                  <a:pt x="2291" y="1589"/>
                  <a:pt x="2291" y="1588"/>
                </a:cubicBezTo>
                <a:cubicBezTo>
                  <a:pt x="2293" y="1587"/>
                  <a:pt x="2293" y="1586"/>
                  <a:pt x="2292" y="1584"/>
                </a:cubicBezTo>
                <a:cubicBezTo>
                  <a:pt x="2291" y="1584"/>
                  <a:pt x="2291" y="1584"/>
                  <a:pt x="2291" y="1584"/>
                </a:cubicBezTo>
                <a:cubicBezTo>
                  <a:pt x="2298" y="1579"/>
                  <a:pt x="2305" y="1575"/>
                  <a:pt x="2308" y="1567"/>
                </a:cubicBezTo>
                <a:cubicBezTo>
                  <a:pt x="2309" y="1566"/>
                  <a:pt x="2309" y="1565"/>
                  <a:pt x="2310" y="1564"/>
                </a:cubicBezTo>
                <a:cubicBezTo>
                  <a:pt x="2311" y="1563"/>
                  <a:pt x="2313" y="1562"/>
                  <a:pt x="2315" y="1560"/>
                </a:cubicBezTo>
                <a:cubicBezTo>
                  <a:pt x="2316" y="1560"/>
                  <a:pt x="2317" y="1559"/>
                  <a:pt x="2318" y="1558"/>
                </a:cubicBezTo>
                <a:cubicBezTo>
                  <a:pt x="2319" y="1557"/>
                  <a:pt x="2319" y="1556"/>
                  <a:pt x="2319" y="1555"/>
                </a:cubicBezTo>
                <a:cubicBezTo>
                  <a:pt x="2319" y="1555"/>
                  <a:pt x="2319" y="1555"/>
                  <a:pt x="2319" y="1555"/>
                </a:cubicBezTo>
                <a:cubicBezTo>
                  <a:pt x="2326" y="1554"/>
                  <a:pt x="2332" y="1554"/>
                  <a:pt x="2338" y="1559"/>
                </a:cubicBezTo>
                <a:cubicBezTo>
                  <a:pt x="2338" y="1559"/>
                  <a:pt x="2338" y="1559"/>
                  <a:pt x="2338" y="1559"/>
                </a:cubicBezTo>
                <a:cubicBezTo>
                  <a:pt x="2339" y="1558"/>
                  <a:pt x="2339" y="1557"/>
                  <a:pt x="2339" y="1555"/>
                </a:cubicBezTo>
                <a:cubicBezTo>
                  <a:pt x="2342" y="1556"/>
                  <a:pt x="2345" y="1557"/>
                  <a:pt x="2348" y="1558"/>
                </a:cubicBezTo>
                <a:cubicBezTo>
                  <a:pt x="2351" y="1557"/>
                  <a:pt x="2353" y="1555"/>
                  <a:pt x="2353" y="1552"/>
                </a:cubicBezTo>
                <a:cubicBezTo>
                  <a:pt x="2354" y="1549"/>
                  <a:pt x="2354" y="1546"/>
                  <a:pt x="2354" y="1543"/>
                </a:cubicBezTo>
                <a:cubicBezTo>
                  <a:pt x="2355" y="1543"/>
                  <a:pt x="2356" y="1543"/>
                  <a:pt x="2356" y="1543"/>
                </a:cubicBezTo>
                <a:cubicBezTo>
                  <a:pt x="2366" y="1546"/>
                  <a:pt x="2374" y="1543"/>
                  <a:pt x="2381" y="1535"/>
                </a:cubicBezTo>
                <a:cubicBezTo>
                  <a:pt x="2385" y="1533"/>
                  <a:pt x="2386" y="1539"/>
                  <a:pt x="2390" y="1539"/>
                </a:cubicBezTo>
                <a:cubicBezTo>
                  <a:pt x="2391" y="1538"/>
                  <a:pt x="2392" y="1537"/>
                  <a:pt x="2393" y="1535"/>
                </a:cubicBezTo>
                <a:cubicBezTo>
                  <a:pt x="2394" y="1537"/>
                  <a:pt x="2395" y="1539"/>
                  <a:pt x="2397" y="1540"/>
                </a:cubicBezTo>
                <a:cubicBezTo>
                  <a:pt x="2398" y="1542"/>
                  <a:pt x="2399" y="1545"/>
                  <a:pt x="2399" y="1547"/>
                </a:cubicBezTo>
                <a:cubicBezTo>
                  <a:pt x="2403" y="1549"/>
                  <a:pt x="2406" y="1548"/>
                  <a:pt x="2409" y="1546"/>
                </a:cubicBezTo>
                <a:cubicBezTo>
                  <a:pt x="2415" y="1542"/>
                  <a:pt x="2417" y="1537"/>
                  <a:pt x="2416" y="1530"/>
                </a:cubicBezTo>
                <a:cubicBezTo>
                  <a:pt x="2424" y="1532"/>
                  <a:pt x="2431" y="1533"/>
                  <a:pt x="2438" y="1530"/>
                </a:cubicBezTo>
                <a:cubicBezTo>
                  <a:pt x="2439" y="1531"/>
                  <a:pt x="2440" y="1532"/>
                  <a:pt x="2441" y="1534"/>
                </a:cubicBezTo>
                <a:cubicBezTo>
                  <a:pt x="2441" y="1536"/>
                  <a:pt x="2441" y="1539"/>
                  <a:pt x="2440" y="1542"/>
                </a:cubicBezTo>
                <a:cubicBezTo>
                  <a:pt x="2442" y="1547"/>
                  <a:pt x="2439" y="1552"/>
                  <a:pt x="2443" y="1556"/>
                </a:cubicBezTo>
                <a:cubicBezTo>
                  <a:pt x="2445" y="1555"/>
                  <a:pt x="2447" y="1554"/>
                  <a:pt x="2449" y="1553"/>
                </a:cubicBezTo>
                <a:cubicBezTo>
                  <a:pt x="2450" y="1553"/>
                  <a:pt x="2451" y="1553"/>
                  <a:pt x="2452" y="1553"/>
                </a:cubicBezTo>
                <a:cubicBezTo>
                  <a:pt x="2455" y="1556"/>
                  <a:pt x="2460" y="1554"/>
                  <a:pt x="2463" y="1556"/>
                </a:cubicBezTo>
                <a:cubicBezTo>
                  <a:pt x="2467" y="1556"/>
                  <a:pt x="2469" y="1559"/>
                  <a:pt x="2471" y="1561"/>
                </a:cubicBezTo>
                <a:cubicBezTo>
                  <a:pt x="2471" y="1562"/>
                  <a:pt x="2471" y="1563"/>
                  <a:pt x="2471" y="1564"/>
                </a:cubicBezTo>
                <a:cubicBezTo>
                  <a:pt x="2475" y="1569"/>
                  <a:pt x="2478" y="1572"/>
                  <a:pt x="2484" y="1567"/>
                </a:cubicBezTo>
                <a:cubicBezTo>
                  <a:pt x="2489" y="1562"/>
                  <a:pt x="2500" y="1567"/>
                  <a:pt x="2501" y="1556"/>
                </a:cubicBezTo>
                <a:cubicBezTo>
                  <a:pt x="2501" y="1555"/>
                  <a:pt x="2502" y="1555"/>
                  <a:pt x="2502" y="1554"/>
                </a:cubicBezTo>
                <a:cubicBezTo>
                  <a:pt x="2503" y="1550"/>
                  <a:pt x="2503" y="1545"/>
                  <a:pt x="2502" y="1541"/>
                </a:cubicBezTo>
                <a:cubicBezTo>
                  <a:pt x="2502" y="1540"/>
                  <a:pt x="2502" y="1540"/>
                  <a:pt x="2502" y="1540"/>
                </a:cubicBezTo>
                <a:cubicBezTo>
                  <a:pt x="2503" y="1539"/>
                  <a:pt x="2503" y="1537"/>
                  <a:pt x="2504" y="1536"/>
                </a:cubicBezTo>
                <a:cubicBezTo>
                  <a:pt x="2505" y="1535"/>
                  <a:pt x="2505" y="1533"/>
                  <a:pt x="2506" y="1531"/>
                </a:cubicBezTo>
                <a:cubicBezTo>
                  <a:pt x="2511" y="1534"/>
                  <a:pt x="2516" y="1534"/>
                  <a:pt x="2521" y="1531"/>
                </a:cubicBezTo>
                <a:cubicBezTo>
                  <a:pt x="2521" y="1534"/>
                  <a:pt x="2525" y="1534"/>
                  <a:pt x="2528" y="1535"/>
                </a:cubicBezTo>
                <a:cubicBezTo>
                  <a:pt x="2530" y="1538"/>
                  <a:pt x="2532" y="1540"/>
                  <a:pt x="2534" y="1542"/>
                </a:cubicBezTo>
                <a:cubicBezTo>
                  <a:pt x="2539" y="1540"/>
                  <a:pt x="2543" y="1543"/>
                  <a:pt x="2545" y="1547"/>
                </a:cubicBezTo>
                <a:cubicBezTo>
                  <a:pt x="2544" y="1548"/>
                  <a:pt x="2543" y="1549"/>
                  <a:pt x="2542" y="1550"/>
                </a:cubicBezTo>
                <a:cubicBezTo>
                  <a:pt x="2542" y="1552"/>
                  <a:pt x="2543" y="1554"/>
                  <a:pt x="2546" y="1554"/>
                </a:cubicBezTo>
                <a:cubicBezTo>
                  <a:pt x="2547" y="1555"/>
                  <a:pt x="2548" y="1555"/>
                  <a:pt x="2549" y="1555"/>
                </a:cubicBezTo>
                <a:cubicBezTo>
                  <a:pt x="2551" y="1557"/>
                  <a:pt x="2551" y="1563"/>
                  <a:pt x="2557" y="1560"/>
                </a:cubicBezTo>
                <a:cubicBezTo>
                  <a:pt x="2557" y="1559"/>
                  <a:pt x="2558" y="1558"/>
                  <a:pt x="2558" y="1557"/>
                </a:cubicBezTo>
                <a:cubicBezTo>
                  <a:pt x="2568" y="1564"/>
                  <a:pt x="2578" y="1572"/>
                  <a:pt x="2587" y="1556"/>
                </a:cubicBezTo>
                <a:cubicBezTo>
                  <a:pt x="2588" y="1555"/>
                  <a:pt x="2588" y="1553"/>
                  <a:pt x="2589" y="1552"/>
                </a:cubicBezTo>
                <a:cubicBezTo>
                  <a:pt x="2592" y="1553"/>
                  <a:pt x="2596" y="1556"/>
                  <a:pt x="2600" y="1556"/>
                </a:cubicBezTo>
                <a:cubicBezTo>
                  <a:pt x="2600" y="1556"/>
                  <a:pt x="2600" y="1556"/>
                  <a:pt x="2600" y="1556"/>
                </a:cubicBezTo>
                <a:cubicBezTo>
                  <a:pt x="2601" y="1556"/>
                  <a:pt x="2602" y="1556"/>
                  <a:pt x="2603" y="1556"/>
                </a:cubicBezTo>
                <a:cubicBezTo>
                  <a:pt x="2603" y="1556"/>
                  <a:pt x="2603" y="1556"/>
                  <a:pt x="2603" y="1556"/>
                </a:cubicBezTo>
                <a:cubicBezTo>
                  <a:pt x="2612" y="1558"/>
                  <a:pt x="2611" y="1567"/>
                  <a:pt x="2615" y="1573"/>
                </a:cubicBezTo>
                <a:cubicBezTo>
                  <a:pt x="2617" y="1574"/>
                  <a:pt x="2621" y="1576"/>
                  <a:pt x="2622" y="1575"/>
                </a:cubicBezTo>
                <a:cubicBezTo>
                  <a:pt x="2636" y="1567"/>
                  <a:pt x="2642" y="1577"/>
                  <a:pt x="2648" y="1587"/>
                </a:cubicBezTo>
                <a:cubicBezTo>
                  <a:pt x="2650" y="1587"/>
                  <a:pt x="2652" y="1586"/>
                  <a:pt x="2653" y="1585"/>
                </a:cubicBezTo>
                <a:cubicBezTo>
                  <a:pt x="2657" y="1581"/>
                  <a:pt x="2657" y="1577"/>
                  <a:pt x="2655" y="1572"/>
                </a:cubicBezTo>
                <a:cubicBezTo>
                  <a:pt x="2655" y="1571"/>
                  <a:pt x="2655" y="1571"/>
                  <a:pt x="2655" y="1571"/>
                </a:cubicBezTo>
                <a:cubicBezTo>
                  <a:pt x="2656" y="1569"/>
                  <a:pt x="2658" y="1568"/>
                  <a:pt x="2660" y="1566"/>
                </a:cubicBezTo>
                <a:cubicBezTo>
                  <a:pt x="2664" y="1564"/>
                  <a:pt x="2667" y="1560"/>
                  <a:pt x="2663" y="1555"/>
                </a:cubicBezTo>
                <a:cubicBezTo>
                  <a:pt x="2663" y="1554"/>
                  <a:pt x="2662" y="1553"/>
                  <a:pt x="2661" y="1553"/>
                </a:cubicBezTo>
                <a:cubicBezTo>
                  <a:pt x="2661" y="1552"/>
                  <a:pt x="2661" y="1552"/>
                  <a:pt x="2661" y="1551"/>
                </a:cubicBezTo>
                <a:cubicBezTo>
                  <a:pt x="2661" y="1551"/>
                  <a:pt x="2661" y="1551"/>
                  <a:pt x="2661" y="1551"/>
                </a:cubicBezTo>
                <a:cubicBezTo>
                  <a:pt x="2662" y="1550"/>
                  <a:pt x="2662" y="1550"/>
                  <a:pt x="2663" y="1549"/>
                </a:cubicBezTo>
                <a:cubicBezTo>
                  <a:pt x="2663" y="1551"/>
                  <a:pt x="2664" y="1554"/>
                  <a:pt x="2665" y="1556"/>
                </a:cubicBezTo>
                <a:cubicBezTo>
                  <a:pt x="2669" y="1559"/>
                  <a:pt x="2671" y="1557"/>
                  <a:pt x="2673" y="1554"/>
                </a:cubicBezTo>
                <a:cubicBezTo>
                  <a:pt x="2676" y="1551"/>
                  <a:pt x="2680" y="1548"/>
                  <a:pt x="2683" y="1545"/>
                </a:cubicBezTo>
                <a:cubicBezTo>
                  <a:pt x="2685" y="1541"/>
                  <a:pt x="2687" y="1541"/>
                  <a:pt x="2690" y="1542"/>
                </a:cubicBezTo>
                <a:cubicBezTo>
                  <a:pt x="2691" y="1540"/>
                  <a:pt x="2693" y="1539"/>
                  <a:pt x="2694" y="1537"/>
                </a:cubicBezTo>
                <a:cubicBezTo>
                  <a:pt x="2695" y="1537"/>
                  <a:pt x="2697" y="1537"/>
                  <a:pt x="2699" y="1537"/>
                </a:cubicBezTo>
                <a:cubicBezTo>
                  <a:pt x="2699" y="1537"/>
                  <a:pt x="2699" y="1537"/>
                  <a:pt x="2699" y="1537"/>
                </a:cubicBezTo>
                <a:cubicBezTo>
                  <a:pt x="2699" y="1539"/>
                  <a:pt x="2700" y="1541"/>
                  <a:pt x="2700" y="1543"/>
                </a:cubicBezTo>
                <a:cubicBezTo>
                  <a:pt x="2708" y="1545"/>
                  <a:pt x="2715" y="1542"/>
                  <a:pt x="2722" y="1538"/>
                </a:cubicBezTo>
                <a:cubicBezTo>
                  <a:pt x="2722" y="1538"/>
                  <a:pt x="2722" y="1538"/>
                  <a:pt x="2722" y="1538"/>
                </a:cubicBezTo>
                <a:cubicBezTo>
                  <a:pt x="2722" y="1539"/>
                  <a:pt x="2722" y="1540"/>
                  <a:pt x="2722" y="1541"/>
                </a:cubicBezTo>
                <a:cubicBezTo>
                  <a:pt x="2722" y="1541"/>
                  <a:pt x="2722" y="1541"/>
                  <a:pt x="2722" y="1541"/>
                </a:cubicBezTo>
                <a:cubicBezTo>
                  <a:pt x="2722" y="1541"/>
                  <a:pt x="2721" y="1542"/>
                  <a:pt x="2720" y="1542"/>
                </a:cubicBezTo>
                <a:cubicBezTo>
                  <a:pt x="2720" y="1548"/>
                  <a:pt x="2721" y="1553"/>
                  <a:pt x="2726" y="1554"/>
                </a:cubicBezTo>
                <a:cubicBezTo>
                  <a:pt x="2735" y="1557"/>
                  <a:pt x="2735" y="1564"/>
                  <a:pt x="2736" y="1571"/>
                </a:cubicBezTo>
                <a:cubicBezTo>
                  <a:pt x="2737" y="1572"/>
                  <a:pt x="2738" y="1573"/>
                  <a:pt x="2739" y="1575"/>
                </a:cubicBezTo>
                <a:cubicBezTo>
                  <a:pt x="2742" y="1577"/>
                  <a:pt x="2746" y="1578"/>
                  <a:pt x="2749" y="1581"/>
                </a:cubicBezTo>
                <a:cubicBezTo>
                  <a:pt x="2750" y="1582"/>
                  <a:pt x="2751" y="1583"/>
                  <a:pt x="2751" y="1584"/>
                </a:cubicBezTo>
                <a:cubicBezTo>
                  <a:pt x="2762" y="1580"/>
                  <a:pt x="2768" y="1590"/>
                  <a:pt x="2777" y="1592"/>
                </a:cubicBezTo>
                <a:cubicBezTo>
                  <a:pt x="2780" y="1594"/>
                  <a:pt x="2784" y="1593"/>
                  <a:pt x="2786" y="1596"/>
                </a:cubicBezTo>
                <a:cubicBezTo>
                  <a:pt x="2786" y="1600"/>
                  <a:pt x="2789" y="1601"/>
                  <a:pt x="2792" y="1603"/>
                </a:cubicBezTo>
                <a:cubicBezTo>
                  <a:pt x="2794" y="1601"/>
                  <a:pt x="2795" y="1598"/>
                  <a:pt x="2796" y="1596"/>
                </a:cubicBezTo>
                <a:cubicBezTo>
                  <a:pt x="2796" y="1595"/>
                  <a:pt x="2797" y="1595"/>
                  <a:pt x="2797" y="1594"/>
                </a:cubicBezTo>
                <a:cubicBezTo>
                  <a:pt x="2799" y="1593"/>
                  <a:pt x="2801" y="1592"/>
                  <a:pt x="2802" y="1590"/>
                </a:cubicBezTo>
                <a:cubicBezTo>
                  <a:pt x="2804" y="1587"/>
                  <a:pt x="2807" y="1586"/>
                  <a:pt x="2809" y="1583"/>
                </a:cubicBezTo>
                <a:cubicBezTo>
                  <a:pt x="2809" y="1583"/>
                  <a:pt x="2809" y="1583"/>
                  <a:pt x="2809" y="1583"/>
                </a:cubicBezTo>
                <a:cubicBezTo>
                  <a:pt x="2814" y="1580"/>
                  <a:pt x="2819" y="1576"/>
                  <a:pt x="2824" y="1574"/>
                </a:cubicBezTo>
                <a:cubicBezTo>
                  <a:pt x="2827" y="1571"/>
                  <a:pt x="2832" y="1568"/>
                  <a:pt x="2832" y="1563"/>
                </a:cubicBezTo>
                <a:cubicBezTo>
                  <a:pt x="2832" y="1562"/>
                  <a:pt x="2832" y="1560"/>
                  <a:pt x="2831" y="1559"/>
                </a:cubicBezTo>
                <a:cubicBezTo>
                  <a:pt x="2832" y="1559"/>
                  <a:pt x="2832" y="1559"/>
                  <a:pt x="2832" y="1559"/>
                </a:cubicBezTo>
                <a:cubicBezTo>
                  <a:pt x="2833" y="1558"/>
                  <a:pt x="2833" y="1557"/>
                  <a:pt x="2834" y="1556"/>
                </a:cubicBezTo>
                <a:cubicBezTo>
                  <a:pt x="2835" y="1559"/>
                  <a:pt x="2837" y="1561"/>
                  <a:pt x="2840" y="1562"/>
                </a:cubicBezTo>
                <a:cubicBezTo>
                  <a:pt x="2847" y="1564"/>
                  <a:pt x="2854" y="1564"/>
                  <a:pt x="2861" y="1562"/>
                </a:cubicBezTo>
                <a:cubicBezTo>
                  <a:pt x="2865" y="1559"/>
                  <a:pt x="2869" y="1557"/>
                  <a:pt x="2870" y="1551"/>
                </a:cubicBezTo>
                <a:cubicBezTo>
                  <a:pt x="2870" y="1551"/>
                  <a:pt x="2869" y="1550"/>
                  <a:pt x="2869" y="1550"/>
                </a:cubicBezTo>
                <a:cubicBezTo>
                  <a:pt x="2875" y="1548"/>
                  <a:pt x="2876" y="1544"/>
                  <a:pt x="2873" y="1539"/>
                </a:cubicBezTo>
                <a:cubicBezTo>
                  <a:pt x="2874" y="1539"/>
                  <a:pt x="2875" y="1539"/>
                  <a:pt x="2876" y="1539"/>
                </a:cubicBezTo>
                <a:cubicBezTo>
                  <a:pt x="2886" y="1534"/>
                  <a:pt x="2893" y="1524"/>
                  <a:pt x="2905" y="1521"/>
                </a:cubicBezTo>
                <a:cubicBezTo>
                  <a:pt x="2906" y="1521"/>
                  <a:pt x="2906" y="1521"/>
                  <a:pt x="2906" y="1521"/>
                </a:cubicBezTo>
                <a:cubicBezTo>
                  <a:pt x="2906" y="1523"/>
                  <a:pt x="2906" y="1524"/>
                  <a:pt x="2905" y="1526"/>
                </a:cubicBezTo>
                <a:cubicBezTo>
                  <a:pt x="2909" y="1526"/>
                  <a:pt x="2910" y="1524"/>
                  <a:pt x="2911" y="1522"/>
                </a:cubicBezTo>
                <a:cubicBezTo>
                  <a:pt x="2912" y="1522"/>
                  <a:pt x="2913" y="1522"/>
                  <a:pt x="2914" y="1522"/>
                </a:cubicBezTo>
                <a:cubicBezTo>
                  <a:pt x="2915" y="1522"/>
                  <a:pt x="2915" y="1521"/>
                  <a:pt x="2916" y="1521"/>
                </a:cubicBezTo>
                <a:cubicBezTo>
                  <a:pt x="2917" y="1524"/>
                  <a:pt x="2918" y="1527"/>
                  <a:pt x="2918" y="1531"/>
                </a:cubicBezTo>
                <a:cubicBezTo>
                  <a:pt x="2922" y="1534"/>
                  <a:pt x="2920" y="1539"/>
                  <a:pt x="2920" y="1543"/>
                </a:cubicBezTo>
                <a:cubicBezTo>
                  <a:pt x="2926" y="1536"/>
                  <a:pt x="2923" y="1527"/>
                  <a:pt x="2925" y="1519"/>
                </a:cubicBezTo>
                <a:cubicBezTo>
                  <a:pt x="2925" y="1519"/>
                  <a:pt x="2925" y="1519"/>
                  <a:pt x="2925" y="1519"/>
                </a:cubicBezTo>
                <a:cubicBezTo>
                  <a:pt x="2927" y="1519"/>
                  <a:pt x="2929" y="1519"/>
                  <a:pt x="2931" y="1519"/>
                </a:cubicBezTo>
                <a:cubicBezTo>
                  <a:pt x="2936" y="1508"/>
                  <a:pt x="2942" y="1512"/>
                  <a:pt x="2948" y="1519"/>
                </a:cubicBezTo>
                <a:cubicBezTo>
                  <a:pt x="2948" y="1521"/>
                  <a:pt x="2949" y="1522"/>
                  <a:pt x="2951" y="1520"/>
                </a:cubicBezTo>
                <a:cubicBezTo>
                  <a:pt x="2951" y="1520"/>
                  <a:pt x="2951" y="1520"/>
                  <a:pt x="2951" y="1520"/>
                </a:cubicBezTo>
                <a:cubicBezTo>
                  <a:pt x="2959" y="1522"/>
                  <a:pt x="2961" y="1513"/>
                  <a:pt x="2967" y="1512"/>
                </a:cubicBezTo>
                <a:cubicBezTo>
                  <a:pt x="2968" y="1510"/>
                  <a:pt x="2969" y="1509"/>
                  <a:pt x="2969" y="1507"/>
                </a:cubicBezTo>
                <a:cubicBezTo>
                  <a:pt x="2969" y="1507"/>
                  <a:pt x="2969" y="1506"/>
                  <a:pt x="2969" y="1506"/>
                </a:cubicBezTo>
                <a:cubicBezTo>
                  <a:pt x="2970" y="1503"/>
                  <a:pt x="2971" y="1500"/>
                  <a:pt x="2969" y="1498"/>
                </a:cubicBezTo>
                <a:cubicBezTo>
                  <a:pt x="2970" y="1497"/>
                  <a:pt x="2970" y="1497"/>
                  <a:pt x="2970" y="1497"/>
                </a:cubicBezTo>
                <a:cubicBezTo>
                  <a:pt x="2971" y="1495"/>
                  <a:pt x="2972" y="1493"/>
                  <a:pt x="2972" y="1490"/>
                </a:cubicBezTo>
                <a:cubicBezTo>
                  <a:pt x="2971" y="1489"/>
                  <a:pt x="2971" y="1488"/>
                  <a:pt x="2971" y="1487"/>
                </a:cubicBezTo>
                <a:cubicBezTo>
                  <a:pt x="2975" y="1488"/>
                  <a:pt x="2980" y="1485"/>
                  <a:pt x="2984" y="1485"/>
                </a:cubicBezTo>
                <a:cubicBezTo>
                  <a:pt x="2996" y="1497"/>
                  <a:pt x="3004" y="1490"/>
                  <a:pt x="3012" y="1482"/>
                </a:cubicBezTo>
                <a:cubicBezTo>
                  <a:pt x="3011" y="1485"/>
                  <a:pt x="3013" y="1488"/>
                  <a:pt x="3016" y="1490"/>
                </a:cubicBezTo>
                <a:cubicBezTo>
                  <a:pt x="3018" y="1490"/>
                  <a:pt x="3019" y="1490"/>
                  <a:pt x="3020" y="1491"/>
                </a:cubicBezTo>
                <a:cubicBezTo>
                  <a:pt x="3020" y="1494"/>
                  <a:pt x="3018" y="1498"/>
                  <a:pt x="3019" y="1502"/>
                </a:cubicBezTo>
                <a:cubicBezTo>
                  <a:pt x="3022" y="1504"/>
                  <a:pt x="3025" y="1509"/>
                  <a:pt x="3030" y="1505"/>
                </a:cubicBezTo>
                <a:cubicBezTo>
                  <a:pt x="3037" y="1497"/>
                  <a:pt x="3048" y="1498"/>
                  <a:pt x="3057" y="1496"/>
                </a:cubicBezTo>
                <a:cubicBezTo>
                  <a:pt x="3057" y="1498"/>
                  <a:pt x="3057" y="1499"/>
                  <a:pt x="3057" y="1501"/>
                </a:cubicBezTo>
                <a:cubicBezTo>
                  <a:pt x="3068" y="1501"/>
                  <a:pt x="3077" y="1495"/>
                  <a:pt x="3086" y="1490"/>
                </a:cubicBezTo>
                <a:cubicBezTo>
                  <a:pt x="3088" y="1492"/>
                  <a:pt x="3090" y="1494"/>
                  <a:pt x="3092" y="1496"/>
                </a:cubicBezTo>
                <a:cubicBezTo>
                  <a:pt x="3094" y="1493"/>
                  <a:pt x="3096" y="1488"/>
                  <a:pt x="3102" y="1491"/>
                </a:cubicBezTo>
                <a:cubicBezTo>
                  <a:pt x="3103" y="1491"/>
                  <a:pt x="3104" y="1491"/>
                  <a:pt x="3105" y="1492"/>
                </a:cubicBezTo>
                <a:cubicBezTo>
                  <a:pt x="3106" y="1494"/>
                  <a:pt x="3109" y="1495"/>
                  <a:pt x="3111" y="1495"/>
                </a:cubicBezTo>
                <a:cubicBezTo>
                  <a:pt x="3118" y="1498"/>
                  <a:pt x="3123" y="1484"/>
                  <a:pt x="3131" y="1493"/>
                </a:cubicBezTo>
                <a:cubicBezTo>
                  <a:pt x="3132" y="1494"/>
                  <a:pt x="3133" y="1494"/>
                  <a:pt x="3134" y="1494"/>
                </a:cubicBezTo>
                <a:cubicBezTo>
                  <a:pt x="3136" y="1492"/>
                  <a:pt x="3138" y="1491"/>
                  <a:pt x="3140" y="1490"/>
                </a:cubicBezTo>
                <a:cubicBezTo>
                  <a:pt x="3140" y="1490"/>
                  <a:pt x="3140" y="1490"/>
                  <a:pt x="3140" y="1490"/>
                </a:cubicBezTo>
                <a:cubicBezTo>
                  <a:pt x="3141" y="1495"/>
                  <a:pt x="3140" y="1499"/>
                  <a:pt x="3143" y="1503"/>
                </a:cubicBezTo>
                <a:cubicBezTo>
                  <a:pt x="3144" y="1505"/>
                  <a:pt x="3146" y="1505"/>
                  <a:pt x="3149" y="1504"/>
                </a:cubicBezTo>
                <a:cubicBezTo>
                  <a:pt x="3150" y="1504"/>
                  <a:pt x="3150" y="1504"/>
                  <a:pt x="3151" y="1504"/>
                </a:cubicBezTo>
                <a:cubicBezTo>
                  <a:pt x="3152" y="1505"/>
                  <a:pt x="3154" y="1506"/>
                  <a:pt x="3156" y="1507"/>
                </a:cubicBezTo>
                <a:cubicBezTo>
                  <a:pt x="3158" y="1508"/>
                  <a:pt x="3159" y="1508"/>
                  <a:pt x="3161" y="1507"/>
                </a:cubicBezTo>
                <a:cubicBezTo>
                  <a:pt x="3161" y="1506"/>
                  <a:pt x="3162" y="1505"/>
                  <a:pt x="3162" y="1505"/>
                </a:cubicBezTo>
                <a:cubicBezTo>
                  <a:pt x="3164" y="1504"/>
                  <a:pt x="3164" y="1503"/>
                  <a:pt x="3163" y="1502"/>
                </a:cubicBezTo>
                <a:cubicBezTo>
                  <a:pt x="3168" y="1504"/>
                  <a:pt x="3175" y="1502"/>
                  <a:pt x="3178" y="1509"/>
                </a:cubicBezTo>
                <a:cubicBezTo>
                  <a:pt x="3179" y="1510"/>
                  <a:pt x="3180" y="1511"/>
                  <a:pt x="3180" y="1512"/>
                </a:cubicBezTo>
                <a:cubicBezTo>
                  <a:pt x="3181" y="1512"/>
                  <a:pt x="3182" y="1512"/>
                  <a:pt x="3183" y="1512"/>
                </a:cubicBezTo>
                <a:cubicBezTo>
                  <a:pt x="3183" y="1512"/>
                  <a:pt x="3183" y="1512"/>
                  <a:pt x="3183" y="1512"/>
                </a:cubicBezTo>
                <a:cubicBezTo>
                  <a:pt x="3185" y="1515"/>
                  <a:pt x="3188" y="1517"/>
                  <a:pt x="3190" y="1520"/>
                </a:cubicBezTo>
                <a:cubicBezTo>
                  <a:pt x="3192" y="1520"/>
                  <a:pt x="3194" y="1515"/>
                  <a:pt x="3197" y="1519"/>
                </a:cubicBezTo>
                <a:cubicBezTo>
                  <a:pt x="3202" y="1519"/>
                  <a:pt x="3209" y="1520"/>
                  <a:pt x="3208" y="1511"/>
                </a:cubicBezTo>
                <a:cubicBezTo>
                  <a:pt x="3208" y="1503"/>
                  <a:pt x="3212" y="1506"/>
                  <a:pt x="3215" y="1508"/>
                </a:cubicBezTo>
                <a:cubicBezTo>
                  <a:pt x="3215" y="1508"/>
                  <a:pt x="3216" y="1509"/>
                  <a:pt x="3216" y="1510"/>
                </a:cubicBezTo>
                <a:cubicBezTo>
                  <a:pt x="3214" y="1513"/>
                  <a:pt x="3215" y="1515"/>
                  <a:pt x="3219" y="1517"/>
                </a:cubicBezTo>
                <a:cubicBezTo>
                  <a:pt x="3222" y="1518"/>
                  <a:pt x="3224" y="1520"/>
                  <a:pt x="3227" y="1521"/>
                </a:cubicBezTo>
                <a:cubicBezTo>
                  <a:pt x="3226" y="1521"/>
                  <a:pt x="3226" y="1522"/>
                  <a:pt x="3225" y="1522"/>
                </a:cubicBezTo>
                <a:cubicBezTo>
                  <a:pt x="3220" y="1529"/>
                  <a:pt x="3222" y="1537"/>
                  <a:pt x="3224" y="1544"/>
                </a:cubicBezTo>
                <a:cubicBezTo>
                  <a:pt x="3225" y="1552"/>
                  <a:pt x="3227" y="1558"/>
                  <a:pt x="3235" y="1560"/>
                </a:cubicBezTo>
                <a:cubicBezTo>
                  <a:pt x="3239" y="1563"/>
                  <a:pt x="3241" y="1569"/>
                  <a:pt x="3247" y="1568"/>
                </a:cubicBezTo>
                <a:cubicBezTo>
                  <a:pt x="3250" y="1571"/>
                  <a:pt x="3252" y="1576"/>
                  <a:pt x="3256" y="1578"/>
                </a:cubicBezTo>
                <a:cubicBezTo>
                  <a:pt x="3260" y="1577"/>
                  <a:pt x="3263" y="1575"/>
                  <a:pt x="3264" y="1572"/>
                </a:cubicBezTo>
                <a:cubicBezTo>
                  <a:pt x="3264" y="1572"/>
                  <a:pt x="3264" y="1572"/>
                  <a:pt x="3264" y="1572"/>
                </a:cubicBezTo>
                <a:cubicBezTo>
                  <a:pt x="3267" y="1570"/>
                  <a:pt x="3267" y="1568"/>
                  <a:pt x="3267" y="1565"/>
                </a:cubicBezTo>
                <a:cubicBezTo>
                  <a:pt x="3274" y="1570"/>
                  <a:pt x="3281" y="1573"/>
                  <a:pt x="3289" y="1570"/>
                </a:cubicBezTo>
                <a:cubicBezTo>
                  <a:pt x="3299" y="1570"/>
                  <a:pt x="3308" y="1572"/>
                  <a:pt x="3311" y="1584"/>
                </a:cubicBezTo>
                <a:cubicBezTo>
                  <a:pt x="3313" y="1585"/>
                  <a:pt x="3314" y="1586"/>
                  <a:pt x="3316" y="1587"/>
                </a:cubicBezTo>
                <a:cubicBezTo>
                  <a:pt x="3318" y="1588"/>
                  <a:pt x="3319" y="1587"/>
                  <a:pt x="3321" y="1586"/>
                </a:cubicBezTo>
                <a:cubicBezTo>
                  <a:pt x="3319" y="1589"/>
                  <a:pt x="3319" y="1591"/>
                  <a:pt x="3320" y="1594"/>
                </a:cubicBezTo>
                <a:cubicBezTo>
                  <a:pt x="3324" y="1598"/>
                  <a:pt x="3326" y="1603"/>
                  <a:pt x="3331" y="1604"/>
                </a:cubicBezTo>
                <a:cubicBezTo>
                  <a:pt x="3331" y="1607"/>
                  <a:pt x="3332" y="1610"/>
                  <a:pt x="3333" y="1613"/>
                </a:cubicBezTo>
                <a:cubicBezTo>
                  <a:pt x="3334" y="1620"/>
                  <a:pt x="3338" y="1625"/>
                  <a:pt x="3346" y="1626"/>
                </a:cubicBezTo>
                <a:cubicBezTo>
                  <a:pt x="3346" y="1626"/>
                  <a:pt x="3346" y="1626"/>
                  <a:pt x="3346" y="1626"/>
                </a:cubicBezTo>
                <a:cubicBezTo>
                  <a:pt x="3346" y="1627"/>
                  <a:pt x="3346" y="1627"/>
                  <a:pt x="3346" y="1627"/>
                </a:cubicBezTo>
                <a:cubicBezTo>
                  <a:pt x="3353" y="1635"/>
                  <a:pt x="3361" y="1642"/>
                  <a:pt x="3371" y="1646"/>
                </a:cubicBezTo>
                <a:cubicBezTo>
                  <a:pt x="3373" y="1646"/>
                  <a:pt x="3376" y="1646"/>
                  <a:pt x="3378" y="1644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8"/>
                  <a:pt x="3380" y="1650"/>
                  <a:pt x="3382" y="1652"/>
                </a:cubicBezTo>
                <a:cubicBezTo>
                  <a:pt x="3388" y="1656"/>
                  <a:pt x="3397" y="1652"/>
                  <a:pt x="3402" y="1659"/>
                </a:cubicBezTo>
                <a:cubicBezTo>
                  <a:pt x="3407" y="1662"/>
                  <a:pt x="3410" y="1667"/>
                  <a:pt x="3416" y="1667"/>
                </a:cubicBezTo>
                <a:cubicBezTo>
                  <a:pt x="3416" y="1668"/>
                  <a:pt x="3416" y="1668"/>
                  <a:pt x="3416" y="1669"/>
                </a:cubicBezTo>
                <a:cubicBezTo>
                  <a:pt x="3419" y="1672"/>
                  <a:pt x="3422" y="1673"/>
                  <a:pt x="3426" y="1675"/>
                </a:cubicBezTo>
                <a:cubicBezTo>
                  <a:pt x="3430" y="1677"/>
                  <a:pt x="3437" y="1673"/>
                  <a:pt x="3440" y="1680"/>
                </a:cubicBezTo>
                <a:cubicBezTo>
                  <a:pt x="3441" y="1681"/>
                  <a:pt x="3442" y="1682"/>
                  <a:pt x="3443" y="1683"/>
                </a:cubicBezTo>
                <a:cubicBezTo>
                  <a:pt x="3450" y="1688"/>
                  <a:pt x="3458" y="1690"/>
                  <a:pt x="3466" y="1688"/>
                </a:cubicBezTo>
                <a:cubicBezTo>
                  <a:pt x="3466" y="1692"/>
                  <a:pt x="3465" y="1696"/>
                  <a:pt x="3470" y="1698"/>
                </a:cubicBezTo>
                <a:cubicBezTo>
                  <a:pt x="3474" y="1706"/>
                  <a:pt x="3482" y="1702"/>
                  <a:pt x="3488" y="1704"/>
                </a:cubicBezTo>
                <a:cubicBezTo>
                  <a:pt x="3491" y="1704"/>
                  <a:pt x="3493" y="1703"/>
                  <a:pt x="3496" y="1702"/>
                </a:cubicBezTo>
                <a:cubicBezTo>
                  <a:pt x="3496" y="1702"/>
                  <a:pt x="3497" y="1702"/>
                  <a:pt x="3498" y="1701"/>
                </a:cubicBezTo>
                <a:cubicBezTo>
                  <a:pt x="3499" y="1702"/>
                  <a:pt x="3501" y="1702"/>
                  <a:pt x="3503" y="1703"/>
                </a:cubicBezTo>
                <a:cubicBezTo>
                  <a:pt x="3509" y="1703"/>
                  <a:pt x="3515" y="1705"/>
                  <a:pt x="3520" y="1699"/>
                </a:cubicBezTo>
                <a:cubicBezTo>
                  <a:pt x="3520" y="1699"/>
                  <a:pt x="3520" y="1699"/>
                  <a:pt x="3521" y="1700"/>
                </a:cubicBezTo>
                <a:cubicBezTo>
                  <a:pt x="3521" y="1700"/>
                  <a:pt x="3521" y="1700"/>
                  <a:pt x="3521" y="1700"/>
                </a:cubicBezTo>
                <a:cubicBezTo>
                  <a:pt x="3523" y="1706"/>
                  <a:pt x="3531" y="1706"/>
                  <a:pt x="3535" y="1709"/>
                </a:cubicBezTo>
                <a:cubicBezTo>
                  <a:pt x="3536" y="1710"/>
                  <a:pt x="3538" y="1710"/>
                  <a:pt x="3539" y="1710"/>
                </a:cubicBezTo>
                <a:cubicBezTo>
                  <a:pt x="3544" y="1711"/>
                  <a:pt x="3550" y="1713"/>
                  <a:pt x="3553" y="1709"/>
                </a:cubicBezTo>
                <a:cubicBezTo>
                  <a:pt x="3554" y="1709"/>
                  <a:pt x="3554" y="1709"/>
                  <a:pt x="3555" y="1708"/>
                </a:cubicBezTo>
                <a:cubicBezTo>
                  <a:pt x="3555" y="1708"/>
                  <a:pt x="3555" y="1708"/>
                  <a:pt x="3555" y="1708"/>
                </a:cubicBezTo>
                <a:cubicBezTo>
                  <a:pt x="3555" y="1709"/>
                  <a:pt x="3555" y="1709"/>
                  <a:pt x="3555" y="1709"/>
                </a:cubicBezTo>
                <a:cubicBezTo>
                  <a:pt x="3556" y="1710"/>
                  <a:pt x="3558" y="1711"/>
                  <a:pt x="3560" y="1711"/>
                </a:cubicBezTo>
                <a:cubicBezTo>
                  <a:pt x="3569" y="1710"/>
                  <a:pt x="3579" y="1711"/>
                  <a:pt x="3589" y="1708"/>
                </a:cubicBezTo>
                <a:cubicBezTo>
                  <a:pt x="3595" y="1705"/>
                  <a:pt x="3601" y="1706"/>
                  <a:pt x="3607" y="1706"/>
                </a:cubicBezTo>
                <a:cubicBezTo>
                  <a:pt x="3621" y="1706"/>
                  <a:pt x="3635" y="1710"/>
                  <a:pt x="3649" y="1710"/>
                </a:cubicBezTo>
                <a:cubicBezTo>
                  <a:pt x="3650" y="1710"/>
                  <a:pt x="3652" y="1710"/>
                  <a:pt x="3653" y="1710"/>
                </a:cubicBezTo>
                <a:cubicBezTo>
                  <a:pt x="3656" y="1710"/>
                  <a:pt x="3659" y="1711"/>
                  <a:pt x="3662" y="1711"/>
                </a:cubicBezTo>
                <a:cubicBezTo>
                  <a:pt x="3663" y="1711"/>
                  <a:pt x="3665" y="1711"/>
                  <a:pt x="3666" y="1711"/>
                </a:cubicBezTo>
                <a:cubicBezTo>
                  <a:pt x="3671" y="1709"/>
                  <a:pt x="3676" y="1711"/>
                  <a:pt x="3680" y="1707"/>
                </a:cubicBezTo>
                <a:cubicBezTo>
                  <a:pt x="3685" y="1714"/>
                  <a:pt x="3690" y="1720"/>
                  <a:pt x="3699" y="1713"/>
                </a:cubicBezTo>
                <a:cubicBezTo>
                  <a:pt x="3699" y="1712"/>
                  <a:pt x="3699" y="1712"/>
                  <a:pt x="3699" y="1711"/>
                </a:cubicBezTo>
                <a:cubicBezTo>
                  <a:pt x="3700" y="1711"/>
                  <a:pt x="3700" y="1711"/>
                  <a:pt x="3700" y="1711"/>
                </a:cubicBezTo>
                <a:cubicBezTo>
                  <a:pt x="3700" y="1712"/>
                  <a:pt x="3700" y="1712"/>
                  <a:pt x="3701" y="1711"/>
                </a:cubicBezTo>
                <a:cubicBezTo>
                  <a:pt x="3701" y="1712"/>
                  <a:pt x="3702" y="1713"/>
                  <a:pt x="3702" y="1713"/>
                </a:cubicBezTo>
                <a:cubicBezTo>
                  <a:pt x="3707" y="1714"/>
                  <a:pt x="3712" y="1716"/>
                  <a:pt x="3716" y="1717"/>
                </a:cubicBezTo>
                <a:cubicBezTo>
                  <a:pt x="3717" y="1717"/>
                  <a:pt x="3719" y="1718"/>
                  <a:pt x="3720" y="1719"/>
                </a:cubicBezTo>
                <a:cubicBezTo>
                  <a:pt x="3724" y="1720"/>
                  <a:pt x="3728" y="1722"/>
                  <a:pt x="3731" y="1725"/>
                </a:cubicBezTo>
                <a:cubicBezTo>
                  <a:pt x="3733" y="1726"/>
                  <a:pt x="3736" y="1728"/>
                  <a:pt x="3738" y="1729"/>
                </a:cubicBezTo>
                <a:cubicBezTo>
                  <a:pt x="3744" y="1732"/>
                  <a:pt x="3749" y="1736"/>
                  <a:pt x="3754" y="1738"/>
                </a:cubicBezTo>
                <a:cubicBezTo>
                  <a:pt x="3755" y="1738"/>
                  <a:pt x="3757" y="1739"/>
                  <a:pt x="3758" y="1739"/>
                </a:cubicBezTo>
                <a:cubicBezTo>
                  <a:pt x="3759" y="1742"/>
                  <a:pt x="3762" y="1743"/>
                  <a:pt x="3766" y="1743"/>
                </a:cubicBezTo>
                <a:cubicBezTo>
                  <a:pt x="3766" y="1743"/>
                  <a:pt x="3766" y="1743"/>
                  <a:pt x="3767" y="1743"/>
                </a:cubicBezTo>
                <a:cubicBezTo>
                  <a:pt x="3768" y="1743"/>
                  <a:pt x="3769" y="1743"/>
                  <a:pt x="3770" y="1744"/>
                </a:cubicBezTo>
                <a:cubicBezTo>
                  <a:pt x="3771" y="1749"/>
                  <a:pt x="3775" y="1751"/>
                  <a:pt x="3781" y="1749"/>
                </a:cubicBezTo>
                <a:cubicBezTo>
                  <a:pt x="3782" y="1749"/>
                  <a:pt x="3782" y="1748"/>
                  <a:pt x="3783" y="1747"/>
                </a:cubicBezTo>
                <a:cubicBezTo>
                  <a:pt x="3787" y="1742"/>
                  <a:pt x="3793" y="1746"/>
                  <a:pt x="3798" y="1746"/>
                </a:cubicBezTo>
                <a:cubicBezTo>
                  <a:pt x="3801" y="1746"/>
                  <a:pt x="3805" y="1748"/>
                  <a:pt x="3806" y="1745"/>
                </a:cubicBezTo>
                <a:cubicBezTo>
                  <a:pt x="3814" y="1725"/>
                  <a:pt x="3816" y="1744"/>
                  <a:pt x="3821" y="1746"/>
                </a:cubicBezTo>
                <a:cubicBezTo>
                  <a:pt x="3833" y="1745"/>
                  <a:pt x="3845" y="1743"/>
                  <a:pt x="3853" y="1733"/>
                </a:cubicBezTo>
                <a:cubicBezTo>
                  <a:pt x="3855" y="1734"/>
                  <a:pt x="3857" y="1735"/>
                  <a:pt x="3859" y="1735"/>
                </a:cubicBezTo>
                <a:cubicBezTo>
                  <a:pt x="3859" y="1735"/>
                  <a:pt x="3859" y="1736"/>
                  <a:pt x="3860" y="1736"/>
                </a:cubicBezTo>
                <a:cubicBezTo>
                  <a:pt x="3861" y="1736"/>
                  <a:pt x="3861" y="1736"/>
                  <a:pt x="3862" y="1736"/>
                </a:cubicBezTo>
                <a:cubicBezTo>
                  <a:pt x="3861" y="1737"/>
                  <a:pt x="3861" y="1737"/>
                  <a:pt x="3861" y="1737"/>
                </a:cubicBezTo>
                <a:cubicBezTo>
                  <a:pt x="3860" y="1750"/>
                  <a:pt x="3871" y="1749"/>
                  <a:pt x="3879" y="1752"/>
                </a:cubicBezTo>
                <a:cubicBezTo>
                  <a:pt x="3882" y="1753"/>
                  <a:pt x="3885" y="1752"/>
                  <a:pt x="3887" y="1752"/>
                </a:cubicBezTo>
                <a:cubicBezTo>
                  <a:pt x="3887" y="0"/>
                  <a:pt x="3887" y="0"/>
                  <a:pt x="3887" y="0"/>
                </a:cubicBezTo>
                <a:lnTo>
                  <a:pt x="0" y="0"/>
                </a:lnTo>
                <a:close/>
                <a:moveTo>
                  <a:pt x="1107" y="1422"/>
                </a:moveTo>
                <a:cubicBezTo>
                  <a:pt x="1106" y="1421"/>
                  <a:pt x="1106" y="1421"/>
                  <a:pt x="1106" y="1421"/>
                </a:cubicBezTo>
                <a:cubicBezTo>
                  <a:pt x="1107" y="1422"/>
                  <a:pt x="1107" y="1422"/>
                  <a:pt x="1107" y="1422"/>
                </a:cubicBezTo>
                <a:close/>
                <a:moveTo>
                  <a:pt x="2406" y="1534"/>
                </a:moveTo>
                <a:cubicBezTo>
                  <a:pt x="2406" y="1533"/>
                  <a:pt x="2406" y="1532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8" y="1530"/>
                  <a:pt x="2406" y="1533"/>
                  <a:pt x="2406" y="1534"/>
                </a:cubicBezTo>
                <a:close/>
                <a:moveTo>
                  <a:pt x="3712" y="1708"/>
                </a:move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7"/>
                  <a:pt x="3712" y="1707"/>
                  <a:pt x="3712" y="1707"/>
                </a:cubicBezTo>
                <a:cubicBezTo>
                  <a:pt x="3712" y="1708"/>
                  <a:pt x="3712" y="1708"/>
                  <a:pt x="3712" y="1708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39550" lIns="79125" spcFirstLastPara="1" rIns="79125" wrap="square" tIns="7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Dice face 5 problem</a:t>
            </a:r>
            <a:endParaRPr sz="1200"/>
          </a:p>
        </p:txBody>
      </p:sp>
      <p:sp>
        <p:nvSpPr>
          <p:cNvPr id="288" name="Google Shape;288;p29"/>
          <p:cNvSpPr/>
          <p:nvPr/>
        </p:nvSpPr>
        <p:spPr>
          <a:xfrm>
            <a:off x="4518371" y="1091414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output text</a:t>
            </a:r>
            <a:endParaRPr sz="1200"/>
          </a:p>
        </p:txBody>
      </p:sp>
      <p:sp>
        <p:nvSpPr>
          <p:cNvPr id="289" name="Google Shape;289;p29"/>
          <p:cNvSpPr/>
          <p:nvPr/>
        </p:nvSpPr>
        <p:spPr>
          <a:xfrm>
            <a:off x="4528419" y="1718539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Output5():</a:t>
            </a:r>
            <a:endParaRPr sz="1200"/>
          </a:p>
        </p:txBody>
      </p:sp>
      <p:sp>
        <p:nvSpPr>
          <p:cNvPr id="290" name="Google Shape;290;p29"/>
          <p:cNvSpPr/>
          <p:nvPr/>
        </p:nvSpPr>
        <p:spPr>
          <a:xfrm>
            <a:off x="4518371" y="1404977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print("ooooooooooo")</a:t>
            </a:r>
            <a:endParaRPr sz="1200"/>
          </a:p>
        </p:txBody>
      </p:sp>
      <p:sp>
        <p:nvSpPr>
          <p:cNvPr id="291" name="Google Shape;291;p29"/>
          <p:cNvSpPr/>
          <p:nvPr/>
        </p:nvSpPr>
        <p:spPr>
          <a:xfrm>
            <a:off x="4518371" y="4221497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print("o         o")</a:t>
            </a:r>
            <a:endParaRPr sz="1200"/>
          </a:p>
        </p:txBody>
      </p:sp>
      <p:sp>
        <p:nvSpPr>
          <p:cNvPr id="292" name="Google Shape;292;p29"/>
          <p:cNvSpPr/>
          <p:nvPr/>
        </p:nvSpPr>
        <p:spPr>
          <a:xfrm>
            <a:off x="4518371" y="2344282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	print("o  #   #  o")</a:t>
            </a:r>
            <a:endParaRPr sz="1200"/>
          </a:p>
        </p:txBody>
      </p:sp>
      <p:sp>
        <p:nvSpPr>
          <p:cNvPr id="293" name="Google Shape;293;p29"/>
          <p:cNvSpPr/>
          <p:nvPr/>
        </p:nvSpPr>
        <p:spPr>
          <a:xfrm>
            <a:off x="4518371" y="2030068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print("o    #    o")</a:t>
            </a:r>
            <a:endParaRPr sz="1200"/>
          </a:p>
        </p:txBody>
      </p:sp>
      <p:sp>
        <p:nvSpPr>
          <p:cNvPr id="294" name="Google Shape;294;p29"/>
          <p:cNvSpPr/>
          <p:nvPr/>
        </p:nvSpPr>
        <p:spPr>
          <a:xfrm>
            <a:off x="4518371" y="2954469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print("o  #   #  o")</a:t>
            </a:r>
            <a:endParaRPr sz="1200"/>
          </a:p>
        </p:txBody>
      </p:sp>
      <p:sp>
        <p:nvSpPr>
          <p:cNvPr id="295" name="Google Shape;295;p29"/>
          <p:cNvSpPr/>
          <p:nvPr/>
        </p:nvSpPr>
        <p:spPr>
          <a:xfrm>
            <a:off x="4518371" y="3269837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	print("o         o")</a:t>
            </a:r>
            <a:endParaRPr sz="1200"/>
          </a:p>
        </p:txBody>
      </p:sp>
      <p:sp>
        <p:nvSpPr>
          <p:cNvPr id="296" name="Google Shape;296;p29"/>
          <p:cNvSpPr/>
          <p:nvPr/>
        </p:nvSpPr>
        <p:spPr>
          <a:xfrm>
            <a:off x="4518371" y="3900574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print("ooooooooooo") </a:t>
            </a:r>
            <a:endParaRPr sz="1200"/>
          </a:p>
        </p:txBody>
      </p:sp>
      <p:sp>
        <p:nvSpPr>
          <p:cNvPr id="297" name="Google Shape;297;p29"/>
          <p:cNvSpPr/>
          <p:nvPr/>
        </p:nvSpPr>
        <p:spPr>
          <a:xfrm>
            <a:off x="4518371" y="3585206"/>
            <a:ext cx="217839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 sz="1200"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4518371" y="2660798"/>
            <a:ext cx="2178399" cy="254574"/>
            <a:chOff x="6776151" y="5669482"/>
            <a:chExt cx="2359932" cy="558800"/>
          </a:xfrm>
        </p:grpSpPr>
        <p:sp>
          <p:nvSpPr>
            <p:cNvPr id="299" name="Google Shape;299;p29"/>
            <p:cNvSpPr/>
            <p:nvPr/>
          </p:nvSpPr>
          <p:spPr>
            <a:xfrm flipH="1" rot="10800000">
              <a:off x="6776151" y="5669482"/>
              <a:ext cx="2359932" cy="558800"/>
            </a:xfrm>
            <a:custGeom>
              <a:rect b="b" l="l" r="r" t="t"/>
              <a:pathLst>
                <a:path extrusionOk="0" h="1753" w="3887">
                  <a:moveTo>
                    <a:pt x="0" y="0"/>
                  </a:moveTo>
                  <a:cubicBezTo>
                    <a:pt x="0" y="1241"/>
                    <a:pt x="0" y="1241"/>
                    <a:pt x="0" y="1241"/>
                  </a:cubicBezTo>
                  <a:cubicBezTo>
                    <a:pt x="3" y="1242"/>
                    <a:pt x="6" y="1242"/>
                    <a:pt x="9" y="1242"/>
                  </a:cubicBezTo>
                  <a:cubicBezTo>
                    <a:pt x="9" y="1243"/>
                    <a:pt x="9" y="1244"/>
                    <a:pt x="9" y="1245"/>
                  </a:cubicBezTo>
                  <a:cubicBezTo>
                    <a:pt x="16" y="1250"/>
                    <a:pt x="29" y="1235"/>
                    <a:pt x="31" y="1253"/>
                  </a:cubicBezTo>
                  <a:cubicBezTo>
                    <a:pt x="31" y="1253"/>
                    <a:pt x="31" y="1253"/>
                    <a:pt x="31" y="1253"/>
                  </a:cubicBezTo>
                  <a:cubicBezTo>
                    <a:pt x="28" y="1252"/>
                    <a:pt x="25" y="1249"/>
                    <a:pt x="23" y="1251"/>
                  </a:cubicBezTo>
                  <a:cubicBezTo>
                    <a:pt x="19" y="1254"/>
                    <a:pt x="24" y="1256"/>
                    <a:pt x="24" y="1259"/>
                  </a:cubicBezTo>
                  <a:cubicBezTo>
                    <a:pt x="25" y="1264"/>
                    <a:pt x="24" y="1271"/>
                    <a:pt x="34" y="1266"/>
                  </a:cubicBezTo>
                  <a:cubicBezTo>
                    <a:pt x="34" y="1266"/>
                    <a:pt x="34" y="1266"/>
                    <a:pt x="34" y="1266"/>
                  </a:cubicBezTo>
                  <a:cubicBezTo>
                    <a:pt x="41" y="1263"/>
                    <a:pt x="49" y="1264"/>
                    <a:pt x="56" y="1267"/>
                  </a:cubicBezTo>
                  <a:cubicBezTo>
                    <a:pt x="61" y="1267"/>
                    <a:pt x="67" y="1269"/>
                    <a:pt x="72" y="1265"/>
                  </a:cubicBezTo>
                  <a:cubicBezTo>
                    <a:pt x="79" y="1265"/>
                    <a:pt x="85" y="1263"/>
                    <a:pt x="89" y="1258"/>
                  </a:cubicBezTo>
                  <a:cubicBezTo>
                    <a:pt x="91" y="1261"/>
                    <a:pt x="93" y="1264"/>
                    <a:pt x="97" y="1260"/>
                  </a:cubicBezTo>
                  <a:cubicBezTo>
                    <a:pt x="100" y="1256"/>
                    <a:pt x="103" y="1252"/>
                    <a:pt x="105" y="1248"/>
                  </a:cubicBezTo>
                  <a:cubicBezTo>
                    <a:pt x="107" y="1246"/>
                    <a:pt x="110" y="1246"/>
                    <a:pt x="113" y="1244"/>
                  </a:cubicBezTo>
                  <a:cubicBezTo>
                    <a:pt x="113" y="1243"/>
                    <a:pt x="113" y="1243"/>
                    <a:pt x="113" y="1243"/>
                  </a:cubicBezTo>
                  <a:cubicBezTo>
                    <a:pt x="115" y="1244"/>
                    <a:pt x="116" y="1244"/>
                    <a:pt x="118" y="1243"/>
                  </a:cubicBezTo>
                  <a:cubicBezTo>
                    <a:pt x="130" y="1238"/>
                    <a:pt x="132" y="1244"/>
                    <a:pt x="130" y="1254"/>
                  </a:cubicBezTo>
                  <a:cubicBezTo>
                    <a:pt x="130" y="1257"/>
                    <a:pt x="130" y="1259"/>
                    <a:pt x="130" y="1265"/>
                  </a:cubicBezTo>
                  <a:cubicBezTo>
                    <a:pt x="141" y="1249"/>
                    <a:pt x="144" y="1261"/>
                    <a:pt x="149" y="1267"/>
                  </a:cubicBezTo>
                  <a:cubicBezTo>
                    <a:pt x="149" y="1268"/>
                    <a:pt x="151" y="1268"/>
                    <a:pt x="152" y="1268"/>
                  </a:cubicBezTo>
                  <a:cubicBezTo>
                    <a:pt x="152" y="1271"/>
                    <a:pt x="154" y="1272"/>
                    <a:pt x="156" y="1271"/>
                  </a:cubicBezTo>
                  <a:cubicBezTo>
                    <a:pt x="157" y="1274"/>
                    <a:pt x="159" y="1277"/>
                    <a:pt x="160" y="1281"/>
                  </a:cubicBezTo>
                  <a:cubicBezTo>
                    <a:pt x="160" y="1281"/>
                    <a:pt x="160" y="1282"/>
                    <a:pt x="161" y="1283"/>
                  </a:cubicBezTo>
                  <a:cubicBezTo>
                    <a:pt x="166" y="1283"/>
                    <a:pt x="171" y="1282"/>
                    <a:pt x="176" y="1281"/>
                  </a:cubicBezTo>
                  <a:cubicBezTo>
                    <a:pt x="176" y="1281"/>
                    <a:pt x="176" y="1281"/>
                    <a:pt x="176" y="1281"/>
                  </a:cubicBezTo>
                  <a:cubicBezTo>
                    <a:pt x="176" y="1292"/>
                    <a:pt x="185" y="1295"/>
                    <a:pt x="191" y="1301"/>
                  </a:cubicBezTo>
                  <a:cubicBezTo>
                    <a:pt x="191" y="1301"/>
                    <a:pt x="192" y="1300"/>
                    <a:pt x="192" y="1299"/>
                  </a:cubicBezTo>
                  <a:cubicBezTo>
                    <a:pt x="192" y="1295"/>
                    <a:pt x="195" y="1294"/>
                    <a:pt x="198" y="1292"/>
                  </a:cubicBezTo>
                  <a:cubicBezTo>
                    <a:pt x="198" y="1292"/>
                    <a:pt x="198" y="1292"/>
                    <a:pt x="198" y="1292"/>
                  </a:cubicBezTo>
                  <a:cubicBezTo>
                    <a:pt x="200" y="1292"/>
                    <a:pt x="202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7" y="1294"/>
                    <a:pt x="209" y="1295"/>
                    <a:pt x="211" y="1296"/>
                  </a:cubicBezTo>
                  <a:cubicBezTo>
                    <a:pt x="211" y="1296"/>
                    <a:pt x="211" y="1296"/>
                    <a:pt x="211" y="1296"/>
                  </a:cubicBezTo>
                  <a:cubicBezTo>
                    <a:pt x="209" y="1303"/>
                    <a:pt x="215" y="1307"/>
                    <a:pt x="216" y="1312"/>
                  </a:cubicBezTo>
                  <a:cubicBezTo>
                    <a:pt x="214" y="1314"/>
                    <a:pt x="210" y="1315"/>
                    <a:pt x="211" y="1317"/>
                  </a:cubicBezTo>
                  <a:cubicBezTo>
                    <a:pt x="213" y="1322"/>
                    <a:pt x="218" y="1318"/>
                    <a:pt x="222" y="1319"/>
                  </a:cubicBezTo>
                  <a:cubicBezTo>
                    <a:pt x="223" y="1318"/>
                    <a:pt x="224" y="1316"/>
                    <a:pt x="223" y="1315"/>
                  </a:cubicBezTo>
                  <a:cubicBezTo>
                    <a:pt x="227" y="1314"/>
                    <a:pt x="227" y="1309"/>
                    <a:pt x="229" y="1307"/>
                  </a:cubicBezTo>
                  <a:cubicBezTo>
                    <a:pt x="230" y="1306"/>
                    <a:pt x="231" y="1305"/>
                    <a:pt x="232" y="1304"/>
                  </a:cubicBezTo>
                  <a:cubicBezTo>
                    <a:pt x="232" y="1303"/>
                    <a:pt x="233" y="1302"/>
                    <a:pt x="233" y="1301"/>
                  </a:cubicBezTo>
                  <a:cubicBezTo>
                    <a:pt x="233" y="1301"/>
                    <a:pt x="233" y="1301"/>
                    <a:pt x="233" y="1301"/>
                  </a:cubicBezTo>
                  <a:cubicBezTo>
                    <a:pt x="242" y="1302"/>
                    <a:pt x="243" y="1311"/>
                    <a:pt x="247" y="1317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7" y="1325"/>
                    <a:pt x="243" y="1334"/>
                    <a:pt x="257" y="1331"/>
                  </a:cubicBezTo>
                  <a:cubicBezTo>
                    <a:pt x="257" y="1330"/>
                    <a:pt x="257" y="1329"/>
                    <a:pt x="257" y="1328"/>
                  </a:cubicBezTo>
                  <a:cubicBezTo>
                    <a:pt x="257" y="1326"/>
                    <a:pt x="257" y="1324"/>
                    <a:pt x="257" y="1322"/>
                  </a:cubicBezTo>
                  <a:cubicBezTo>
                    <a:pt x="257" y="1322"/>
                    <a:pt x="257" y="1322"/>
                    <a:pt x="257" y="1322"/>
                  </a:cubicBezTo>
                  <a:cubicBezTo>
                    <a:pt x="262" y="1319"/>
                    <a:pt x="265" y="1315"/>
                    <a:pt x="264" y="1309"/>
                  </a:cubicBezTo>
                  <a:cubicBezTo>
                    <a:pt x="265" y="1307"/>
                    <a:pt x="266" y="1305"/>
                    <a:pt x="268" y="1303"/>
                  </a:cubicBezTo>
                  <a:cubicBezTo>
                    <a:pt x="278" y="1302"/>
                    <a:pt x="278" y="1295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9" y="1286"/>
                    <a:pt x="279" y="1285"/>
                  </a:cubicBezTo>
                  <a:cubicBezTo>
                    <a:pt x="279" y="1285"/>
                    <a:pt x="279" y="1285"/>
                    <a:pt x="279" y="1285"/>
                  </a:cubicBezTo>
                  <a:cubicBezTo>
                    <a:pt x="284" y="1287"/>
                    <a:pt x="290" y="1288"/>
                    <a:pt x="294" y="1282"/>
                  </a:cubicBezTo>
                  <a:cubicBezTo>
                    <a:pt x="297" y="1280"/>
                    <a:pt x="299" y="1278"/>
                    <a:pt x="301" y="1276"/>
                  </a:cubicBezTo>
                  <a:cubicBezTo>
                    <a:pt x="304" y="1272"/>
                    <a:pt x="308" y="1271"/>
                    <a:pt x="314" y="1271"/>
                  </a:cubicBezTo>
                  <a:cubicBezTo>
                    <a:pt x="323" y="1270"/>
                    <a:pt x="324" y="1280"/>
                    <a:pt x="328" y="1283"/>
                  </a:cubicBezTo>
                  <a:cubicBezTo>
                    <a:pt x="326" y="1285"/>
                    <a:pt x="325" y="1288"/>
                    <a:pt x="324" y="1291"/>
                  </a:cubicBezTo>
                  <a:cubicBezTo>
                    <a:pt x="324" y="1292"/>
                    <a:pt x="324" y="1294"/>
                    <a:pt x="325" y="1295"/>
                  </a:cubicBezTo>
                  <a:cubicBezTo>
                    <a:pt x="332" y="1301"/>
                    <a:pt x="328" y="1308"/>
                    <a:pt x="329" y="1315"/>
                  </a:cubicBezTo>
                  <a:cubicBezTo>
                    <a:pt x="330" y="1322"/>
                    <a:pt x="331" y="1322"/>
                    <a:pt x="337" y="1317"/>
                  </a:cubicBezTo>
                  <a:cubicBezTo>
                    <a:pt x="337" y="1318"/>
                    <a:pt x="337" y="1318"/>
                    <a:pt x="337" y="1318"/>
                  </a:cubicBezTo>
                  <a:cubicBezTo>
                    <a:pt x="338" y="1319"/>
                    <a:pt x="338" y="1319"/>
                    <a:pt x="339" y="1320"/>
                  </a:cubicBezTo>
                  <a:cubicBezTo>
                    <a:pt x="338" y="1321"/>
                    <a:pt x="337" y="1322"/>
                    <a:pt x="337" y="1323"/>
                  </a:cubicBezTo>
                  <a:cubicBezTo>
                    <a:pt x="334" y="1327"/>
                    <a:pt x="332" y="1331"/>
                    <a:pt x="338" y="1333"/>
                  </a:cubicBezTo>
                  <a:cubicBezTo>
                    <a:pt x="338" y="1333"/>
                    <a:pt x="338" y="1333"/>
                    <a:pt x="338" y="1333"/>
                  </a:cubicBezTo>
                  <a:cubicBezTo>
                    <a:pt x="340" y="1338"/>
                    <a:pt x="345" y="1340"/>
                    <a:pt x="348" y="1344"/>
                  </a:cubicBezTo>
                  <a:cubicBezTo>
                    <a:pt x="351" y="1346"/>
                    <a:pt x="354" y="1348"/>
                    <a:pt x="358" y="1347"/>
                  </a:cubicBezTo>
                  <a:cubicBezTo>
                    <a:pt x="360" y="1344"/>
                    <a:pt x="361" y="1340"/>
                    <a:pt x="365" y="1338"/>
                  </a:cubicBezTo>
                  <a:cubicBezTo>
                    <a:pt x="367" y="1336"/>
                    <a:pt x="369" y="1334"/>
                    <a:pt x="371" y="1332"/>
                  </a:cubicBezTo>
                  <a:cubicBezTo>
                    <a:pt x="372" y="1331"/>
                    <a:pt x="373" y="1330"/>
                    <a:pt x="373" y="1329"/>
                  </a:cubicBezTo>
                  <a:cubicBezTo>
                    <a:pt x="378" y="1329"/>
                    <a:pt x="383" y="1331"/>
                    <a:pt x="387" y="1329"/>
                  </a:cubicBezTo>
                  <a:cubicBezTo>
                    <a:pt x="389" y="1327"/>
                    <a:pt x="390" y="1325"/>
                    <a:pt x="392" y="1323"/>
                  </a:cubicBezTo>
                  <a:cubicBezTo>
                    <a:pt x="395" y="1319"/>
                    <a:pt x="402" y="1317"/>
                    <a:pt x="404" y="1311"/>
                  </a:cubicBezTo>
                  <a:cubicBezTo>
                    <a:pt x="404" y="1308"/>
                    <a:pt x="403" y="1305"/>
                    <a:pt x="401" y="1302"/>
                  </a:cubicBezTo>
                  <a:cubicBezTo>
                    <a:pt x="402" y="1302"/>
                    <a:pt x="403" y="1301"/>
                    <a:pt x="404" y="1299"/>
                  </a:cubicBezTo>
                  <a:cubicBezTo>
                    <a:pt x="404" y="1299"/>
                    <a:pt x="404" y="1298"/>
                    <a:pt x="404" y="1297"/>
                  </a:cubicBezTo>
                  <a:cubicBezTo>
                    <a:pt x="406" y="1297"/>
                    <a:pt x="407" y="1296"/>
                    <a:pt x="409" y="1296"/>
                  </a:cubicBezTo>
                  <a:cubicBezTo>
                    <a:pt x="416" y="1299"/>
                    <a:pt x="418" y="1304"/>
                    <a:pt x="415" y="1312"/>
                  </a:cubicBezTo>
                  <a:cubicBezTo>
                    <a:pt x="418" y="1312"/>
                    <a:pt x="421" y="1312"/>
                    <a:pt x="424" y="1313"/>
                  </a:cubicBezTo>
                  <a:cubicBezTo>
                    <a:pt x="424" y="1313"/>
                    <a:pt x="424" y="1313"/>
                    <a:pt x="424" y="1313"/>
                  </a:cubicBezTo>
                  <a:cubicBezTo>
                    <a:pt x="426" y="1313"/>
                    <a:pt x="428" y="1313"/>
                    <a:pt x="430" y="1313"/>
                  </a:cubicBezTo>
                  <a:cubicBezTo>
                    <a:pt x="431" y="1313"/>
                    <a:pt x="432" y="1313"/>
                    <a:pt x="432" y="1313"/>
                  </a:cubicBezTo>
                  <a:cubicBezTo>
                    <a:pt x="446" y="1318"/>
                    <a:pt x="460" y="1324"/>
                    <a:pt x="474" y="1329"/>
                  </a:cubicBezTo>
                  <a:cubicBezTo>
                    <a:pt x="475" y="1329"/>
                    <a:pt x="476" y="1328"/>
                    <a:pt x="477" y="1328"/>
                  </a:cubicBezTo>
                  <a:cubicBezTo>
                    <a:pt x="478" y="1330"/>
                    <a:pt x="479" y="1331"/>
                    <a:pt x="481" y="1332"/>
                  </a:cubicBezTo>
                  <a:cubicBezTo>
                    <a:pt x="474" y="1355"/>
                    <a:pt x="491" y="1347"/>
                    <a:pt x="501" y="1349"/>
                  </a:cubicBezTo>
                  <a:cubicBezTo>
                    <a:pt x="501" y="1349"/>
                    <a:pt x="501" y="1349"/>
                    <a:pt x="501" y="1349"/>
                  </a:cubicBezTo>
                  <a:cubicBezTo>
                    <a:pt x="502" y="1349"/>
                    <a:pt x="503" y="1349"/>
                    <a:pt x="504" y="1350"/>
                  </a:cubicBezTo>
                  <a:cubicBezTo>
                    <a:pt x="509" y="1347"/>
                    <a:pt x="513" y="1344"/>
                    <a:pt x="517" y="1341"/>
                  </a:cubicBezTo>
                  <a:cubicBezTo>
                    <a:pt x="518" y="1340"/>
                    <a:pt x="518" y="1339"/>
                    <a:pt x="518" y="1338"/>
                  </a:cubicBezTo>
                  <a:cubicBezTo>
                    <a:pt x="521" y="1337"/>
                    <a:pt x="525" y="1336"/>
                    <a:pt x="528" y="1335"/>
                  </a:cubicBezTo>
                  <a:cubicBezTo>
                    <a:pt x="527" y="1334"/>
                    <a:pt x="528" y="1333"/>
                    <a:pt x="528" y="1332"/>
                  </a:cubicBezTo>
                  <a:cubicBezTo>
                    <a:pt x="528" y="1332"/>
                    <a:pt x="528" y="1332"/>
                    <a:pt x="528" y="1332"/>
                  </a:cubicBezTo>
                  <a:cubicBezTo>
                    <a:pt x="531" y="1331"/>
                    <a:pt x="535" y="1329"/>
                    <a:pt x="538" y="1328"/>
                  </a:cubicBezTo>
                  <a:cubicBezTo>
                    <a:pt x="542" y="1330"/>
                    <a:pt x="547" y="1330"/>
                    <a:pt x="547" y="1335"/>
                  </a:cubicBezTo>
                  <a:cubicBezTo>
                    <a:pt x="547" y="1348"/>
                    <a:pt x="554" y="1341"/>
                    <a:pt x="559" y="1340"/>
                  </a:cubicBezTo>
                  <a:cubicBezTo>
                    <a:pt x="559" y="1340"/>
                    <a:pt x="559" y="1340"/>
                    <a:pt x="559" y="1340"/>
                  </a:cubicBezTo>
                  <a:cubicBezTo>
                    <a:pt x="561" y="1343"/>
                    <a:pt x="563" y="1343"/>
                    <a:pt x="566" y="1341"/>
                  </a:cubicBezTo>
                  <a:cubicBezTo>
                    <a:pt x="566" y="1341"/>
                    <a:pt x="566" y="1341"/>
                    <a:pt x="566" y="1341"/>
                  </a:cubicBezTo>
                  <a:cubicBezTo>
                    <a:pt x="570" y="1344"/>
                    <a:pt x="574" y="1347"/>
                    <a:pt x="578" y="1351"/>
                  </a:cubicBezTo>
                  <a:cubicBezTo>
                    <a:pt x="578" y="1351"/>
                    <a:pt x="578" y="1351"/>
                    <a:pt x="578" y="1351"/>
                  </a:cubicBezTo>
                  <a:cubicBezTo>
                    <a:pt x="576" y="1352"/>
                    <a:pt x="573" y="1353"/>
                    <a:pt x="573" y="1353"/>
                  </a:cubicBezTo>
                  <a:cubicBezTo>
                    <a:pt x="574" y="1358"/>
                    <a:pt x="577" y="1356"/>
                    <a:pt x="580" y="1357"/>
                  </a:cubicBezTo>
                  <a:cubicBezTo>
                    <a:pt x="580" y="1357"/>
                    <a:pt x="580" y="1357"/>
                    <a:pt x="580" y="1357"/>
                  </a:cubicBezTo>
                  <a:cubicBezTo>
                    <a:pt x="590" y="1360"/>
                    <a:pt x="592" y="1350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8" y="1346"/>
                    <a:pt x="598" y="1346"/>
                    <a:pt x="598" y="1346"/>
                  </a:cubicBezTo>
                  <a:cubicBezTo>
                    <a:pt x="599" y="1346"/>
                    <a:pt x="600" y="1347"/>
                    <a:pt x="600" y="1347"/>
                  </a:cubicBezTo>
                  <a:cubicBezTo>
                    <a:pt x="602" y="1348"/>
                    <a:pt x="603" y="1348"/>
                    <a:pt x="605" y="1347"/>
                  </a:cubicBezTo>
                  <a:cubicBezTo>
                    <a:pt x="605" y="1347"/>
                    <a:pt x="606" y="1347"/>
                    <a:pt x="607" y="1347"/>
                  </a:cubicBezTo>
                  <a:cubicBezTo>
                    <a:pt x="609" y="1346"/>
                    <a:pt x="611" y="1346"/>
                    <a:pt x="613" y="1346"/>
                  </a:cubicBezTo>
                  <a:cubicBezTo>
                    <a:pt x="616" y="1342"/>
                    <a:pt x="618" y="1337"/>
                    <a:pt x="621" y="1332"/>
                  </a:cubicBezTo>
                  <a:cubicBezTo>
                    <a:pt x="628" y="1329"/>
                    <a:pt x="634" y="1327"/>
                    <a:pt x="639" y="1336"/>
                  </a:cubicBezTo>
                  <a:cubicBezTo>
                    <a:pt x="638" y="1337"/>
                    <a:pt x="638" y="1337"/>
                    <a:pt x="638" y="1337"/>
                  </a:cubicBezTo>
                  <a:cubicBezTo>
                    <a:pt x="639" y="1339"/>
                    <a:pt x="639" y="1339"/>
                    <a:pt x="639" y="1339"/>
                  </a:cubicBezTo>
                  <a:cubicBezTo>
                    <a:pt x="638" y="1340"/>
                    <a:pt x="638" y="1340"/>
                    <a:pt x="638" y="1340"/>
                  </a:cubicBezTo>
                  <a:cubicBezTo>
                    <a:pt x="639" y="1341"/>
                    <a:pt x="639" y="1341"/>
                    <a:pt x="639" y="1341"/>
                  </a:cubicBezTo>
                  <a:cubicBezTo>
                    <a:pt x="634" y="1352"/>
                    <a:pt x="634" y="1363"/>
                    <a:pt x="636" y="1375"/>
                  </a:cubicBezTo>
                  <a:cubicBezTo>
                    <a:pt x="643" y="1370"/>
                    <a:pt x="636" y="1358"/>
                    <a:pt x="648" y="1358"/>
                  </a:cubicBezTo>
                  <a:cubicBezTo>
                    <a:pt x="656" y="1358"/>
                    <a:pt x="662" y="1354"/>
                    <a:pt x="667" y="1349"/>
                  </a:cubicBezTo>
                  <a:cubicBezTo>
                    <a:pt x="668" y="1348"/>
                    <a:pt x="669" y="1346"/>
                    <a:pt x="669" y="1345"/>
                  </a:cubicBezTo>
                  <a:cubicBezTo>
                    <a:pt x="673" y="1353"/>
                    <a:pt x="678" y="1359"/>
                    <a:pt x="683" y="1366"/>
                  </a:cubicBezTo>
                  <a:cubicBezTo>
                    <a:pt x="684" y="1370"/>
                    <a:pt x="687" y="1373"/>
                    <a:pt x="691" y="1374"/>
                  </a:cubicBezTo>
                  <a:cubicBezTo>
                    <a:pt x="693" y="1375"/>
                    <a:pt x="695" y="1375"/>
                    <a:pt x="698" y="1374"/>
                  </a:cubicBezTo>
                  <a:cubicBezTo>
                    <a:pt x="702" y="1373"/>
                    <a:pt x="704" y="1370"/>
                    <a:pt x="707" y="1368"/>
                  </a:cubicBezTo>
                  <a:cubicBezTo>
                    <a:pt x="709" y="1361"/>
                    <a:pt x="716" y="1360"/>
                    <a:pt x="720" y="1356"/>
                  </a:cubicBezTo>
                  <a:cubicBezTo>
                    <a:pt x="721" y="1356"/>
                    <a:pt x="721" y="1356"/>
                    <a:pt x="721" y="1356"/>
                  </a:cubicBezTo>
                  <a:cubicBezTo>
                    <a:pt x="722" y="1357"/>
                    <a:pt x="723" y="1358"/>
                    <a:pt x="724" y="1360"/>
                  </a:cubicBezTo>
                  <a:cubicBezTo>
                    <a:pt x="724" y="1361"/>
                    <a:pt x="724" y="1362"/>
                    <a:pt x="725" y="1363"/>
                  </a:cubicBezTo>
                  <a:cubicBezTo>
                    <a:pt x="725" y="1364"/>
                    <a:pt x="726" y="1366"/>
                    <a:pt x="727" y="1367"/>
                  </a:cubicBezTo>
                  <a:cubicBezTo>
                    <a:pt x="728" y="1368"/>
                    <a:pt x="729" y="1369"/>
                    <a:pt x="730" y="1370"/>
                  </a:cubicBezTo>
                  <a:cubicBezTo>
                    <a:pt x="731" y="1371"/>
                    <a:pt x="732" y="1373"/>
                    <a:pt x="733" y="1375"/>
                  </a:cubicBezTo>
                  <a:cubicBezTo>
                    <a:pt x="734" y="1379"/>
                    <a:pt x="736" y="1383"/>
                    <a:pt x="738" y="1386"/>
                  </a:cubicBezTo>
                  <a:cubicBezTo>
                    <a:pt x="740" y="1389"/>
                    <a:pt x="742" y="1391"/>
                    <a:pt x="744" y="1393"/>
                  </a:cubicBezTo>
                  <a:cubicBezTo>
                    <a:pt x="746" y="1394"/>
                    <a:pt x="747" y="1394"/>
                    <a:pt x="749" y="1394"/>
                  </a:cubicBezTo>
                  <a:cubicBezTo>
                    <a:pt x="755" y="1394"/>
                    <a:pt x="760" y="1391"/>
                    <a:pt x="764" y="1387"/>
                  </a:cubicBezTo>
                  <a:cubicBezTo>
                    <a:pt x="766" y="1384"/>
                    <a:pt x="767" y="1380"/>
                    <a:pt x="768" y="1377"/>
                  </a:cubicBezTo>
                  <a:cubicBezTo>
                    <a:pt x="774" y="1379"/>
                    <a:pt x="777" y="1383"/>
                    <a:pt x="781" y="1387"/>
                  </a:cubicBezTo>
                  <a:cubicBezTo>
                    <a:pt x="782" y="1389"/>
                    <a:pt x="783" y="1391"/>
                    <a:pt x="783" y="1393"/>
                  </a:cubicBezTo>
                  <a:cubicBezTo>
                    <a:pt x="785" y="1395"/>
                    <a:pt x="788" y="1396"/>
                    <a:pt x="790" y="1396"/>
                  </a:cubicBezTo>
                  <a:cubicBezTo>
                    <a:pt x="790" y="1397"/>
                    <a:pt x="790" y="1397"/>
                    <a:pt x="790" y="1397"/>
                  </a:cubicBezTo>
                  <a:cubicBezTo>
                    <a:pt x="790" y="1399"/>
                    <a:pt x="790" y="1400"/>
                    <a:pt x="791" y="1402"/>
                  </a:cubicBezTo>
                  <a:cubicBezTo>
                    <a:pt x="802" y="1413"/>
                    <a:pt x="813" y="1409"/>
                    <a:pt x="824" y="1401"/>
                  </a:cubicBezTo>
                  <a:cubicBezTo>
                    <a:pt x="826" y="1399"/>
                    <a:pt x="828" y="1397"/>
                    <a:pt x="831" y="1395"/>
                  </a:cubicBezTo>
                  <a:cubicBezTo>
                    <a:pt x="838" y="1386"/>
                    <a:pt x="846" y="1394"/>
                    <a:pt x="853" y="1394"/>
                  </a:cubicBezTo>
                  <a:cubicBezTo>
                    <a:pt x="853" y="1393"/>
                    <a:pt x="853" y="1393"/>
                    <a:pt x="853" y="1393"/>
                  </a:cubicBezTo>
                  <a:cubicBezTo>
                    <a:pt x="855" y="1392"/>
                    <a:pt x="857" y="1392"/>
                    <a:pt x="858" y="1390"/>
                  </a:cubicBezTo>
                  <a:cubicBezTo>
                    <a:pt x="865" y="1390"/>
                    <a:pt x="871" y="1394"/>
                    <a:pt x="875" y="1399"/>
                  </a:cubicBezTo>
                  <a:cubicBezTo>
                    <a:pt x="879" y="1405"/>
                    <a:pt x="883" y="1409"/>
                    <a:pt x="891" y="1408"/>
                  </a:cubicBezTo>
                  <a:cubicBezTo>
                    <a:pt x="891" y="1409"/>
                    <a:pt x="892" y="1409"/>
                    <a:pt x="893" y="1409"/>
                  </a:cubicBezTo>
                  <a:cubicBezTo>
                    <a:pt x="893" y="1409"/>
                    <a:pt x="893" y="1409"/>
                    <a:pt x="893" y="1409"/>
                  </a:cubicBezTo>
                  <a:cubicBezTo>
                    <a:pt x="893" y="1411"/>
                    <a:pt x="893" y="1411"/>
                    <a:pt x="893" y="1411"/>
                  </a:cubicBezTo>
                  <a:cubicBezTo>
                    <a:pt x="893" y="1412"/>
                    <a:pt x="893" y="1412"/>
                    <a:pt x="893" y="1412"/>
                  </a:cubicBezTo>
                  <a:cubicBezTo>
                    <a:pt x="894" y="1413"/>
                    <a:pt x="895" y="1414"/>
                    <a:pt x="896" y="1416"/>
                  </a:cubicBezTo>
                  <a:cubicBezTo>
                    <a:pt x="898" y="1417"/>
                    <a:pt x="901" y="1418"/>
                    <a:pt x="902" y="1415"/>
                  </a:cubicBezTo>
                  <a:cubicBezTo>
                    <a:pt x="905" y="1412"/>
                    <a:pt x="907" y="1410"/>
                    <a:pt x="909" y="1407"/>
                  </a:cubicBezTo>
                  <a:cubicBezTo>
                    <a:pt x="913" y="1410"/>
                    <a:pt x="918" y="1409"/>
                    <a:pt x="923" y="1408"/>
                  </a:cubicBezTo>
                  <a:cubicBezTo>
                    <a:pt x="924" y="1408"/>
                    <a:pt x="924" y="1407"/>
                    <a:pt x="925" y="1407"/>
                  </a:cubicBezTo>
                  <a:cubicBezTo>
                    <a:pt x="927" y="1400"/>
                    <a:pt x="928" y="1393"/>
                    <a:pt x="930" y="1385"/>
                  </a:cubicBezTo>
                  <a:cubicBezTo>
                    <a:pt x="934" y="1386"/>
                    <a:pt x="931" y="1400"/>
                    <a:pt x="940" y="1390"/>
                  </a:cubicBezTo>
                  <a:cubicBezTo>
                    <a:pt x="946" y="1398"/>
                    <a:pt x="952" y="1406"/>
                    <a:pt x="964" y="1400"/>
                  </a:cubicBezTo>
                  <a:cubicBezTo>
                    <a:pt x="968" y="1396"/>
                    <a:pt x="971" y="1390"/>
                    <a:pt x="978" y="1388"/>
                  </a:cubicBezTo>
                  <a:cubicBezTo>
                    <a:pt x="982" y="1387"/>
                    <a:pt x="987" y="1388"/>
                    <a:pt x="991" y="1385"/>
                  </a:cubicBezTo>
                  <a:cubicBezTo>
                    <a:pt x="991" y="1387"/>
                    <a:pt x="991" y="1390"/>
                    <a:pt x="991" y="1392"/>
                  </a:cubicBezTo>
                  <a:cubicBezTo>
                    <a:pt x="994" y="1393"/>
                    <a:pt x="998" y="1394"/>
                    <a:pt x="999" y="1396"/>
                  </a:cubicBezTo>
                  <a:cubicBezTo>
                    <a:pt x="1000" y="1401"/>
                    <a:pt x="993" y="1398"/>
                    <a:pt x="992" y="1402"/>
                  </a:cubicBezTo>
                  <a:cubicBezTo>
                    <a:pt x="993" y="1405"/>
                    <a:pt x="995" y="1409"/>
                    <a:pt x="996" y="1412"/>
                  </a:cubicBezTo>
                  <a:cubicBezTo>
                    <a:pt x="1000" y="1410"/>
                    <a:pt x="1000" y="1404"/>
                    <a:pt x="1006" y="1403"/>
                  </a:cubicBezTo>
                  <a:cubicBezTo>
                    <a:pt x="1006" y="1406"/>
                    <a:pt x="1006" y="1409"/>
                    <a:pt x="1006" y="1412"/>
                  </a:cubicBezTo>
                  <a:cubicBezTo>
                    <a:pt x="1010" y="1417"/>
                    <a:pt x="1015" y="1419"/>
                    <a:pt x="1021" y="1417"/>
                  </a:cubicBezTo>
                  <a:cubicBezTo>
                    <a:pt x="1021" y="1417"/>
                    <a:pt x="1021" y="1417"/>
                    <a:pt x="1021" y="1417"/>
                  </a:cubicBezTo>
                  <a:cubicBezTo>
                    <a:pt x="1029" y="1415"/>
                    <a:pt x="1036" y="1419"/>
                    <a:pt x="1043" y="1420"/>
                  </a:cubicBezTo>
                  <a:cubicBezTo>
                    <a:pt x="1043" y="1421"/>
                    <a:pt x="1043" y="1423"/>
                    <a:pt x="1043" y="1424"/>
                  </a:cubicBezTo>
                  <a:cubicBezTo>
                    <a:pt x="1048" y="1424"/>
                    <a:pt x="1052" y="1424"/>
                    <a:pt x="1057" y="1424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68" y="1414"/>
                    <a:pt x="1065" y="1431"/>
                    <a:pt x="1071" y="1430"/>
                  </a:cubicBezTo>
                  <a:cubicBezTo>
                    <a:pt x="1072" y="1430"/>
                    <a:pt x="1073" y="1429"/>
                    <a:pt x="1074" y="1429"/>
                  </a:cubicBezTo>
                  <a:cubicBezTo>
                    <a:pt x="1071" y="1413"/>
                    <a:pt x="1082" y="1415"/>
                    <a:pt x="1091" y="1414"/>
                  </a:cubicBezTo>
                  <a:cubicBezTo>
                    <a:pt x="1092" y="1414"/>
                    <a:pt x="1093" y="1415"/>
                    <a:pt x="1094" y="1415"/>
                  </a:cubicBezTo>
                  <a:cubicBezTo>
                    <a:pt x="1094" y="1416"/>
                    <a:pt x="1094" y="1417"/>
                    <a:pt x="1095" y="1418"/>
                  </a:cubicBezTo>
                  <a:cubicBezTo>
                    <a:pt x="1094" y="1421"/>
                    <a:pt x="1096" y="1423"/>
                    <a:pt x="1099" y="1424"/>
                  </a:cubicBezTo>
                  <a:cubicBezTo>
                    <a:pt x="1101" y="1424"/>
                    <a:pt x="1104" y="1423"/>
                    <a:pt x="1106" y="1422"/>
                  </a:cubicBezTo>
                  <a:cubicBezTo>
                    <a:pt x="1108" y="1433"/>
                    <a:pt x="1113" y="1442"/>
                    <a:pt x="1120" y="1451"/>
                  </a:cubicBezTo>
                  <a:cubicBezTo>
                    <a:pt x="1122" y="1449"/>
                    <a:pt x="1123" y="1447"/>
                    <a:pt x="1125" y="1446"/>
                  </a:cubicBezTo>
                  <a:cubicBezTo>
                    <a:pt x="1126" y="1446"/>
                    <a:pt x="1127" y="1446"/>
                    <a:pt x="1127" y="1446"/>
                  </a:cubicBezTo>
                  <a:cubicBezTo>
                    <a:pt x="1129" y="1448"/>
                    <a:pt x="1130" y="1450"/>
                    <a:pt x="1131" y="1452"/>
                  </a:cubicBezTo>
                  <a:cubicBezTo>
                    <a:pt x="1140" y="1456"/>
                    <a:pt x="1144" y="1463"/>
                    <a:pt x="1140" y="1472"/>
                  </a:cubicBezTo>
                  <a:cubicBezTo>
                    <a:pt x="1138" y="1478"/>
                    <a:pt x="1137" y="1483"/>
                    <a:pt x="1144" y="1485"/>
                  </a:cubicBezTo>
                  <a:cubicBezTo>
                    <a:pt x="1147" y="1485"/>
                    <a:pt x="1149" y="1485"/>
                    <a:pt x="1151" y="1485"/>
                  </a:cubicBezTo>
                  <a:cubicBezTo>
                    <a:pt x="1155" y="1493"/>
                    <a:pt x="1145" y="1504"/>
                    <a:pt x="1155" y="1511"/>
                  </a:cubicBezTo>
                  <a:cubicBezTo>
                    <a:pt x="1154" y="1514"/>
                    <a:pt x="1152" y="1516"/>
                    <a:pt x="1156" y="1518"/>
                  </a:cubicBezTo>
                  <a:cubicBezTo>
                    <a:pt x="1158" y="1516"/>
                    <a:pt x="1161" y="1514"/>
                    <a:pt x="1164" y="1512"/>
                  </a:cubicBezTo>
                  <a:cubicBezTo>
                    <a:pt x="1167" y="1519"/>
                    <a:pt x="1174" y="1513"/>
                    <a:pt x="1178" y="1516"/>
                  </a:cubicBezTo>
                  <a:cubicBezTo>
                    <a:pt x="1176" y="1525"/>
                    <a:pt x="1197" y="1526"/>
                    <a:pt x="1185" y="1539"/>
                  </a:cubicBezTo>
                  <a:cubicBezTo>
                    <a:pt x="1193" y="1541"/>
                    <a:pt x="1192" y="1534"/>
                    <a:pt x="1195" y="1532"/>
                  </a:cubicBezTo>
                  <a:cubicBezTo>
                    <a:pt x="1194" y="1527"/>
                    <a:pt x="1197" y="1524"/>
                    <a:pt x="1200" y="1520"/>
                  </a:cubicBezTo>
                  <a:cubicBezTo>
                    <a:pt x="1199" y="1520"/>
                    <a:pt x="1199" y="1520"/>
                    <a:pt x="1199" y="1520"/>
                  </a:cubicBezTo>
                  <a:cubicBezTo>
                    <a:pt x="1201" y="1516"/>
                    <a:pt x="1204" y="1512"/>
                    <a:pt x="1207" y="1508"/>
                  </a:cubicBezTo>
                  <a:cubicBezTo>
                    <a:pt x="1208" y="1504"/>
                    <a:pt x="1209" y="1500"/>
                    <a:pt x="1211" y="1495"/>
                  </a:cubicBezTo>
                  <a:cubicBezTo>
                    <a:pt x="1211" y="1494"/>
                    <a:pt x="1211" y="1493"/>
                    <a:pt x="1212" y="1492"/>
                  </a:cubicBezTo>
                  <a:cubicBezTo>
                    <a:pt x="1219" y="1485"/>
                    <a:pt x="1221" y="1474"/>
                    <a:pt x="1226" y="1465"/>
                  </a:cubicBezTo>
                  <a:cubicBezTo>
                    <a:pt x="1229" y="1456"/>
                    <a:pt x="1240" y="1465"/>
                    <a:pt x="1244" y="1456"/>
                  </a:cubicBezTo>
                  <a:cubicBezTo>
                    <a:pt x="1244" y="1455"/>
                    <a:pt x="1244" y="1455"/>
                    <a:pt x="1244" y="1455"/>
                  </a:cubicBezTo>
                  <a:cubicBezTo>
                    <a:pt x="1246" y="1455"/>
                    <a:pt x="1248" y="1454"/>
                    <a:pt x="1250" y="1452"/>
                  </a:cubicBezTo>
                  <a:cubicBezTo>
                    <a:pt x="1250" y="1457"/>
                    <a:pt x="1249" y="1461"/>
                    <a:pt x="1256" y="1463"/>
                  </a:cubicBezTo>
                  <a:cubicBezTo>
                    <a:pt x="1262" y="1464"/>
                    <a:pt x="1269" y="1466"/>
                    <a:pt x="1274" y="1462"/>
                  </a:cubicBezTo>
                  <a:cubicBezTo>
                    <a:pt x="1275" y="1466"/>
                    <a:pt x="1278" y="1469"/>
                    <a:pt x="1281" y="1471"/>
                  </a:cubicBezTo>
                  <a:cubicBezTo>
                    <a:pt x="1283" y="1471"/>
                    <a:pt x="1284" y="1472"/>
                    <a:pt x="1286" y="1472"/>
                  </a:cubicBezTo>
                  <a:cubicBezTo>
                    <a:pt x="1298" y="1473"/>
                    <a:pt x="1307" y="1481"/>
                    <a:pt x="1316" y="1488"/>
                  </a:cubicBezTo>
                  <a:cubicBezTo>
                    <a:pt x="1320" y="1488"/>
                    <a:pt x="1322" y="1486"/>
                    <a:pt x="1324" y="1483"/>
                  </a:cubicBezTo>
                  <a:cubicBezTo>
                    <a:pt x="1325" y="1481"/>
                    <a:pt x="1325" y="1479"/>
                    <a:pt x="1325" y="1477"/>
                  </a:cubicBezTo>
                  <a:cubicBezTo>
                    <a:pt x="1329" y="1475"/>
                    <a:pt x="1330" y="1471"/>
                    <a:pt x="1334" y="1469"/>
                  </a:cubicBezTo>
                  <a:cubicBezTo>
                    <a:pt x="1338" y="1466"/>
                    <a:pt x="1341" y="1463"/>
                    <a:pt x="1340" y="1458"/>
                  </a:cubicBezTo>
                  <a:cubicBezTo>
                    <a:pt x="1342" y="1460"/>
                    <a:pt x="1343" y="1462"/>
                    <a:pt x="1346" y="1462"/>
                  </a:cubicBezTo>
                  <a:cubicBezTo>
                    <a:pt x="1349" y="1461"/>
                    <a:pt x="1349" y="1459"/>
                    <a:pt x="1348" y="1456"/>
                  </a:cubicBezTo>
                  <a:cubicBezTo>
                    <a:pt x="1361" y="1455"/>
                    <a:pt x="1374" y="1453"/>
                    <a:pt x="1386" y="1452"/>
                  </a:cubicBezTo>
                  <a:cubicBezTo>
                    <a:pt x="1386" y="1452"/>
                    <a:pt x="1386" y="1452"/>
                    <a:pt x="1386" y="1452"/>
                  </a:cubicBezTo>
                  <a:cubicBezTo>
                    <a:pt x="1388" y="1454"/>
                    <a:pt x="1390" y="1457"/>
                    <a:pt x="1392" y="1460"/>
                  </a:cubicBezTo>
                  <a:cubicBezTo>
                    <a:pt x="1397" y="1458"/>
                    <a:pt x="1398" y="1461"/>
                    <a:pt x="1398" y="1465"/>
                  </a:cubicBezTo>
                  <a:cubicBezTo>
                    <a:pt x="1399" y="1465"/>
                    <a:pt x="1400" y="1465"/>
                    <a:pt x="1401" y="1465"/>
                  </a:cubicBezTo>
                  <a:cubicBezTo>
                    <a:pt x="1401" y="1465"/>
                    <a:pt x="1401" y="1465"/>
                    <a:pt x="1401" y="1465"/>
                  </a:cubicBezTo>
                  <a:cubicBezTo>
                    <a:pt x="1401" y="1466"/>
                    <a:pt x="1401" y="1467"/>
                    <a:pt x="1401" y="1468"/>
                  </a:cubicBezTo>
                  <a:cubicBezTo>
                    <a:pt x="1418" y="1464"/>
                    <a:pt x="1426" y="1478"/>
                    <a:pt x="1435" y="1487"/>
                  </a:cubicBezTo>
                  <a:cubicBezTo>
                    <a:pt x="1435" y="1487"/>
                    <a:pt x="1435" y="1487"/>
                    <a:pt x="1435" y="1487"/>
                  </a:cubicBezTo>
                  <a:cubicBezTo>
                    <a:pt x="1434" y="1487"/>
                    <a:pt x="1433" y="1487"/>
                    <a:pt x="1432" y="1487"/>
                  </a:cubicBezTo>
                  <a:cubicBezTo>
                    <a:pt x="1422" y="1491"/>
                    <a:pt x="1433" y="1495"/>
                    <a:pt x="1431" y="1499"/>
                  </a:cubicBezTo>
                  <a:cubicBezTo>
                    <a:pt x="1430" y="1500"/>
                    <a:pt x="1429" y="1502"/>
                    <a:pt x="1428" y="1503"/>
                  </a:cubicBezTo>
                  <a:cubicBezTo>
                    <a:pt x="1428" y="1510"/>
                    <a:pt x="1434" y="1505"/>
                    <a:pt x="1437" y="1506"/>
                  </a:cubicBezTo>
                  <a:cubicBezTo>
                    <a:pt x="1437" y="1506"/>
                    <a:pt x="1437" y="1506"/>
                    <a:pt x="1437" y="1506"/>
                  </a:cubicBezTo>
                  <a:cubicBezTo>
                    <a:pt x="1437" y="1508"/>
                    <a:pt x="1438" y="1510"/>
                    <a:pt x="1439" y="1512"/>
                  </a:cubicBezTo>
                  <a:cubicBezTo>
                    <a:pt x="1447" y="1506"/>
                    <a:pt x="1451" y="1498"/>
                    <a:pt x="1454" y="1489"/>
                  </a:cubicBezTo>
                  <a:cubicBezTo>
                    <a:pt x="1456" y="1488"/>
                    <a:pt x="1459" y="1487"/>
                    <a:pt x="1461" y="1486"/>
                  </a:cubicBezTo>
                  <a:cubicBezTo>
                    <a:pt x="1463" y="1484"/>
                    <a:pt x="1466" y="1482"/>
                    <a:pt x="1469" y="1482"/>
                  </a:cubicBezTo>
                  <a:cubicBezTo>
                    <a:pt x="1469" y="1483"/>
                    <a:pt x="1469" y="1485"/>
                    <a:pt x="1470" y="1486"/>
                  </a:cubicBezTo>
                  <a:cubicBezTo>
                    <a:pt x="1471" y="1489"/>
                    <a:pt x="1471" y="1493"/>
                    <a:pt x="1476" y="1492"/>
                  </a:cubicBezTo>
                  <a:cubicBezTo>
                    <a:pt x="1483" y="1487"/>
                    <a:pt x="1483" y="1495"/>
                    <a:pt x="1486" y="1497"/>
                  </a:cubicBezTo>
                  <a:cubicBezTo>
                    <a:pt x="1488" y="1497"/>
                    <a:pt x="1489" y="1496"/>
                    <a:pt x="1489" y="1494"/>
                  </a:cubicBezTo>
                  <a:cubicBezTo>
                    <a:pt x="1490" y="1494"/>
                    <a:pt x="1490" y="1494"/>
                    <a:pt x="1491" y="1494"/>
                  </a:cubicBezTo>
                  <a:cubicBezTo>
                    <a:pt x="1494" y="1491"/>
                    <a:pt x="1495" y="1487"/>
                    <a:pt x="1499" y="1484"/>
                  </a:cubicBezTo>
                  <a:cubicBezTo>
                    <a:pt x="1500" y="1484"/>
                    <a:pt x="1501" y="1483"/>
                    <a:pt x="1501" y="1481"/>
                  </a:cubicBezTo>
                  <a:cubicBezTo>
                    <a:pt x="1505" y="1476"/>
                    <a:pt x="1512" y="1474"/>
                    <a:pt x="1516" y="1469"/>
                  </a:cubicBezTo>
                  <a:cubicBezTo>
                    <a:pt x="1517" y="1471"/>
                    <a:pt x="1518" y="1472"/>
                    <a:pt x="1520" y="1471"/>
                  </a:cubicBezTo>
                  <a:cubicBezTo>
                    <a:pt x="1530" y="1482"/>
                    <a:pt x="1536" y="1482"/>
                    <a:pt x="1544" y="1470"/>
                  </a:cubicBezTo>
                  <a:cubicBezTo>
                    <a:pt x="1544" y="1470"/>
                    <a:pt x="1544" y="1470"/>
                    <a:pt x="1544" y="1470"/>
                  </a:cubicBezTo>
                  <a:cubicBezTo>
                    <a:pt x="1546" y="1474"/>
                    <a:pt x="1549" y="1477"/>
                    <a:pt x="1549" y="1482"/>
                  </a:cubicBezTo>
                  <a:cubicBezTo>
                    <a:pt x="1552" y="1492"/>
                    <a:pt x="1545" y="1499"/>
                    <a:pt x="1541" y="1506"/>
                  </a:cubicBezTo>
                  <a:cubicBezTo>
                    <a:pt x="1540" y="1507"/>
                    <a:pt x="1541" y="1509"/>
                    <a:pt x="1541" y="1510"/>
                  </a:cubicBezTo>
                  <a:cubicBezTo>
                    <a:pt x="1543" y="1511"/>
                    <a:pt x="1544" y="1512"/>
                    <a:pt x="1545" y="1512"/>
                  </a:cubicBezTo>
                  <a:cubicBezTo>
                    <a:pt x="1549" y="1513"/>
                    <a:pt x="1551" y="1512"/>
                    <a:pt x="1554" y="1511"/>
                  </a:cubicBezTo>
                  <a:cubicBezTo>
                    <a:pt x="1555" y="1510"/>
                    <a:pt x="1556" y="1510"/>
                    <a:pt x="1557" y="1510"/>
                  </a:cubicBezTo>
                  <a:cubicBezTo>
                    <a:pt x="1560" y="1511"/>
                    <a:pt x="1563" y="1511"/>
                    <a:pt x="1565" y="1504"/>
                  </a:cubicBezTo>
                  <a:cubicBezTo>
                    <a:pt x="1565" y="1503"/>
                    <a:pt x="1565" y="1503"/>
                    <a:pt x="1565" y="1503"/>
                  </a:cubicBezTo>
                  <a:cubicBezTo>
                    <a:pt x="1566" y="1503"/>
                    <a:pt x="1568" y="1503"/>
                    <a:pt x="1569" y="1504"/>
                  </a:cubicBezTo>
                  <a:cubicBezTo>
                    <a:pt x="1573" y="1509"/>
                    <a:pt x="1577" y="1514"/>
                    <a:pt x="1584" y="1514"/>
                  </a:cubicBezTo>
                  <a:cubicBezTo>
                    <a:pt x="1588" y="1513"/>
                    <a:pt x="1593" y="1513"/>
                    <a:pt x="1597" y="1511"/>
                  </a:cubicBezTo>
                  <a:cubicBezTo>
                    <a:pt x="1598" y="1510"/>
                    <a:pt x="1599" y="1508"/>
                    <a:pt x="1599" y="1506"/>
                  </a:cubicBezTo>
                  <a:cubicBezTo>
                    <a:pt x="1599" y="1505"/>
                    <a:pt x="1600" y="1504"/>
                    <a:pt x="1600" y="1504"/>
                  </a:cubicBezTo>
                  <a:cubicBezTo>
                    <a:pt x="1603" y="1498"/>
                    <a:pt x="1611" y="1496"/>
                    <a:pt x="1610" y="1488"/>
                  </a:cubicBezTo>
                  <a:cubicBezTo>
                    <a:pt x="1609" y="1487"/>
                    <a:pt x="1609" y="1487"/>
                    <a:pt x="1609" y="1487"/>
                  </a:cubicBezTo>
                  <a:cubicBezTo>
                    <a:pt x="1612" y="1486"/>
                    <a:pt x="1614" y="1484"/>
                    <a:pt x="1617" y="1481"/>
                  </a:cubicBezTo>
                  <a:cubicBezTo>
                    <a:pt x="1617" y="1479"/>
                    <a:pt x="1617" y="1476"/>
                    <a:pt x="1617" y="1473"/>
                  </a:cubicBezTo>
                  <a:cubicBezTo>
                    <a:pt x="1622" y="1468"/>
                    <a:pt x="1627" y="1463"/>
                    <a:pt x="1632" y="1458"/>
                  </a:cubicBezTo>
                  <a:cubicBezTo>
                    <a:pt x="1633" y="1456"/>
                    <a:pt x="1634" y="1454"/>
                    <a:pt x="1635" y="1452"/>
                  </a:cubicBezTo>
                  <a:cubicBezTo>
                    <a:pt x="1635" y="1452"/>
                    <a:pt x="1635" y="1452"/>
                    <a:pt x="1635" y="1452"/>
                  </a:cubicBezTo>
                  <a:cubicBezTo>
                    <a:pt x="1638" y="1455"/>
                    <a:pt x="1641" y="1456"/>
                    <a:pt x="1645" y="1455"/>
                  </a:cubicBezTo>
                  <a:cubicBezTo>
                    <a:pt x="1655" y="1454"/>
                    <a:pt x="1655" y="1463"/>
                    <a:pt x="1659" y="1468"/>
                  </a:cubicBezTo>
                  <a:cubicBezTo>
                    <a:pt x="1666" y="1467"/>
                    <a:pt x="1670" y="1462"/>
                    <a:pt x="1673" y="1456"/>
                  </a:cubicBezTo>
                  <a:cubicBezTo>
                    <a:pt x="1673" y="1455"/>
                    <a:pt x="1673" y="1454"/>
                    <a:pt x="1673" y="1454"/>
                  </a:cubicBezTo>
                  <a:cubicBezTo>
                    <a:pt x="1678" y="1450"/>
                    <a:pt x="1684" y="1447"/>
                    <a:pt x="1687" y="1442"/>
                  </a:cubicBezTo>
                  <a:cubicBezTo>
                    <a:pt x="1687" y="1441"/>
                    <a:pt x="1687" y="1441"/>
                    <a:pt x="1688" y="1441"/>
                  </a:cubicBezTo>
                  <a:cubicBezTo>
                    <a:pt x="1688" y="1441"/>
                    <a:pt x="1689" y="1441"/>
                    <a:pt x="1690" y="1441"/>
                  </a:cubicBezTo>
                  <a:cubicBezTo>
                    <a:pt x="1691" y="1440"/>
                    <a:pt x="1693" y="1439"/>
                    <a:pt x="1694" y="1438"/>
                  </a:cubicBezTo>
                  <a:cubicBezTo>
                    <a:pt x="1694" y="1437"/>
                    <a:pt x="1695" y="1435"/>
                    <a:pt x="1696" y="1433"/>
                  </a:cubicBezTo>
                  <a:cubicBezTo>
                    <a:pt x="1698" y="1432"/>
                    <a:pt x="1699" y="1431"/>
                    <a:pt x="1700" y="1430"/>
                  </a:cubicBezTo>
                  <a:cubicBezTo>
                    <a:pt x="1701" y="1422"/>
                    <a:pt x="1705" y="1416"/>
                    <a:pt x="1711" y="1411"/>
                  </a:cubicBezTo>
                  <a:cubicBezTo>
                    <a:pt x="1711" y="1411"/>
                    <a:pt x="1711" y="1411"/>
                    <a:pt x="1711" y="1411"/>
                  </a:cubicBezTo>
                  <a:cubicBezTo>
                    <a:pt x="1713" y="1415"/>
                    <a:pt x="1715" y="1418"/>
                    <a:pt x="1717" y="1421"/>
                  </a:cubicBezTo>
                  <a:cubicBezTo>
                    <a:pt x="1718" y="1420"/>
                    <a:pt x="1719" y="1419"/>
                    <a:pt x="1721" y="1418"/>
                  </a:cubicBezTo>
                  <a:cubicBezTo>
                    <a:pt x="1722" y="1417"/>
                    <a:pt x="1724" y="1416"/>
                    <a:pt x="1724" y="1414"/>
                  </a:cubicBezTo>
                  <a:cubicBezTo>
                    <a:pt x="1725" y="1414"/>
                    <a:pt x="1725" y="1414"/>
                    <a:pt x="1725" y="1414"/>
                  </a:cubicBezTo>
                  <a:cubicBezTo>
                    <a:pt x="1729" y="1413"/>
                    <a:pt x="1732" y="1411"/>
                    <a:pt x="1734" y="1408"/>
                  </a:cubicBezTo>
                  <a:cubicBezTo>
                    <a:pt x="1735" y="1409"/>
                    <a:pt x="1735" y="1409"/>
                    <a:pt x="1735" y="1409"/>
                  </a:cubicBezTo>
                  <a:cubicBezTo>
                    <a:pt x="1735" y="1409"/>
                    <a:pt x="1734" y="1410"/>
                    <a:pt x="1734" y="1411"/>
                  </a:cubicBezTo>
                  <a:cubicBezTo>
                    <a:pt x="1733" y="1421"/>
                    <a:pt x="1742" y="1420"/>
                    <a:pt x="1748" y="1423"/>
                  </a:cubicBezTo>
                  <a:cubicBezTo>
                    <a:pt x="1750" y="1428"/>
                    <a:pt x="1754" y="1430"/>
                    <a:pt x="1759" y="1431"/>
                  </a:cubicBezTo>
                  <a:cubicBezTo>
                    <a:pt x="1765" y="1438"/>
                    <a:pt x="1771" y="1442"/>
                    <a:pt x="1774" y="1429"/>
                  </a:cubicBezTo>
                  <a:cubicBezTo>
                    <a:pt x="1774" y="1427"/>
                    <a:pt x="1774" y="1426"/>
                    <a:pt x="1774" y="1425"/>
                  </a:cubicBezTo>
                  <a:cubicBezTo>
                    <a:pt x="1782" y="1415"/>
                    <a:pt x="1793" y="1416"/>
                    <a:pt x="1803" y="1427"/>
                  </a:cubicBezTo>
                  <a:cubicBezTo>
                    <a:pt x="1803" y="1428"/>
                    <a:pt x="1803" y="1428"/>
                    <a:pt x="1803" y="1429"/>
                  </a:cubicBezTo>
                  <a:cubicBezTo>
                    <a:pt x="1802" y="1434"/>
                    <a:pt x="1799" y="1441"/>
                    <a:pt x="1806" y="1443"/>
                  </a:cubicBezTo>
                  <a:cubicBezTo>
                    <a:pt x="1814" y="1445"/>
                    <a:pt x="1818" y="1439"/>
                    <a:pt x="1820" y="1431"/>
                  </a:cubicBezTo>
                  <a:cubicBezTo>
                    <a:pt x="1829" y="1433"/>
                    <a:pt x="1824" y="1449"/>
                    <a:pt x="1837" y="1448"/>
                  </a:cubicBezTo>
                  <a:cubicBezTo>
                    <a:pt x="1837" y="1449"/>
                    <a:pt x="1838" y="1450"/>
                    <a:pt x="1839" y="1450"/>
                  </a:cubicBezTo>
                  <a:cubicBezTo>
                    <a:pt x="1842" y="1451"/>
                    <a:pt x="1844" y="1451"/>
                    <a:pt x="1846" y="1450"/>
                  </a:cubicBezTo>
                  <a:cubicBezTo>
                    <a:pt x="1847" y="1450"/>
                    <a:pt x="1847" y="1449"/>
                    <a:pt x="1848" y="1449"/>
                  </a:cubicBezTo>
                  <a:cubicBezTo>
                    <a:pt x="1850" y="1449"/>
                    <a:pt x="1851" y="1449"/>
                    <a:pt x="1853" y="1450"/>
                  </a:cubicBezTo>
                  <a:cubicBezTo>
                    <a:pt x="1856" y="1449"/>
                    <a:pt x="1859" y="1449"/>
                    <a:pt x="1862" y="1449"/>
                  </a:cubicBezTo>
                  <a:cubicBezTo>
                    <a:pt x="1863" y="1449"/>
                    <a:pt x="1863" y="1448"/>
                    <a:pt x="1863" y="1447"/>
                  </a:cubicBezTo>
                  <a:cubicBezTo>
                    <a:pt x="1865" y="1447"/>
                    <a:pt x="1866" y="1447"/>
                    <a:pt x="1867" y="1446"/>
                  </a:cubicBezTo>
                  <a:cubicBezTo>
                    <a:pt x="1871" y="1443"/>
                    <a:pt x="1872" y="1438"/>
                    <a:pt x="1872" y="1434"/>
                  </a:cubicBezTo>
                  <a:cubicBezTo>
                    <a:pt x="1872" y="1433"/>
                    <a:pt x="1872" y="1432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3" y="1430"/>
                    <a:pt x="1874" y="1430"/>
                    <a:pt x="1874" y="1429"/>
                  </a:cubicBezTo>
                  <a:cubicBezTo>
                    <a:pt x="1877" y="1427"/>
                    <a:pt x="1880" y="1429"/>
                    <a:pt x="1883" y="1431"/>
                  </a:cubicBezTo>
                  <a:cubicBezTo>
                    <a:pt x="1886" y="1433"/>
                    <a:pt x="1888" y="1435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0" y="1448"/>
                    <a:pt x="1891" y="1460"/>
                    <a:pt x="1895" y="1471"/>
                  </a:cubicBezTo>
                  <a:cubicBezTo>
                    <a:pt x="1897" y="1471"/>
                    <a:pt x="1898" y="1471"/>
                    <a:pt x="1899" y="1471"/>
                  </a:cubicBezTo>
                  <a:cubicBezTo>
                    <a:pt x="1906" y="1464"/>
                    <a:pt x="1900" y="1456"/>
                    <a:pt x="1901" y="1449"/>
                  </a:cubicBezTo>
                  <a:cubicBezTo>
                    <a:pt x="1901" y="1448"/>
                    <a:pt x="1901" y="1448"/>
                    <a:pt x="1901" y="1447"/>
                  </a:cubicBezTo>
                  <a:cubicBezTo>
                    <a:pt x="1902" y="1446"/>
                    <a:pt x="1903" y="1444"/>
                    <a:pt x="1904" y="1442"/>
                  </a:cubicBezTo>
                  <a:cubicBezTo>
                    <a:pt x="1904" y="1441"/>
                    <a:pt x="1905" y="1441"/>
                    <a:pt x="1906" y="1440"/>
                  </a:cubicBezTo>
                  <a:cubicBezTo>
                    <a:pt x="1906" y="1441"/>
                    <a:pt x="1906" y="1441"/>
                    <a:pt x="1906" y="1441"/>
                  </a:cubicBezTo>
                  <a:cubicBezTo>
                    <a:pt x="1908" y="1443"/>
                    <a:pt x="1908" y="1446"/>
                    <a:pt x="1908" y="1449"/>
                  </a:cubicBezTo>
                  <a:cubicBezTo>
                    <a:pt x="1909" y="1460"/>
                    <a:pt x="1914" y="1462"/>
                    <a:pt x="1922" y="1458"/>
                  </a:cubicBezTo>
                  <a:cubicBezTo>
                    <a:pt x="1922" y="1459"/>
                    <a:pt x="1922" y="1461"/>
                    <a:pt x="1922" y="1463"/>
                  </a:cubicBezTo>
                  <a:cubicBezTo>
                    <a:pt x="1923" y="1465"/>
                    <a:pt x="1924" y="1467"/>
                    <a:pt x="1925" y="1469"/>
                  </a:cubicBezTo>
                  <a:cubicBezTo>
                    <a:pt x="1927" y="1470"/>
                    <a:pt x="1930" y="1470"/>
                    <a:pt x="1931" y="1473"/>
                  </a:cubicBezTo>
                  <a:cubicBezTo>
                    <a:pt x="1931" y="1473"/>
                    <a:pt x="1931" y="1473"/>
                    <a:pt x="1931" y="1473"/>
                  </a:cubicBezTo>
                  <a:cubicBezTo>
                    <a:pt x="1933" y="1474"/>
                    <a:pt x="1935" y="1476"/>
                    <a:pt x="1937" y="1477"/>
                  </a:cubicBezTo>
                  <a:cubicBezTo>
                    <a:pt x="1938" y="1478"/>
                    <a:pt x="1939" y="1479"/>
                    <a:pt x="1940" y="1481"/>
                  </a:cubicBezTo>
                  <a:cubicBezTo>
                    <a:pt x="1955" y="1482"/>
                    <a:pt x="1948" y="1495"/>
                    <a:pt x="1952" y="1503"/>
                  </a:cubicBezTo>
                  <a:cubicBezTo>
                    <a:pt x="1952" y="1503"/>
                    <a:pt x="1952" y="1503"/>
                    <a:pt x="1952" y="1503"/>
                  </a:cubicBezTo>
                  <a:cubicBezTo>
                    <a:pt x="1954" y="1504"/>
                    <a:pt x="1956" y="1503"/>
                    <a:pt x="1958" y="1502"/>
                  </a:cubicBezTo>
                  <a:cubicBezTo>
                    <a:pt x="1968" y="1494"/>
                    <a:pt x="1974" y="1501"/>
                    <a:pt x="1979" y="1509"/>
                  </a:cubicBezTo>
                  <a:cubicBezTo>
                    <a:pt x="1980" y="1511"/>
                    <a:pt x="1981" y="1514"/>
                    <a:pt x="1982" y="1517"/>
                  </a:cubicBezTo>
                  <a:cubicBezTo>
                    <a:pt x="1987" y="1519"/>
                    <a:pt x="1988" y="1513"/>
                    <a:pt x="1992" y="1512"/>
                  </a:cubicBezTo>
                  <a:cubicBezTo>
                    <a:pt x="1992" y="1515"/>
                    <a:pt x="1992" y="1518"/>
                    <a:pt x="1992" y="1521"/>
                  </a:cubicBezTo>
                  <a:cubicBezTo>
                    <a:pt x="1996" y="1524"/>
                    <a:pt x="2002" y="1523"/>
                    <a:pt x="2005" y="1528"/>
                  </a:cubicBezTo>
                  <a:cubicBezTo>
                    <a:pt x="2010" y="1529"/>
                    <a:pt x="2017" y="1530"/>
                    <a:pt x="2020" y="1536"/>
                  </a:cubicBezTo>
                  <a:cubicBezTo>
                    <a:pt x="2020" y="1536"/>
                    <a:pt x="2020" y="1537"/>
                    <a:pt x="2021" y="1537"/>
                  </a:cubicBezTo>
                  <a:cubicBezTo>
                    <a:pt x="2021" y="1537"/>
                    <a:pt x="2022" y="1537"/>
                    <a:pt x="2023" y="1536"/>
                  </a:cubicBezTo>
                  <a:cubicBezTo>
                    <a:pt x="2023" y="1536"/>
                    <a:pt x="2023" y="1536"/>
                    <a:pt x="2023" y="1536"/>
                  </a:cubicBezTo>
                  <a:cubicBezTo>
                    <a:pt x="2029" y="1534"/>
                    <a:pt x="2035" y="1532"/>
                    <a:pt x="2038" y="1527"/>
                  </a:cubicBezTo>
                  <a:cubicBezTo>
                    <a:pt x="2041" y="1521"/>
                    <a:pt x="2045" y="1516"/>
                    <a:pt x="2045" y="1509"/>
                  </a:cubicBezTo>
                  <a:cubicBezTo>
                    <a:pt x="2045" y="1509"/>
                    <a:pt x="2045" y="1508"/>
                    <a:pt x="2045" y="1507"/>
                  </a:cubicBezTo>
                  <a:cubicBezTo>
                    <a:pt x="2047" y="1508"/>
                    <a:pt x="2049" y="1507"/>
                    <a:pt x="2051" y="1506"/>
                  </a:cubicBezTo>
                  <a:cubicBezTo>
                    <a:pt x="2051" y="1505"/>
                    <a:pt x="2051" y="1505"/>
                    <a:pt x="2052" y="1504"/>
                  </a:cubicBezTo>
                  <a:cubicBezTo>
                    <a:pt x="2053" y="1505"/>
                    <a:pt x="2053" y="1507"/>
                    <a:pt x="2053" y="1509"/>
                  </a:cubicBezTo>
                  <a:cubicBezTo>
                    <a:pt x="2053" y="1510"/>
                    <a:pt x="2053" y="1510"/>
                    <a:pt x="2053" y="1510"/>
                  </a:cubicBezTo>
                  <a:cubicBezTo>
                    <a:pt x="2053" y="1510"/>
                    <a:pt x="2054" y="1510"/>
                    <a:pt x="2054" y="1511"/>
                  </a:cubicBezTo>
                  <a:cubicBezTo>
                    <a:pt x="2055" y="1511"/>
                    <a:pt x="2055" y="1511"/>
                    <a:pt x="2055" y="1511"/>
                  </a:cubicBezTo>
                  <a:cubicBezTo>
                    <a:pt x="2056" y="1518"/>
                    <a:pt x="2058" y="1523"/>
                    <a:pt x="2066" y="1524"/>
                  </a:cubicBezTo>
                  <a:cubicBezTo>
                    <a:pt x="2072" y="1522"/>
                    <a:pt x="2072" y="1516"/>
                    <a:pt x="2075" y="1512"/>
                  </a:cubicBezTo>
                  <a:cubicBezTo>
                    <a:pt x="2076" y="1511"/>
                    <a:pt x="2076" y="1510"/>
                    <a:pt x="2077" y="1509"/>
                  </a:cubicBezTo>
                  <a:cubicBezTo>
                    <a:pt x="2082" y="1507"/>
                    <a:pt x="2087" y="1508"/>
                    <a:pt x="2092" y="1505"/>
                  </a:cubicBezTo>
                  <a:cubicBezTo>
                    <a:pt x="2093" y="1505"/>
                    <a:pt x="2093" y="1504"/>
                    <a:pt x="2093" y="1503"/>
                  </a:cubicBezTo>
                  <a:cubicBezTo>
                    <a:pt x="2098" y="1502"/>
                    <a:pt x="2099" y="1510"/>
                    <a:pt x="2104" y="1509"/>
                  </a:cubicBezTo>
                  <a:cubicBezTo>
                    <a:pt x="2104" y="1508"/>
                    <a:pt x="2105" y="1507"/>
                    <a:pt x="2105" y="1506"/>
                  </a:cubicBezTo>
                  <a:cubicBezTo>
                    <a:pt x="2105" y="1504"/>
                    <a:pt x="2105" y="1502"/>
                    <a:pt x="2104" y="1499"/>
                  </a:cubicBezTo>
                  <a:cubicBezTo>
                    <a:pt x="2104" y="1499"/>
                    <a:pt x="2104" y="1499"/>
                    <a:pt x="2104" y="1499"/>
                  </a:cubicBezTo>
                  <a:cubicBezTo>
                    <a:pt x="2106" y="1498"/>
                    <a:pt x="2107" y="1498"/>
                    <a:pt x="2108" y="1497"/>
                  </a:cubicBezTo>
                  <a:cubicBezTo>
                    <a:pt x="2109" y="1502"/>
                    <a:pt x="2109" y="1508"/>
                    <a:pt x="2112" y="1512"/>
                  </a:cubicBezTo>
                  <a:cubicBezTo>
                    <a:pt x="2122" y="1523"/>
                    <a:pt x="2135" y="1532"/>
                    <a:pt x="2140" y="1548"/>
                  </a:cubicBezTo>
                  <a:cubicBezTo>
                    <a:pt x="2140" y="1548"/>
                    <a:pt x="2140" y="1549"/>
                    <a:pt x="2141" y="1549"/>
                  </a:cubicBezTo>
                  <a:cubicBezTo>
                    <a:pt x="2145" y="1552"/>
                    <a:pt x="2149" y="1550"/>
                    <a:pt x="2153" y="1549"/>
                  </a:cubicBezTo>
                  <a:cubicBezTo>
                    <a:pt x="2146" y="1566"/>
                    <a:pt x="2159" y="1573"/>
                    <a:pt x="2169" y="1581"/>
                  </a:cubicBezTo>
                  <a:cubicBezTo>
                    <a:pt x="2169" y="1581"/>
                    <a:pt x="2169" y="1581"/>
                    <a:pt x="2169" y="1581"/>
                  </a:cubicBezTo>
                  <a:cubicBezTo>
                    <a:pt x="2166" y="1591"/>
                    <a:pt x="2174" y="1599"/>
                    <a:pt x="2173" y="1608"/>
                  </a:cubicBezTo>
                  <a:cubicBezTo>
                    <a:pt x="2176" y="1622"/>
                    <a:pt x="2183" y="1616"/>
                    <a:pt x="2189" y="1612"/>
                  </a:cubicBezTo>
                  <a:cubicBezTo>
                    <a:pt x="2193" y="1611"/>
                    <a:pt x="2197" y="1608"/>
                    <a:pt x="2201" y="1607"/>
                  </a:cubicBezTo>
                  <a:cubicBezTo>
                    <a:pt x="2206" y="1612"/>
                    <a:pt x="2212" y="1616"/>
                    <a:pt x="2213" y="1624"/>
                  </a:cubicBezTo>
                  <a:cubicBezTo>
                    <a:pt x="2218" y="1626"/>
                    <a:pt x="2221" y="1622"/>
                    <a:pt x="2224" y="1619"/>
                  </a:cubicBezTo>
                  <a:cubicBezTo>
                    <a:pt x="2230" y="1623"/>
                    <a:pt x="2233" y="1616"/>
                    <a:pt x="2238" y="1615"/>
                  </a:cubicBezTo>
                  <a:cubicBezTo>
                    <a:pt x="2242" y="1614"/>
                    <a:pt x="2245" y="1606"/>
                    <a:pt x="2251" y="1611"/>
                  </a:cubicBezTo>
                  <a:cubicBezTo>
                    <a:pt x="2251" y="1618"/>
                    <a:pt x="2262" y="1612"/>
                    <a:pt x="2261" y="1620"/>
                  </a:cubicBezTo>
                  <a:cubicBezTo>
                    <a:pt x="2268" y="1622"/>
                    <a:pt x="2273" y="1618"/>
                    <a:pt x="2277" y="1612"/>
                  </a:cubicBezTo>
                  <a:cubicBezTo>
                    <a:pt x="2279" y="1611"/>
                    <a:pt x="2279" y="1609"/>
                    <a:pt x="2278" y="1606"/>
                  </a:cubicBezTo>
                  <a:cubicBezTo>
                    <a:pt x="2278" y="1606"/>
                    <a:pt x="2278" y="1606"/>
                    <a:pt x="2278" y="1606"/>
                  </a:cubicBezTo>
                  <a:cubicBezTo>
                    <a:pt x="2285" y="1603"/>
                    <a:pt x="2290" y="1598"/>
                    <a:pt x="2291" y="1590"/>
                  </a:cubicBezTo>
                  <a:cubicBezTo>
                    <a:pt x="2291" y="1590"/>
                    <a:pt x="2291" y="1589"/>
                    <a:pt x="2291" y="1588"/>
                  </a:cubicBezTo>
                  <a:cubicBezTo>
                    <a:pt x="2293" y="1587"/>
                    <a:pt x="2293" y="1586"/>
                    <a:pt x="2292" y="1584"/>
                  </a:cubicBezTo>
                  <a:cubicBezTo>
                    <a:pt x="2291" y="1584"/>
                    <a:pt x="2291" y="1584"/>
                    <a:pt x="2291" y="1584"/>
                  </a:cubicBezTo>
                  <a:cubicBezTo>
                    <a:pt x="2298" y="1579"/>
                    <a:pt x="2305" y="1575"/>
                    <a:pt x="2308" y="1567"/>
                  </a:cubicBezTo>
                  <a:cubicBezTo>
                    <a:pt x="2309" y="1566"/>
                    <a:pt x="2309" y="1565"/>
                    <a:pt x="2310" y="1564"/>
                  </a:cubicBezTo>
                  <a:cubicBezTo>
                    <a:pt x="2311" y="1563"/>
                    <a:pt x="2313" y="1562"/>
                    <a:pt x="2315" y="1560"/>
                  </a:cubicBezTo>
                  <a:cubicBezTo>
                    <a:pt x="2316" y="1560"/>
                    <a:pt x="2317" y="1559"/>
                    <a:pt x="2318" y="1558"/>
                  </a:cubicBezTo>
                  <a:cubicBezTo>
                    <a:pt x="2319" y="1557"/>
                    <a:pt x="2319" y="1556"/>
                    <a:pt x="2319" y="1555"/>
                  </a:cubicBezTo>
                  <a:cubicBezTo>
                    <a:pt x="2319" y="1555"/>
                    <a:pt x="2319" y="1555"/>
                    <a:pt x="2319" y="1555"/>
                  </a:cubicBezTo>
                  <a:cubicBezTo>
                    <a:pt x="2326" y="1554"/>
                    <a:pt x="2332" y="1554"/>
                    <a:pt x="2338" y="1559"/>
                  </a:cubicBezTo>
                  <a:cubicBezTo>
                    <a:pt x="2338" y="1559"/>
                    <a:pt x="2338" y="1559"/>
                    <a:pt x="2338" y="1559"/>
                  </a:cubicBezTo>
                  <a:cubicBezTo>
                    <a:pt x="2339" y="1558"/>
                    <a:pt x="2339" y="1557"/>
                    <a:pt x="2339" y="1555"/>
                  </a:cubicBezTo>
                  <a:cubicBezTo>
                    <a:pt x="2342" y="1556"/>
                    <a:pt x="2345" y="1557"/>
                    <a:pt x="2348" y="1558"/>
                  </a:cubicBezTo>
                  <a:cubicBezTo>
                    <a:pt x="2351" y="1557"/>
                    <a:pt x="2353" y="1555"/>
                    <a:pt x="2353" y="1552"/>
                  </a:cubicBezTo>
                  <a:cubicBezTo>
                    <a:pt x="2354" y="1549"/>
                    <a:pt x="2354" y="1546"/>
                    <a:pt x="2354" y="1543"/>
                  </a:cubicBezTo>
                  <a:cubicBezTo>
                    <a:pt x="2355" y="1543"/>
                    <a:pt x="2356" y="1543"/>
                    <a:pt x="2356" y="1543"/>
                  </a:cubicBezTo>
                  <a:cubicBezTo>
                    <a:pt x="2366" y="1546"/>
                    <a:pt x="2374" y="1543"/>
                    <a:pt x="2381" y="1535"/>
                  </a:cubicBezTo>
                  <a:cubicBezTo>
                    <a:pt x="2385" y="1533"/>
                    <a:pt x="2386" y="1539"/>
                    <a:pt x="2390" y="1539"/>
                  </a:cubicBezTo>
                  <a:cubicBezTo>
                    <a:pt x="2391" y="1538"/>
                    <a:pt x="2392" y="1537"/>
                    <a:pt x="2393" y="1535"/>
                  </a:cubicBezTo>
                  <a:cubicBezTo>
                    <a:pt x="2394" y="1537"/>
                    <a:pt x="2395" y="1539"/>
                    <a:pt x="2397" y="1540"/>
                  </a:cubicBezTo>
                  <a:cubicBezTo>
                    <a:pt x="2398" y="1542"/>
                    <a:pt x="2399" y="1545"/>
                    <a:pt x="2399" y="1547"/>
                  </a:cubicBezTo>
                  <a:cubicBezTo>
                    <a:pt x="2403" y="1549"/>
                    <a:pt x="2406" y="1548"/>
                    <a:pt x="2409" y="1546"/>
                  </a:cubicBezTo>
                  <a:cubicBezTo>
                    <a:pt x="2415" y="1542"/>
                    <a:pt x="2417" y="1537"/>
                    <a:pt x="2416" y="1530"/>
                  </a:cubicBezTo>
                  <a:cubicBezTo>
                    <a:pt x="2424" y="1532"/>
                    <a:pt x="2431" y="1533"/>
                    <a:pt x="2438" y="1530"/>
                  </a:cubicBezTo>
                  <a:cubicBezTo>
                    <a:pt x="2439" y="1531"/>
                    <a:pt x="2440" y="1532"/>
                    <a:pt x="2441" y="1534"/>
                  </a:cubicBezTo>
                  <a:cubicBezTo>
                    <a:pt x="2441" y="1536"/>
                    <a:pt x="2441" y="1539"/>
                    <a:pt x="2440" y="1542"/>
                  </a:cubicBezTo>
                  <a:cubicBezTo>
                    <a:pt x="2442" y="1547"/>
                    <a:pt x="2439" y="1552"/>
                    <a:pt x="2443" y="1556"/>
                  </a:cubicBezTo>
                  <a:cubicBezTo>
                    <a:pt x="2445" y="1555"/>
                    <a:pt x="2447" y="1554"/>
                    <a:pt x="2449" y="1553"/>
                  </a:cubicBezTo>
                  <a:cubicBezTo>
                    <a:pt x="2450" y="1553"/>
                    <a:pt x="2451" y="1553"/>
                    <a:pt x="2452" y="1553"/>
                  </a:cubicBezTo>
                  <a:cubicBezTo>
                    <a:pt x="2455" y="1556"/>
                    <a:pt x="2460" y="1554"/>
                    <a:pt x="2463" y="1556"/>
                  </a:cubicBezTo>
                  <a:cubicBezTo>
                    <a:pt x="2467" y="1556"/>
                    <a:pt x="2469" y="1559"/>
                    <a:pt x="2471" y="1561"/>
                  </a:cubicBezTo>
                  <a:cubicBezTo>
                    <a:pt x="2471" y="1562"/>
                    <a:pt x="2471" y="1563"/>
                    <a:pt x="2471" y="1564"/>
                  </a:cubicBezTo>
                  <a:cubicBezTo>
                    <a:pt x="2475" y="1569"/>
                    <a:pt x="2478" y="1572"/>
                    <a:pt x="2484" y="1567"/>
                  </a:cubicBezTo>
                  <a:cubicBezTo>
                    <a:pt x="2489" y="1562"/>
                    <a:pt x="2500" y="1567"/>
                    <a:pt x="2501" y="1556"/>
                  </a:cubicBezTo>
                  <a:cubicBezTo>
                    <a:pt x="2501" y="1555"/>
                    <a:pt x="2502" y="1555"/>
                    <a:pt x="2502" y="1554"/>
                  </a:cubicBezTo>
                  <a:cubicBezTo>
                    <a:pt x="2503" y="1550"/>
                    <a:pt x="2503" y="1545"/>
                    <a:pt x="2502" y="1541"/>
                  </a:cubicBezTo>
                  <a:cubicBezTo>
                    <a:pt x="2502" y="1540"/>
                    <a:pt x="2502" y="1540"/>
                    <a:pt x="2502" y="1540"/>
                  </a:cubicBezTo>
                  <a:cubicBezTo>
                    <a:pt x="2503" y="1539"/>
                    <a:pt x="2503" y="1537"/>
                    <a:pt x="2504" y="1536"/>
                  </a:cubicBezTo>
                  <a:cubicBezTo>
                    <a:pt x="2505" y="1535"/>
                    <a:pt x="2505" y="1533"/>
                    <a:pt x="2506" y="1531"/>
                  </a:cubicBezTo>
                  <a:cubicBezTo>
                    <a:pt x="2511" y="1534"/>
                    <a:pt x="2516" y="1534"/>
                    <a:pt x="2521" y="1531"/>
                  </a:cubicBezTo>
                  <a:cubicBezTo>
                    <a:pt x="2521" y="1534"/>
                    <a:pt x="2525" y="1534"/>
                    <a:pt x="2528" y="1535"/>
                  </a:cubicBezTo>
                  <a:cubicBezTo>
                    <a:pt x="2530" y="1538"/>
                    <a:pt x="2532" y="1540"/>
                    <a:pt x="2534" y="1542"/>
                  </a:cubicBezTo>
                  <a:cubicBezTo>
                    <a:pt x="2539" y="1540"/>
                    <a:pt x="2543" y="1543"/>
                    <a:pt x="2545" y="1547"/>
                  </a:cubicBezTo>
                  <a:cubicBezTo>
                    <a:pt x="2544" y="1548"/>
                    <a:pt x="2543" y="1549"/>
                    <a:pt x="2542" y="1550"/>
                  </a:cubicBezTo>
                  <a:cubicBezTo>
                    <a:pt x="2542" y="1552"/>
                    <a:pt x="2543" y="1554"/>
                    <a:pt x="2546" y="1554"/>
                  </a:cubicBezTo>
                  <a:cubicBezTo>
                    <a:pt x="2547" y="1555"/>
                    <a:pt x="2548" y="1555"/>
                    <a:pt x="2549" y="1555"/>
                  </a:cubicBezTo>
                  <a:cubicBezTo>
                    <a:pt x="2551" y="1557"/>
                    <a:pt x="2551" y="1563"/>
                    <a:pt x="2557" y="1560"/>
                  </a:cubicBezTo>
                  <a:cubicBezTo>
                    <a:pt x="2557" y="1559"/>
                    <a:pt x="2558" y="1558"/>
                    <a:pt x="2558" y="1557"/>
                  </a:cubicBezTo>
                  <a:cubicBezTo>
                    <a:pt x="2568" y="1564"/>
                    <a:pt x="2578" y="1572"/>
                    <a:pt x="2587" y="1556"/>
                  </a:cubicBezTo>
                  <a:cubicBezTo>
                    <a:pt x="2588" y="1555"/>
                    <a:pt x="2588" y="1553"/>
                    <a:pt x="2589" y="1552"/>
                  </a:cubicBezTo>
                  <a:cubicBezTo>
                    <a:pt x="2592" y="1553"/>
                    <a:pt x="2596" y="1556"/>
                    <a:pt x="2600" y="1556"/>
                  </a:cubicBezTo>
                  <a:cubicBezTo>
                    <a:pt x="2600" y="1556"/>
                    <a:pt x="2600" y="1556"/>
                    <a:pt x="2600" y="1556"/>
                  </a:cubicBezTo>
                  <a:cubicBezTo>
                    <a:pt x="2601" y="1556"/>
                    <a:pt x="2602" y="1556"/>
                    <a:pt x="2603" y="1556"/>
                  </a:cubicBezTo>
                  <a:cubicBezTo>
                    <a:pt x="2603" y="1556"/>
                    <a:pt x="2603" y="1556"/>
                    <a:pt x="2603" y="1556"/>
                  </a:cubicBezTo>
                  <a:cubicBezTo>
                    <a:pt x="2612" y="1558"/>
                    <a:pt x="2611" y="1567"/>
                    <a:pt x="2615" y="1573"/>
                  </a:cubicBezTo>
                  <a:cubicBezTo>
                    <a:pt x="2617" y="1574"/>
                    <a:pt x="2621" y="1576"/>
                    <a:pt x="2622" y="1575"/>
                  </a:cubicBezTo>
                  <a:cubicBezTo>
                    <a:pt x="2636" y="1567"/>
                    <a:pt x="2642" y="1577"/>
                    <a:pt x="2648" y="1587"/>
                  </a:cubicBezTo>
                  <a:cubicBezTo>
                    <a:pt x="2650" y="1587"/>
                    <a:pt x="2652" y="1586"/>
                    <a:pt x="2653" y="1585"/>
                  </a:cubicBezTo>
                  <a:cubicBezTo>
                    <a:pt x="2657" y="1581"/>
                    <a:pt x="2657" y="1577"/>
                    <a:pt x="2655" y="1572"/>
                  </a:cubicBezTo>
                  <a:cubicBezTo>
                    <a:pt x="2655" y="1571"/>
                    <a:pt x="2655" y="1571"/>
                    <a:pt x="2655" y="1571"/>
                  </a:cubicBezTo>
                  <a:cubicBezTo>
                    <a:pt x="2656" y="1569"/>
                    <a:pt x="2658" y="1568"/>
                    <a:pt x="2660" y="1566"/>
                  </a:cubicBezTo>
                  <a:cubicBezTo>
                    <a:pt x="2664" y="1564"/>
                    <a:pt x="2667" y="1560"/>
                    <a:pt x="2663" y="1555"/>
                  </a:cubicBezTo>
                  <a:cubicBezTo>
                    <a:pt x="2663" y="1554"/>
                    <a:pt x="2662" y="1553"/>
                    <a:pt x="2661" y="1553"/>
                  </a:cubicBezTo>
                  <a:cubicBezTo>
                    <a:pt x="2661" y="1552"/>
                    <a:pt x="2661" y="1552"/>
                    <a:pt x="2661" y="1551"/>
                  </a:cubicBezTo>
                  <a:cubicBezTo>
                    <a:pt x="2661" y="1551"/>
                    <a:pt x="2661" y="1551"/>
                    <a:pt x="2661" y="1551"/>
                  </a:cubicBezTo>
                  <a:cubicBezTo>
                    <a:pt x="2662" y="1550"/>
                    <a:pt x="2662" y="1550"/>
                    <a:pt x="2663" y="1549"/>
                  </a:cubicBezTo>
                  <a:cubicBezTo>
                    <a:pt x="2663" y="1551"/>
                    <a:pt x="2664" y="1554"/>
                    <a:pt x="2665" y="1556"/>
                  </a:cubicBezTo>
                  <a:cubicBezTo>
                    <a:pt x="2669" y="1559"/>
                    <a:pt x="2671" y="1557"/>
                    <a:pt x="2673" y="1554"/>
                  </a:cubicBezTo>
                  <a:cubicBezTo>
                    <a:pt x="2676" y="1551"/>
                    <a:pt x="2680" y="1548"/>
                    <a:pt x="2683" y="1545"/>
                  </a:cubicBezTo>
                  <a:cubicBezTo>
                    <a:pt x="2685" y="1541"/>
                    <a:pt x="2687" y="1541"/>
                    <a:pt x="2690" y="1542"/>
                  </a:cubicBezTo>
                  <a:cubicBezTo>
                    <a:pt x="2691" y="1540"/>
                    <a:pt x="2693" y="1539"/>
                    <a:pt x="2694" y="1537"/>
                  </a:cubicBezTo>
                  <a:cubicBezTo>
                    <a:pt x="2695" y="1537"/>
                    <a:pt x="2697" y="1537"/>
                    <a:pt x="2699" y="1537"/>
                  </a:cubicBezTo>
                  <a:cubicBezTo>
                    <a:pt x="2699" y="1537"/>
                    <a:pt x="2699" y="1537"/>
                    <a:pt x="2699" y="1537"/>
                  </a:cubicBezTo>
                  <a:cubicBezTo>
                    <a:pt x="2699" y="1539"/>
                    <a:pt x="2700" y="1541"/>
                    <a:pt x="2700" y="1543"/>
                  </a:cubicBezTo>
                  <a:cubicBezTo>
                    <a:pt x="2708" y="1545"/>
                    <a:pt x="2715" y="1542"/>
                    <a:pt x="2722" y="1538"/>
                  </a:cubicBezTo>
                  <a:cubicBezTo>
                    <a:pt x="2722" y="1538"/>
                    <a:pt x="2722" y="1538"/>
                    <a:pt x="2722" y="1538"/>
                  </a:cubicBezTo>
                  <a:cubicBezTo>
                    <a:pt x="2722" y="1539"/>
                    <a:pt x="2722" y="1540"/>
                    <a:pt x="2722" y="1541"/>
                  </a:cubicBezTo>
                  <a:cubicBezTo>
                    <a:pt x="2722" y="1541"/>
                    <a:pt x="2722" y="1541"/>
                    <a:pt x="2722" y="1541"/>
                  </a:cubicBezTo>
                  <a:cubicBezTo>
                    <a:pt x="2722" y="1541"/>
                    <a:pt x="2721" y="1542"/>
                    <a:pt x="2720" y="1542"/>
                  </a:cubicBezTo>
                  <a:cubicBezTo>
                    <a:pt x="2720" y="1548"/>
                    <a:pt x="2721" y="1553"/>
                    <a:pt x="2726" y="1554"/>
                  </a:cubicBezTo>
                  <a:cubicBezTo>
                    <a:pt x="2735" y="1557"/>
                    <a:pt x="2735" y="1564"/>
                    <a:pt x="2736" y="1571"/>
                  </a:cubicBezTo>
                  <a:cubicBezTo>
                    <a:pt x="2737" y="1572"/>
                    <a:pt x="2738" y="1573"/>
                    <a:pt x="2739" y="1575"/>
                  </a:cubicBezTo>
                  <a:cubicBezTo>
                    <a:pt x="2742" y="1577"/>
                    <a:pt x="2746" y="1578"/>
                    <a:pt x="2749" y="1581"/>
                  </a:cubicBezTo>
                  <a:cubicBezTo>
                    <a:pt x="2750" y="1582"/>
                    <a:pt x="2751" y="1583"/>
                    <a:pt x="2751" y="1584"/>
                  </a:cubicBezTo>
                  <a:cubicBezTo>
                    <a:pt x="2762" y="1580"/>
                    <a:pt x="2768" y="1590"/>
                    <a:pt x="2777" y="1592"/>
                  </a:cubicBezTo>
                  <a:cubicBezTo>
                    <a:pt x="2780" y="1594"/>
                    <a:pt x="2784" y="1593"/>
                    <a:pt x="2786" y="1596"/>
                  </a:cubicBezTo>
                  <a:cubicBezTo>
                    <a:pt x="2786" y="1600"/>
                    <a:pt x="2789" y="1601"/>
                    <a:pt x="2792" y="1603"/>
                  </a:cubicBezTo>
                  <a:cubicBezTo>
                    <a:pt x="2794" y="1601"/>
                    <a:pt x="2795" y="1598"/>
                    <a:pt x="2796" y="1596"/>
                  </a:cubicBezTo>
                  <a:cubicBezTo>
                    <a:pt x="2796" y="1595"/>
                    <a:pt x="2797" y="1595"/>
                    <a:pt x="2797" y="1594"/>
                  </a:cubicBezTo>
                  <a:cubicBezTo>
                    <a:pt x="2799" y="1593"/>
                    <a:pt x="2801" y="1592"/>
                    <a:pt x="2802" y="1590"/>
                  </a:cubicBezTo>
                  <a:cubicBezTo>
                    <a:pt x="2804" y="1587"/>
                    <a:pt x="2807" y="1586"/>
                    <a:pt x="2809" y="1583"/>
                  </a:cubicBezTo>
                  <a:cubicBezTo>
                    <a:pt x="2809" y="1583"/>
                    <a:pt x="2809" y="1583"/>
                    <a:pt x="2809" y="1583"/>
                  </a:cubicBezTo>
                  <a:cubicBezTo>
                    <a:pt x="2814" y="1580"/>
                    <a:pt x="2819" y="1576"/>
                    <a:pt x="2824" y="1574"/>
                  </a:cubicBezTo>
                  <a:cubicBezTo>
                    <a:pt x="2827" y="1571"/>
                    <a:pt x="2832" y="1568"/>
                    <a:pt x="2832" y="1563"/>
                  </a:cubicBezTo>
                  <a:cubicBezTo>
                    <a:pt x="2832" y="1562"/>
                    <a:pt x="2832" y="1560"/>
                    <a:pt x="2831" y="1559"/>
                  </a:cubicBezTo>
                  <a:cubicBezTo>
                    <a:pt x="2832" y="1559"/>
                    <a:pt x="2832" y="1559"/>
                    <a:pt x="2832" y="1559"/>
                  </a:cubicBezTo>
                  <a:cubicBezTo>
                    <a:pt x="2833" y="1558"/>
                    <a:pt x="2833" y="1557"/>
                    <a:pt x="2834" y="1556"/>
                  </a:cubicBezTo>
                  <a:cubicBezTo>
                    <a:pt x="2835" y="1559"/>
                    <a:pt x="2837" y="1561"/>
                    <a:pt x="2840" y="1562"/>
                  </a:cubicBezTo>
                  <a:cubicBezTo>
                    <a:pt x="2847" y="1564"/>
                    <a:pt x="2854" y="1564"/>
                    <a:pt x="2861" y="1562"/>
                  </a:cubicBezTo>
                  <a:cubicBezTo>
                    <a:pt x="2865" y="1559"/>
                    <a:pt x="2869" y="1557"/>
                    <a:pt x="2870" y="1551"/>
                  </a:cubicBezTo>
                  <a:cubicBezTo>
                    <a:pt x="2870" y="1551"/>
                    <a:pt x="2869" y="1550"/>
                    <a:pt x="2869" y="1550"/>
                  </a:cubicBezTo>
                  <a:cubicBezTo>
                    <a:pt x="2875" y="1548"/>
                    <a:pt x="2876" y="1544"/>
                    <a:pt x="2873" y="1539"/>
                  </a:cubicBezTo>
                  <a:cubicBezTo>
                    <a:pt x="2874" y="1539"/>
                    <a:pt x="2875" y="1539"/>
                    <a:pt x="2876" y="1539"/>
                  </a:cubicBezTo>
                  <a:cubicBezTo>
                    <a:pt x="2886" y="1534"/>
                    <a:pt x="2893" y="1524"/>
                    <a:pt x="2905" y="1521"/>
                  </a:cubicBezTo>
                  <a:cubicBezTo>
                    <a:pt x="2906" y="1521"/>
                    <a:pt x="2906" y="1521"/>
                    <a:pt x="2906" y="1521"/>
                  </a:cubicBezTo>
                  <a:cubicBezTo>
                    <a:pt x="2906" y="1523"/>
                    <a:pt x="2906" y="1524"/>
                    <a:pt x="2905" y="1526"/>
                  </a:cubicBezTo>
                  <a:cubicBezTo>
                    <a:pt x="2909" y="1526"/>
                    <a:pt x="2910" y="1524"/>
                    <a:pt x="2911" y="1522"/>
                  </a:cubicBezTo>
                  <a:cubicBezTo>
                    <a:pt x="2912" y="1522"/>
                    <a:pt x="2913" y="1522"/>
                    <a:pt x="2914" y="1522"/>
                  </a:cubicBezTo>
                  <a:cubicBezTo>
                    <a:pt x="2915" y="1522"/>
                    <a:pt x="2915" y="1521"/>
                    <a:pt x="2916" y="1521"/>
                  </a:cubicBezTo>
                  <a:cubicBezTo>
                    <a:pt x="2917" y="1524"/>
                    <a:pt x="2918" y="1527"/>
                    <a:pt x="2918" y="1531"/>
                  </a:cubicBezTo>
                  <a:cubicBezTo>
                    <a:pt x="2922" y="1534"/>
                    <a:pt x="2920" y="1539"/>
                    <a:pt x="2920" y="1543"/>
                  </a:cubicBezTo>
                  <a:cubicBezTo>
                    <a:pt x="2926" y="1536"/>
                    <a:pt x="2923" y="1527"/>
                    <a:pt x="2925" y="1519"/>
                  </a:cubicBezTo>
                  <a:cubicBezTo>
                    <a:pt x="2925" y="1519"/>
                    <a:pt x="2925" y="1519"/>
                    <a:pt x="2925" y="1519"/>
                  </a:cubicBezTo>
                  <a:cubicBezTo>
                    <a:pt x="2927" y="1519"/>
                    <a:pt x="2929" y="1519"/>
                    <a:pt x="2931" y="1519"/>
                  </a:cubicBezTo>
                  <a:cubicBezTo>
                    <a:pt x="2936" y="1508"/>
                    <a:pt x="2942" y="1512"/>
                    <a:pt x="2948" y="1519"/>
                  </a:cubicBezTo>
                  <a:cubicBezTo>
                    <a:pt x="2948" y="1521"/>
                    <a:pt x="2949" y="1522"/>
                    <a:pt x="2951" y="1520"/>
                  </a:cubicBezTo>
                  <a:cubicBezTo>
                    <a:pt x="2951" y="1520"/>
                    <a:pt x="2951" y="1520"/>
                    <a:pt x="2951" y="1520"/>
                  </a:cubicBezTo>
                  <a:cubicBezTo>
                    <a:pt x="2959" y="1522"/>
                    <a:pt x="2961" y="1513"/>
                    <a:pt x="2967" y="1512"/>
                  </a:cubicBezTo>
                  <a:cubicBezTo>
                    <a:pt x="2968" y="1510"/>
                    <a:pt x="2969" y="1509"/>
                    <a:pt x="2969" y="1507"/>
                  </a:cubicBezTo>
                  <a:cubicBezTo>
                    <a:pt x="2969" y="1507"/>
                    <a:pt x="2969" y="1506"/>
                    <a:pt x="2969" y="1506"/>
                  </a:cubicBezTo>
                  <a:cubicBezTo>
                    <a:pt x="2970" y="1503"/>
                    <a:pt x="2971" y="1500"/>
                    <a:pt x="2969" y="1498"/>
                  </a:cubicBezTo>
                  <a:cubicBezTo>
                    <a:pt x="2970" y="1497"/>
                    <a:pt x="2970" y="1497"/>
                    <a:pt x="2970" y="1497"/>
                  </a:cubicBezTo>
                  <a:cubicBezTo>
                    <a:pt x="2971" y="1495"/>
                    <a:pt x="2972" y="1493"/>
                    <a:pt x="2972" y="1490"/>
                  </a:cubicBezTo>
                  <a:cubicBezTo>
                    <a:pt x="2971" y="1489"/>
                    <a:pt x="2971" y="1488"/>
                    <a:pt x="2971" y="1487"/>
                  </a:cubicBezTo>
                  <a:cubicBezTo>
                    <a:pt x="2975" y="1488"/>
                    <a:pt x="2980" y="1485"/>
                    <a:pt x="2984" y="1485"/>
                  </a:cubicBezTo>
                  <a:cubicBezTo>
                    <a:pt x="2996" y="1497"/>
                    <a:pt x="3004" y="1490"/>
                    <a:pt x="3012" y="1482"/>
                  </a:cubicBezTo>
                  <a:cubicBezTo>
                    <a:pt x="3011" y="1485"/>
                    <a:pt x="3013" y="1488"/>
                    <a:pt x="3016" y="1490"/>
                  </a:cubicBezTo>
                  <a:cubicBezTo>
                    <a:pt x="3018" y="1490"/>
                    <a:pt x="3019" y="1490"/>
                    <a:pt x="3020" y="1491"/>
                  </a:cubicBezTo>
                  <a:cubicBezTo>
                    <a:pt x="3020" y="1494"/>
                    <a:pt x="3018" y="1498"/>
                    <a:pt x="3019" y="1502"/>
                  </a:cubicBezTo>
                  <a:cubicBezTo>
                    <a:pt x="3022" y="1504"/>
                    <a:pt x="3025" y="1509"/>
                    <a:pt x="3030" y="1505"/>
                  </a:cubicBezTo>
                  <a:cubicBezTo>
                    <a:pt x="3037" y="1497"/>
                    <a:pt x="3048" y="1498"/>
                    <a:pt x="3057" y="1496"/>
                  </a:cubicBezTo>
                  <a:cubicBezTo>
                    <a:pt x="3057" y="1498"/>
                    <a:pt x="3057" y="1499"/>
                    <a:pt x="3057" y="1501"/>
                  </a:cubicBezTo>
                  <a:cubicBezTo>
                    <a:pt x="3068" y="1501"/>
                    <a:pt x="3077" y="1495"/>
                    <a:pt x="3086" y="1490"/>
                  </a:cubicBezTo>
                  <a:cubicBezTo>
                    <a:pt x="3088" y="1492"/>
                    <a:pt x="3090" y="1494"/>
                    <a:pt x="3092" y="1496"/>
                  </a:cubicBezTo>
                  <a:cubicBezTo>
                    <a:pt x="3094" y="1493"/>
                    <a:pt x="3096" y="1488"/>
                    <a:pt x="3102" y="1491"/>
                  </a:cubicBezTo>
                  <a:cubicBezTo>
                    <a:pt x="3103" y="1491"/>
                    <a:pt x="3104" y="1491"/>
                    <a:pt x="3105" y="1492"/>
                  </a:cubicBezTo>
                  <a:cubicBezTo>
                    <a:pt x="3106" y="1494"/>
                    <a:pt x="3109" y="1495"/>
                    <a:pt x="3111" y="1495"/>
                  </a:cubicBezTo>
                  <a:cubicBezTo>
                    <a:pt x="3118" y="1498"/>
                    <a:pt x="3123" y="1484"/>
                    <a:pt x="3131" y="1493"/>
                  </a:cubicBezTo>
                  <a:cubicBezTo>
                    <a:pt x="3132" y="1494"/>
                    <a:pt x="3133" y="1494"/>
                    <a:pt x="3134" y="1494"/>
                  </a:cubicBezTo>
                  <a:cubicBezTo>
                    <a:pt x="3136" y="1492"/>
                    <a:pt x="3138" y="1491"/>
                    <a:pt x="3140" y="1490"/>
                  </a:cubicBezTo>
                  <a:cubicBezTo>
                    <a:pt x="3140" y="1490"/>
                    <a:pt x="3140" y="1490"/>
                    <a:pt x="3140" y="1490"/>
                  </a:cubicBezTo>
                  <a:cubicBezTo>
                    <a:pt x="3141" y="1495"/>
                    <a:pt x="3140" y="1499"/>
                    <a:pt x="3143" y="1503"/>
                  </a:cubicBezTo>
                  <a:cubicBezTo>
                    <a:pt x="3144" y="1505"/>
                    <a:pt x="3146" y="1505"/>
                    <a:pt x="3149" y="1504"/>
                  </a:cubicBezTo>
                  <a:cubicBezTo>
                    <a:pt x="3150" y="1504"/>
                    <a:pt x="3150" y="1504"/>
                    <a:pt x="3151" y="1504"/>
                  </a:cubicBezTo>
                  <a:cubicBezTo>
                    <a:pt x="3152" y="1505"/>
                    <a:pt x="3154" y="1506"/>
                    <a:pt x="3156" y="1507"/>
                  </a:cubicBezTo>
                  <a:cubicBezTo>
                    <a:pt x="3158" y="1508"/>
                    <a:pt x="3159" y="1508"/>
                    <a:pt x="3161" y="1507"/>
                  </a:cubicBezTo>
                  <a:cubicBezTo>
                    <a:pt x="3161" y="1506"/>
                    <a:pt x="3162" y="1505"/>
                    <a:pt x="3162" y="1505"/>
                  </a:cubicBezTo>
                  <a:cubicBezTo>
                    <a:pt x="3164" y="1504"/>
                    <a:pt x="3164" y="1503"/>
                    <a:pt x="3163" y="1502"/>
                  </a:cubicBezTo>
                  <a:cubicBezTo>
                    <a:pt x="3168" y="1504"/>
                    <a:pt x="3175" y="1502"/>
                    <a:pt x="3178" y="1509"/>
                  </a:cubicBezTo>
                  <a:cubicBezTo>
                    <a:pt x="3179" y="1510"/>
                    <a:pt x="3180" y="1511"/>
                    <a:pt x="3180" y="1512"/>
                  </a:cubicBezTo>
                  <a:cubicBezTo>
                    <a:pt x="3181" y="1512"/>
                    <a:pt x="3182" y="1512"/>
                    <a:pt x="3183" y="1512"/>
                  </a:cubicBezTo>
                  <a:cubicBezTo>
                    <a:pt x="3183" y="1512"/>
                    <a:pt x="3183" y="1512"/>
                    <a:pt x="3183" y="1512"/>
                  </a:cubicBezTo>
                  <a:cubicBezTo>
                    <a:pt x="3185" y="1515"/>
                    <a:pt x="3188" y="1517"/>
                    <a:pt x="3190" y="1520"/>
                  </a:cubicBezTo>
                  <a:cubicBezTo>
                    <a:pt x="3192" y="1520"/>
                    <a:pt x="3194" y="1515"/>
                    <a:pt x="3197" y="1519"/>
                  </a:cubicBezTo>
                  <a:cubicBezTo>
                    <a:pt x="3202" y="1519"/>
                    <a:pt x="3209" y="1520"/>
                    <a:pt x="3208" y="1511"/>
                  </a:cubicBezTo>
                  <a:cubicBezTo>
                    <a:pt x="3208" y="1503"/>
                    <a:pt x="3212" y="1506"/>
                    <a:pt x="3215" y="1508"/>
                  </a:cubicBezTo>
                  <a:cubicBezTo>
                    <a:pt x="3215" y="1508"/>
                    <a:pt x="3216" y="1509"/>
                    <a:pt x="3216" y="1510"/>
                  </a:cubicBezTo>
                  <a:cubicBezTo>
                    <a:pt x="3214" y="1513"/>
                    <a:pt x="3215" y="1515"/>
                    <a:pt x="3219" y="1517"/>
                  </a:cubicBezTo>
                  <a:cubicBezTo>
                    <a:pt x="3222" y="1518"/>
                    <a:pt x="3224" y="1520"/>
                    <a:pt x="3227" y="1521"/>
                  </a:cubicBezTo>
                  <a:cubicBezTo>
                    <a:pt x="3226" y="1521"/>
                    <a:pt x="3226" y="1522"/>
                    <a:pt x="3225" y="1522"/>
                  </a:cubicBezTo>
                  <a:cubicBezTo>
                    <a:pt x="3220" y="1529"/>
                    <a:pt x="3222" y="1537"/>
                    <a:pt x="3224" y="1544"/>
                  </a:cubicBezTo>
                  <a:cubicBezTo>
                    <a:pt x="3225" y="1552"/>
                    <a:pt x="3227" y="1558"/>
                    <a:pt x="3235" y="1560"/>
                  </a:cubicBezTo>
                  <a:cubicBezTo>
                    <a:pt x="3239" y="1563"/>
                    <a:pt x="3241" y="1569"/>
                    <a:pt x="3247" y="1568"/>
                  </a:cubicBezTo>
                  <a:cubicBezTo>
                    <a:pt x="3250" y="1571"/>
                    <a:pt x="3252" y="1576"/>
                    <a:pt x="3256" y="1578"/>
                  </a:cubicBezTo>
                  <a:cubicBezTo>
                    <a:pt x="3260" y="1577"/>
                    <a:pt x="3263" y="1575"/>
                    <a:pt x="3264" y="1572"/>
                  </a:cubicBezTo>
                  <a:cubicBezTo>
                    <a:pt x="3264" y="1572"/>
                    <a:pt x="3264" y="1572"/>
                    <a:pt x="3264" y="1572"/>
                  </a:cubicBezTo>
                  <a:cubicBezTo>
                    <a:pt x="3267" y="1570"/>
                    <a:pt x="3267" y="1568"/>
                    <a:pt x="3267" y="1565"/>
                  </a:cubicBezTo>
                  <a:cubicBezTo>
                    <a:pt x="3274" y="1570"/>
                    <a:pt x="3281" y="1573"/>
                    <a:pt x="3289" y="1570"/>
                  </a:cubicBezTo>
                  <a:cubicBezTo>
                    <a:pt x="3299" y="1570"/>
                    <a:pt x="3308" y="1572"/>
                    <a:pt x="3311" y="1584"/>
                  </a:cubicBezTo>
                  <a:cubicBezTo>
                    <a:pt x="3313" y="1585"/>
                    <a:pt x="3314" y="1586"/>
                    <a:pt x="3316" y="1587"/>
                  </a:cubicBezTo>
                  <a:cubicBezTo>
                    <a:pt x="3318" y="1588"/>
                    <a:pt x="3319" y="1587"/>
                    <a:pt x="3321" y="1586"/>
                  </a:cubicBezTo>
                  <a:cubicBezTo>
                    <a:pt x="3319" y="1589"/>
                    <a:pt x="3319" y="1591"/>
                    <a:pt x="3320" y="1594"/>
                  </a:cubicBezTo>
                  <a:cubicBezTo>
                    <a:pt x="3324" y="1598"/>
                    <a:pt x="3326" y="1603"/>
                    <a:pt x="3331" y="1604"/>
                  </a:cubicBezTo>
                  <a:cubicBezTo>
                    <a:pt x="3331" y="1607"/>
                    <a:pt x="3332" y="1610"/>
                    <a:pt x="3333" y="1613"/>
                  </a:cubicBezTo>
                  <a:cubicBezTo>
                    <a:pt x="3334" y="1620"/>
                    <a:pt x="3338" y="1625"/>
                    <a:pt x="3346" y="1626"/>
                  </a:cubicBezTo>
                  <a:cubicBezTo>
                    <a:pt x="3346" y="1626"/>
                    <a:pt x="3346" y="1626"/>
                    <a:pt x="3346" y="1626"/>
                  </a:cubicBezTo>
                  <a:cubicBezTo>
                    <a:pt x="3346" y="1627"/>
                    <a:pt x="3346" y="1627"/>
                    <a:pt x="3346" y="1627"/>
                  </a:cubicBezTo>
                  <a:cubicBezTo>
                    <a:pt x="3353" y="1635"/>
                    <a:pt x="3361" y="1642"/>
                    <a:pt x="3371" y="1646"/>
                  </a:cubicBezTo>
                  <a:cubicBezTo>
                    <a:pt x="3373" y="1646"/>
                    <a:pt x="3376" y="1646"/>
                    <a:pt x="3378" y="1644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8"/>
                    <a:pt x="3380" y="1650"/>
                    <a:pt x="3382" y="1652"/>
                  </a:cubicBezTo>
                  <a:cubicBezTo>
                    <a:pt x="3388" y="1656"/>
                    <a:pt x="3397" y="1652"/>
                    <a:pt x="3402" y="1659"/>
                  </a:cubicBezTo>
                  <a:cubicBezTo>
                    <a:pt x="3407" y="1662"/>
                    <a:pt x="3410" y="1667"/>
                    <a:pt x="3416" y="1667"/>
                  </a:cubicBezTo>
                  <a:cubicBezTo>
                    <a:pt x="3416" y="1668"/>
                    <a:pt x="3416" y="1668"/>
                    <a:pt x="3416" y="1669"/>
                  </a:cubicBezTo>
                  <a:cubicBezTo>
                    <a:pt x="3419" y="1672"/>
                    <a:pt x="3422" y="1673"/>
                    <a:pt x="3426" y="1675"/>
                  </a:cubicBezTo>
                  <a:cubicBezTo>
                    <a:pt x="3430" y="1677"/>
                    <a:pt x="3437" y="1673"/>
                    <a:pt x="3440" y="1680"/>
                  </a:cubicBezTo>
                  <a:cubicBezTo>
                    <a:pt x="3441" y="1681"/>
                    <a:pt x="3442" y="1682"/>
                    <a:pt x="3443" y="1683"/>
                  </a:cubicBezTo>
                  <a:cubicBezTo>
                    <a:pt x="3450" y="1688"/>
                    <a:pt x="3458" y="1690"/>
                    <a:pt x="3466" y="1688"/>
                  </a:cubicBezTo>
                  <a:cubicBezTo>
                    <a:pt x="3466" y="1692"/>
                    <a:pt x="3465" y="1696"/>
                    <a:pt x="3470" y="1698"/>
                  </a:cubicBezTo>
                  <a:cubicBezTo>
                    <a:pt x="3474" y="1706"/>
                    <a:pt x="3482" y="1702"/>
                    <a:pt x="3488" y="1704"/>
                  </a:cubicBezTo>
                  <a:cubicBezTo>
                    <a:pt x="3491" y="1704"/>
                    <a:pt x="3493" y="1703"/>
                    <a:pt x="3496" y="1702"/>
                  </a:cubicBezTo>
                  <a:cubicBezTo>
                    <a:pt x="3496" y="1702"/>
                    <a:pt x="3497" y="1702"/>
                    <a:pt x="3498" y="1701"/>
                  </a:cubicBezTo>
                  <a:cubicBezTo>
                    <a:pt x="3499" y="1702"/>
                    <a:pt x="3501" y="1702"/>
                    <a:pt x="3503" y="1703"/>
                  </a:cubicBezTo>
                  <a:cubicBezTo>
                    <a:pt x="3509" y="1703"/>
                    <a:pt x="3515" y="1705"/>
                    <a:pt x="3520" y="1699"/>
                  </a:cubicBezTo>
                  <a:cubicBezTo>
                    <a:pt x="3520" y="1699"/>
                    <a:pt x="3520" y="1699"/>
                    <a:pt x="3521" y="1700"/>
                  </a:cubicBezTo>
                  <a:cubicBezTo>
                    <a:pt x="3521" y="1700"/>
                    <a:pt x="3521" y="1700"/>
                    <a:pt x="3521" y="1700"/>
                  </a:cubicBezTo>
                  <a:cubicBezTo>
                    <a:pt x="3523" y="1706"/>
                    <a:pt x="3531" y="1706"/>
                    <a:pt x="3535" y="1709"/>
                  </a:cubicBezTo>
                  <a:cubicBezTo>
                    <a:pt x="3536" y="1710"/>
                    <a:pt x="3538" y="1710"/>
                    <a:pt x="3539" y="1710"/>
                  </a:cubicBezTo>
                  <a:cubicBezTo>
                    <a:pt x="3544" y="1711"/>
                    <a:pt x="3550" y="1713"/>
                    <a:pt x="3553" y="1709"/>
                  </a:cubicBezTo>
                  <a:cubicBezTo>
                    <a:pt x="3554" y="1709"/>
                    <a:pt x="3554" y="1709"/>
                    <a:pt x="3555" y="1708"/>
                  </a:cubicBezTo>
                  <a:cubicBezTo>
                    <a:pt x="3555" y="1708"/>
                    <a:pt x="3555" y="1708"/>
                    <a:pt x="3555" y="1708"/>
                  </a:cubicBezTo>
                  <a:cubicBezTo>
                    <a:pt x="3555" y="1709"/>
                    <a:pt x="3555" y="1709"/>
                    <a:pt x="3555" y="1709"/>
                  </a:cubicBezTo>
                  <a:cubicBezTo>
                    <a:pt x="3556" y="1710"/>
                    <a:pt x="3558" y="1711"/>
                    <a:pt x="3560" y="1711"/>
                  </a:cubicBezTo>
                  <a:cubicBezTo>
                    <a:pt x="3569" y="1710"/>
                    <a:pt x="3579" y="1711"/>
                    <a:pt x="3589" y="1708"/>
                  </a:cubicBezTo>
                  <a:cubicBezTo>
                    <a:pt x="3595" y="1705"/>
                    <a:pt x="3601" y="1706"/>
                    <a:pt x="3607" y="1706"/>
                  </a:cubicBezTo>
                  <a:cubicBezTo>
                    <a:pt x="3621" y="1706"/>
                    <a:pt x="3635" y="1710"/>
                    <a:pt x="3649" y="1710"/>
                  </a:cubicBezTo>
                  <a:cubicBezTo>
                    <a:pt x="3650" y="1710"/>
                    <a:pt x="3652" y="1710"/>
                    <a:pt x="3653" y="1710"/>
                  </a:cubicBezTo>
                  <a:cubicBezTo>
                    <a:pt x="3656" y="1710"/>
                    <a:pt x="3659" y="1711"/>
                    <a:pt x="3662" y="1711"/>
                  </a:cubicBezTo>
                  <a:cubicBezTo>
                    <a:pt x="3663" y="1711"/>
                    <a:pt x="3665" y="1711"/>
                    <a:pt x="3666" y="1711"/>
                  </a:cubicBezTo>
                  <a:cubicBezTo>
                    <a:pt x="3671" y="1709"/>
                    <a:pt x="3676" y="1711"/>
                    <a:pt x="3680" y="1707"/>
                  </a:cubicBezTo>
                  <a:cubicBezTo>
                    <a:pt x="3685" y="1714"/>
                    <a:pt x="3690" y="1720"/>
                    <a:pt x="3699" y="1713"/>
                  </a:cubicBezTo>
                  <a:cubicBezTo>
                    <a:pt x="3699" y="1712"/>
                    <a:pt x="3699" y="1712"/>
                    <a:pt x="3699" y="1711"/>
                  </a:cubicBezTo>
                  <a:cubicBezTo>
                    <a:pt x="3700" y="1711"/>
                    <a:pt x="3700" y="1711"/>
                    <a:pt x="3700" y="1711"/>
                  </a:cubicBezTo>
                  <a:cubicBezTo>
                    <a:pt x="3700" y="1712"/>
                    <a:pt x="3700" y="1712"/>
                    <a:pt x="3701" y="1711"/>
                  </a:cubicBezTo>
                  <a:cubicBezTo>
                    <a:pt x="3701" y="1712"/>
                    <a:pt x="3702" y="1713"/>
                    <a:pt x="3702" y="1713"/>
                  </a:cubicBezTo>
                  <a:cubicBezTo>
                    <a:pt x="3707" y="1714"/>
                    <a:pt x="3712" y="1716"/>
                    <a:pt x="3716" y="1717"/>
                  </a:cubicBezTo>
                  <a:cubicBezTo>
                    <a:pt x="3717" y="1717"/>
                    <a:pt x="3719" y="1718"/>
                    <a:pt x="3720" y="1719"/>
                  </a:cubicBezTo>
                  <a:cubicBezTo>
                    <a:pt x="3724" y="1720"/>
                    <a:pt x="3728" y="1722"/>
                    <a:pt x="3731" y="1725"/>
                  </a:cubicBezTo>
                  <a:cubicBezTo>
                    <a:pt x="3733" y="1726"/>
                    <a:pt x="3736" y="1728"/>
                    <a:pt x="3738" y="1729"/>
                  </a:cubicBezTo>
                  <a:cubicBezTo>
                    <a:pt x="3744" y="1732"/>
                    <a:pt x="3749" y="1736"/>
                    <a:pt x="3754" y="1738"/>
                  </a:cubicBezTo>
                  <a:cubicBezTo>
                    <a:pt x="3755" y="1738"/>
                    <a:pt x="3757" y="1739"/>
                    <a:pt x="3758" y="1739"/>
                  </a:cubicBezTo>
                  <a:cubicBezTo>
                    <a:pt x="3759" y="1742"/>
                    <a:pt x="3762" y="1743"/>
                    <a:pt x="3766" y="1743"/>
                  </a:cubicBezTo>
                  <a:cubicBezTo>
                    <a:pt x="3766" y="1743"/>
                    <a:pt x="3766" y="1743"/>
                    <a:pt x="3767" y="1743"/>
                  </a:cubicBezTo>
                  <a:cubicBezTo>
                    <a:pt x="3768" y="1743"/>
                    <a:pt x="3769" y="1743"/>
                    <a:pt x="3770" y="1744"/>
                  </a:cubicBezTo>
                  <a:cubicBezTo>
                    <a:pt x="3771" y="1749"/>
                    <a:pt x="3775" y="1751"/>
                    <a:pt x="3781" y="1749"/>
                  </a:cubicBezTo>
                  <a:cubicBezTo>
                    <a:pt x="3782" y="1749"/>
                    <a:pt x="3782" y="1748"/>
                    <a:pt x="3783" y="1747"/>
                  </a:cubicBezTo>
                  <a:cubicBezTo>
                    <a:pt x="3787" y="1742"/>
                    <a:pt x="3793" y="1746"/>
                    <a:pt x="3798" y="1746"/>
                  </a:cubicBezTo>
                  <a:cubicBezTo>
                    <a:pt x="3801" y="1746"/>
                    <a:pt x="3805" y="1748"/>
                    <a:pt x="3806" y="1745"/>
                  </a:cubicBezTo>
                  <a:cubicBezTo>
                    <a:pt x="3814" y="1725"/>
                    <a:pt x="3816" y="1744"/>
                    <a:pt x="3821" y="1746"/>
                  </a:cubicBezTo>
                  <a:cubicBezTo>
                    <a:pt x="3833" y="1745"/>
                    <a:pt x="3845" y="1743"/>
                    <a:pt x="3853" y="1733"/>
                  </a:cubicBezTo>
                  <a:cubicBezTo>
                    <a:pt x="3855" y="1734"/>
                    <a:pt x="3857" y="1735"/>
                    <a:pt x="3859" y="1735"/>
                  </a:cubicBezTo>
                  <a:cubicBezTo>
                    <a:pt x="3859" y="1735"/>
                    <a:pt x="3859" y="1736"/>
                    <a:pt x="3860" y="1736"/>
                  </a:cubicBezTo>
                  <a:cubicBezTo>
                    <a:pt x="3861" y="1736"/>
                    <a:pt x="3861" y="1736"/>
                    <a:pt x="3862" y="1736"/>
                  </a:cubicBezTo>
                  <a:cubicBezTo>
                    <a:pt x="3861" y="1737"/>
                    <a:pt x="3861" y="1737"/>
                    <a:pt x="3861" y="1737"/>
                  </a:cubicBezTo>
                  <a:cubicBezTo>
                    <a:pt x="3860" y="1750"/>
                    <a:pt x="3871" y="1749"/>
                    <a:pt x="3879" y="1752"/>
                  </a:cubicBezTo>
                  <a:cubicBezTo>
                    <a:pt x="3882" y="1753"/>
                    <a:pt x="3885" y="1752"/>
                    <a:pt x="3887" y="1752"/>
                  </a:cubicBezTo>
                  <a:cubicBezTo>
                    <a:pt x="3887" y="0"/>
                    <a:pt x="3887" y="0"/>
                    <a:pt x="3887" y="0"/>
                  </a:cubicBezTo>
                  <a:lnTo>
                    <a:pt x="0" y="0"/>
                  </a:lnTo>
                  <a:close/>
                  <a:moveTo>
                    <a:pt x="1107" y="1422"/>
                  </a:moveTo>
                  <a:cubicBezTo>
                    <a:pt x="1106" y="1421"/>
                    <a:pt x="1106" y="1421"/>
                    <a:pt x="1106" y="1421"/>
                  </a:cubicBezTo>
                  <a:cubicBezTo>
                    <a:pt x="1107" y="1422"/>
                    <a:pt x="1107" y="1422"/>
                    <a:pt x="1107" y="1422"/>
                  </a:cubicBezTo>
                  <a:close/>
                  <a:moveTo>
                    <a:pt x="2406" y="1534"/>
                  </a:moveTo>
                  <a:cubicBezTo>
                    <a:pt x="2406" y="1533"/>
                    <a:pt x="2406" y="1532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8" y="1530"/>
                    <a:pt x="2406" y="1533"/>
                    <a:pt x="2406" y="1534"/>
                  </a:cubicBezTo>
                  <a:close/>
                  <a:moveTo>
                    <a:pt x="3712" y="1708"/>
                  </a:move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7"/>
                    <a:pt x="3712" y="1707"/>
                    <a:pt x="3712" y="1707"/>
                  </a:cubicBezTo>
                  <a:cubicBezTo>
                    <a:pt x="3712" y="1708"/>
                    <a:pt x="3712" y="1708"/>
                    <a:pt x="3712" y="17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39550" lIns="79125" spcFirstLastPara="1" rIns="79125" wrap="square" tIns="93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0" name="Google Shape;300;p29"/>
            <p:cNvSpPr txBox="1"/>
            <p:nvPr/>
          </p:nvSpPr>
          <p:spPr>
            <a:xfrm>
              <a:off x="6827138" y="5915357"/>
              <a:ext cx="8771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Output5()</a:t>
              </a:r>
              <a:endParaRPr sz="1200"/>
            </a:p>
          </p:txBody>
        </p:sp>
      </p:grpSp>
      <p:sp>
        <p:nvSpPr>
          <p:cNvPr id="301" name="Google Shape;301;p29"/>
          <p:cNvSpPr/>
          <p:nvPr/>
        </p:nvSpPr>
        <p:spPr>
          <a:xfrm>
            <a:off x="2229930" y="4226565"/>
            <a:ext cx="2048994" cy="768004"/>
          </a:xfrm>
          <a:prstGeom prst="wedgeEllipseCallout">
            <a:avLst>
              <a:gd fmla="val 50120" name="adj1"/>
              <a:gd fmla="val -5532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help you get started, here is all the code you need with the statements jumbled up.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200025" y="1041688"/>
            <a:ext cx="3457575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Temperature converter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1 point.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two subroutines that convert between centigrade and Fahrenheit using the formula: F = (C * 1.8) + 32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One subroutine takes the temperature in degrees centigrade as a parameter and returns Fahrenheit.</a:t>
            </a:r>
            <a:br>
              <a:rPr lang="en-GB"/>
            </a:br>
            <a:r>
              <a:rPr lang="en-GB"/>
              <a:t>The second subroutine takes the temperature in degrees Fahrenheit as a parameter and returns centigrade.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E.g. 30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°C = 86°F</a:t>
            </a:r>
            <a:br>
              <a:rPr lang="en-GB">
                <a:latin typeface="Calibri"/>
                <a:ea typeface="Calibri"/>
                <a:cs typeface="Calibri"/>
                <a:sym typeface="Calibri"/>
              </a:rPr>
            </a:br>
            <a:r>
              <a:rPr lang="en-GB">
                <a:latin typeface="Calibri"/>
                <a:ea typeface="Calibri"/>
                <a:cs typeface="Calibri"/>
                <a:sym typeface="Calibri"/>
              </a:rPr>
              <a:t>(30°C * 1.8) + 32 = 86°F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385" y="1141810"/>
            <a:ext cx="810000" cy="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>
            <a:off x="3908809" y="832138"/>
            <a:ext cx="3667649" cy="254574"/>
          </a:xfrm>
          <a:custGeom>
            <a:rect b="b" l="l" r="r" t="t"/>
            <a:pathLst>
              <a:path extrusionOk="0" h="1753" w="3887">
                <a:moveTo>
                  <a:pt x="0" y="0"/>
                </a:moveTo>
                <a:cubicBezTo>
                  <a:pt x="0" y="1241"/>
                  <a:pt x="0" y="1241"/>
                  <a:pt x="0" y="1241"/>
                </a:cubicBezTo>
                <a:cubicBezTo>
                  <a:pt x="3" y="1242"/>
                  <a:pt x="6" y="1242"/>
                  <a:pt x="9" y="1242"/>
                </a:cubicBezTo>
                <a:cubicBezTo>
                  <a:pt x="9" y="1243"/>
                  <a:pt x="9" y="1244"/>
                  <a:pt x="9" y="1245"/>
                </a:cubicBezTo>
                <a:cubicBezTo>
                  <a:pt x="16" y="1250"/>
                  <a:pt x="29" y="1235"/>
                  <a:pt x="31" y="1253"/>
                </a:cubicBezTo>
                <a:cubicBezTo>
                  <a:pt x="31" y="1253"/>
                  <a:pt x="31" y="1253"/>
                  <a:pt x="31" y="1253"/>
                </a:cubicBezTo>
                <a:cubicBezTo>
                  <a:pt x="28" y="1252"/>
                  <a:pt x="25" y="1249"/>
                  <a:pt x="23" y="1251"/>
                </a:cubicBezTo>
                <a:cubicBezTo>
                  <a:pt x="19" y="1254"/>
                  <a:pt x="24" y="1256"/>
                  <a:pt x="24" y="1259"/>
                </a:cubicBezTo>
                <a:cubicBezTo>
                  <a:pt x="25" y="1264"/>
                  <a:pt x="24" y="1271"/>
                  <a:pt x="34" y="1266"/>
                </a:cubicBezTo>
                <a:cubicBezTo>
                  <a:pt x="34" y="1266"/>
                  <a:pt x="34" y="1266"/>
                  <a:pt x="34" y="1266"/>
                </a:cubicBezTo>
                <a:cubicBezTo>
                  <a:pt x="41" y="1263"/>
                  <a:pt x="49" y="1264"/>
                  <a:pt x="56" y="1267"/>
                </a:cubicBezTo>
                <a:cubicBezTo>
                  <a:pt x="61" y="1267"/>
                  <a:pt x="67" y="1269"/>
                  <a:pt x="72" y="1265"/>
                </a:cubicBezTo>
                <a:cubicBezTo>
                  <a:pt x="79" y="1265"/>
                  <a:pt x="85" y="1263"/>
                  <a:pt x="89" y="1258"/>
                </a:cubicBezTo>
                <a:cubicBezTo>
                  <a:pt x="91" y="1261"/>
                  <a:pt x="93" y="1264"/>
                  <a:pt x="97" y="1260"/>
                </a:cubicBezTo>
                <a:cubicBezTo>
                  <a:pt x="100" y="1256"/>
                  <a:pt x="103" y="1252"/>
                  <a:pt x="105" y="1248"/>
                </a:cubicBezTo>
                <a:cubicBezTo>
                  <a:pt x="107" y="1246"/>
                  <a:pt x="110" y="1246"/>
                  <a:pt x="113" y="1244"/>
                </a:cubicBezTo>
                <a:cubicBezTo>
                  <a:pt x="113" y="1243"/>
                  <a:pt x="113" y="1243"/>
                  <a:pt x="113" y="1243"/>
                </a:cubicBezTo>
                <a:cubicBezTo>
                  <a:pt x="115" y="1244"/>
                  <a:pt x="116" y="1244"/>
                  <a:pt x="118" y="1243"/>
                </a:cubicBezTo>
                <a:cubicBezTo>
                  <a:pt x="130" y="1238"/>
                  <a:pt x="132" y="1244"/>
                  <a:pt x="130" y="1254"/>
                </a:cubicBezTo>
                <a:cubicBezTo>
                  <a:pt x="130" y="1257"/>
                  <a:pt x="130" y="1259"/>
                  <a:pt x="130" y="1265"/>
                </a:cubicBezTo>
                <a:cubicBezTo>
                  <a:pt x="141" y="1249"/>
                  <a:pt x="144" y="1261"/>
                  <a:pt x="149" y="1267"/>
                </a:cubicBezTo>
                <a:cubicBezTo>
                  <a:pt x="149" y="1268"/>
                  <a:pt x="151" y="1268"/>
                  <a:pt x="152" y="1268"/>
                </a:cubicBezTo>
                <a:cubicBezTo>
                  <a:pt x="152" y="1271"/>
                  <a:pt x="154" y="1272"/>
                  <a:pt x="156" y="1271"/>
                </a:cubicBezTo>
                <a:cubicBezTo>
                  <a:pt x="157" y="1274"/>
                  <a:pt x="159" y="1277"/>
                  <a:pt x="160" y="1281"/>
                </a:cubicBezTo>
                <a:cubicBezTo>
                  <a:pt x="160" y="1281"/>
                  <a:pt x="160" y="1282"/>
                  <a:pt x="161" y="1283"/>
                </a:cubicBezTo>
                <a:cubicBezTo>
                  <a:pt x="166" y="1283"/>
                  <a:pt x="171" y="1282"/>
                  <a:pt x="176" y="1281"/>
                </a:cubicBezTo>
                <a:cubicBezTo>
                  <a:pt x="176" y="1281"/>
                  <a:pt x="176" y="1281"/>
                  <a:pt x="176" y="1281"/>
                </a:cubicBezTo>
                <a:cubicBezTo>
                  <a:pt x="176" y="1292"/>
                  <a:pt x="185" y="1295"/>
                  <a:pt x="191" y="1301"/>
                </a:cubicBezTo>
                <a:cubicBezTo>
                  <a:pt x="191" y="1301"/>
                  <a:pt x="192" y="1300"/>
                  <a:pt x="192" y="1299"/>
                </a:cubicBezTo>
                <a:cubicBezTo>
                  <a:pt x="192" y="1295"/>
                  <a:pt x="195" y="1294"/>
                  <a:pt x="198" y="1292"/>
                </a:cubicBezTo>
                <a:cubicBezTo>
                  <a:pt x="198" y="1292"/>
                  <a:pt x="198" y="1292"/>
                  <a:pt x="198" y="1292"/>
                </a:cubicBezTo>
                <a:cubicBezTo>
                  <a:pt x="200" y="1292"/>
                  <a:pt x="202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4" y="1292"/>
                  <a:pt x="204" y="1292"/>
                  <a:pt x="204" y="1292"/>
                </a:cubicBezTo>
                <a:cubicBezTo>
                  <a:pt x="207" y="1294"/>
                  <a:pt x="209" y="1295"/>
                  <a:pt x="211" y="1296"/>
                </a:cubicBezTo>
                <a:cubicBezTo>
                  <a:pt x="211" y="1296"/>
                  <a:pt x="211" y="1296"/>
                  <a:pt x="211" y="1296"/>
                </a:cubicBezTo>
                <a:cubicBezTo>
                  <a:pt x="209" y="1303"/>
                  <a:pt x="215" y="1307"/>
                  <a:pt x="216" y="1312"/>
                </a:cubicBezTo>
                <a:cubicBezTo>
                  <a:pt x="214" y="1314"/>
                  <a:pt x="210" y="1315"/>
                  <a:pt x="211" y="1317"/>
                </a:cubicBezTo>
                <a:cubicBezTo>
                  <a:pt x="213" y="1322"/>
                  <a:pt x="218" y="1318"/>
                  <a:pt x="222" y="1319"/>
                </a:cubicBezTo>
                <a:cubicBezTo>
                  <a:pt x="223" y="1318"/>
                  <a:pt x="224" y="1316"/>
                  <a:pt x="223" y="1315"/>
                </a:cubicBezTo>
                <a:cubicBezTo>
                  <a:pt x="227" y="1314"/>
                  <a:pt x="227" y="1309"/>
                  <a:pt x="229" y="1307"/>
                </a:cubicBezTo>
                <a:cubicBezTo>
                  <a:pt x="230" y="1306"/>
                  <a:pt x="231" y="1305"/>
                  <a:pt x="232" y="1304"/>
                </a:cubicBezTo>
                <a:cubicBezTo>
                  <a:pt x="232" y="1303"/>
                  <a:pt x="233" y="1302"/>
                  <a:pt x="233" y="1301"/>
                </a:cubicBezTo>
                <a:cubicBezTo>
                  <a:pt x="233" y="1301"/>
                  <a:pt x="233" y="1301"/>
                  <a:pt x="233" y="1301"/>
                </a:cubicBezTo>
                <a:cubicBezTo>
                  <a:pt x="242" y="1302"/>
                  <a:pt x="243" y="1311"/>
                  <a:pt x="247" y="1317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8" y="1318"/>
                  <a:pt x="248" y="1318"/>
                  <a:pt x="248" y="1318"/>
                </a:cubicBezTo>
                <a:cubicBezTo>
                  <a:pt x="247" y="1325"/>
                  <a:pt x="243" y="1334"/>
                  <a:pt x="257" y="1331"/>
                </a:cubicBezTo>
                <a:cubicBezTo>
                  <a:pt x="257" y="1330"/>
                  <a:pt x="257" y="1329"/>
                  <a:pt x="257" y="1328"/>
                </a:cubicBezTo>
                <a:cubicBezTo>
                  <a:pt x="257" y="1326"/>
                  <a:pt x="257" y="1324"/>
                  <a:pt x="257" y="1322"/>
                </a:cubicBezTo>
                <a:cubicBezTo>
                  <a:pt x="257" y="1322"/>
                  <a:pt x="257" y="1322"/>
                  <a:pt x="257" y="1322"/>
                </a:cubicBezTo>
                <a:cubicBezTo>
                  <a:pt x="262" y="1319"/>
                  <a:pt x="265" y="1315"/>
                  <a:pt x="264" y="1309"/>
                </a:cubicBezTo>
                <a:cubicBezTo>
                  <a:pt x="265" y="1307"/>
                  <a:pt x="266" y="1305"/>
                  <a:pt x="268" y="1303"/>
                </a:cubicBezTo>
                <a:cubicBezTo>
                  <a:pt x="278" y="1302"/>
                  <a:pt x="278" y="1295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8" y="1287"/>
                  <a:pt x="278" y="1287"/>
                </a:cubicBezTo>
                <a:cubicBezTo>
                  <a:pt x="278" y="1287"/>
                  <a:pt x="279" y="1286"/>
                  <a:pt x="279" y="1285"/>
                </a:cubicBezTo>
                <a:cubicBezTo>
                  <a:pt x="279" y="1285"/>
                  <a:pt x="279" y="1285"/>
                  <a:pt x="279" y="1285"/>
                </a:cubicBezTo>
                <a:cubicBezTo>
                  <a:pt x="284" y="1287"/>
                  <a:pt x="290" y="1288"/>
                  <a:pt x="294" y="1282"/>
                </a:cubicBezTo>
                <a:cubicBezTo>
                  <a:pt x="297" y="1280"/>
                  <a:pt x="299" y="1278"/>
                  <a:pt x="301" y="1276"/>
                </a:cubicBezTo>
                <a:cubicBezTo>
                  <a:pt x="304" y="1272"/>
                  <a:pt x="308" y="1271"/>
                  <a:pt x="314" y="1271"/>
                </a:cubicBezTo>
                <a:cubicBezTo>
                  <a:pt x="323" y="1270"/>
                  <a:pt x="324" y="1280"/>
                  <a:pt x="328" y="1283"/>
                </a:cubicBezTo>
                <a:cubicBezTo>
                  <a:pt x="326" y="1285"/>
                  <a:pt x="325" y="1288"/>
                  <a:pt x="324" y="1291"/>
                </a:cubicBezTo>
                <a:cubicBezTo>
                  <a:pt x="324" y="1292"/>
                  <a:pt x="324" y="1294"/>
                  <a:pt x="325" y="1295"/>
                </a:cubicBezTo>
                <a:cubicBezTo>
                  <a:pt x="332" y="1301"/>
                  <a:pt x="328" y="1308"/>
                  <a:pt x="329" y="1315"/>
                </a:cubicBezTo>
                <a:cubicBezTo>
                  <a:pt x="330" y="1322"/>
                  <a:pt x="331" y="1322"/>
                  <a:pt x="337" y="1317"/>
                </a:cubicBezTo>
                <a:cubicBezTo>
                  <a:pt x="337" y="1318"/>
                  <a:pt x="337" y="1318"/>
                  <a:pt x="337" y="1318"/>
                </a:cubicBezTo>
                <a:cubicBezTo>
                  <a:pt x="338" y="1319"/>
                  <a:pt x="338" y="1319"/>
                  <a:pt x="339" y="1320"/>
                </a:cubicBezTo>
                <a:cubicBezTo>
                  <a:pt x="338" y="1321"/>
                  <a:pt x="337" y="1322"/>
                  <a:pt x="337" y="1323"/>
                </a:cubicBezTo>
                <a:cubicBezTo>
                  <a:pt x="334" y="1327"/>
                  <a:pt x="332" y="1331"/>
                  <a:pt x="338" y="1333"/>
                </a:cubicBezTo>
                <a:cubicBezTo>
                  <a:pt x="338" y="1333"/>
                  <a:pt x="338" y="1333"/>
                  <a:pt x="338" y="1333"/>
                </a:cubicBezTo>
                <a:cubicBezTo>
                  <a:pt x="340" y="1338"/>
                  <a:pt x="345" y="1340"/>
                  <a:pt x="348" y="1344"/>
                </a:cubicBezTo>
                <a:cubicBezTo>
                  <a:pt x="351" y="1346"/>
                  <a:pt x="354" y="1348"/>
                  <a:pt x="358" y="1347"/>
                </a:cubicBezTo>
                <a:cubicBezTo>
                  <a:pt x="360" y="1344"/>
                  <a:pt x="361" y="1340"/>
                  <a:pt x="365" y="1338"/>
                </a:cubicBezTo>
                <a:cubicBezTo>
                  <a:pt x="367" y="1336"/>
                  <a:pt x="369" y="1334"/>
                  <a:pt x="371" y="1332"/>
                </a:cubicBezTo>
                <a:cubicBezTo>
                  <a:pt x="372" y="1331"/>
                  <a:pt x="373" y="1330"/>
                  <a:pt x="373" y="1329"/>
                </a:cubicBezTo>
                <a:cubicBezTo>
                  <a:pt x="378" y="1329"/>
                  <a:pt x="383" y="1331"/>
                  <a:pt x="387" y="1329"/>
                </a:cubicBezTo>
                <a:cubicBezTo>
                  <a:pt x="389" y="1327"/>
                  <a:pt x="390" y="1325"/>
                  <a:pt x="392" y="1323"/>
                </a:cubicBezTo>
                <a:cubicBezTo>
                  <a:pt x="395" y="1319"/>
                  <a:pt x="402" y="1317"/>
                  <a:pt x="404" y="1311"/>
                </a:cubicBezTo>
                <a:cubicBezTo>
                  <a:pt x="404" y="1308"/>
                  <a:pt x="403" y="1305"/>
                  <a:pt x="401" y="1302"/>
                </a:cubicBezTo>
                <a:cubicBezTo>
                  <a:pt x="402" y="1302"/>
                  <a:pt x="403" y="1301"/>
                  <a:pt x="404" y="1299"/>
                </a:cubicBezTo>
                <a:cubicBezTo>
                  <a:pt x="404" y="1299"/>
                  <a:pt x="404" y="1298"/>
                  <a:pt x="404" y="1297"/>
                </a:cubicBezTo>
                <a:cubicBezTo>
                  <a:pt x="406" y="1297"/>
                  <a:pt x="407" y="1296"/>
                  <a:pt x="409" y="1296"/>
                </a:cubicBezTo>
                <a:cubicBezTo>
                  <a:pt x="416" y="1299"/>
                  <a:pt x="418" y="1304"/>
                  <a:pt x="415" y="1312"/>
                </a:cubicBezTo>
                <a:cubicBezTo>
                  <a:pt x="418" y="1312"/>
                  <a:pt x="421" y="1312"/>
                  <a:pt x="424" y="1313"/>
                </a:cubicBezTo>
                <a:cubicBezTo>
                  <a:pt x="424" y="1313"/>
                  <a:pt x="424" y="1313"/>
                  <a:pt x="424" y="1313"/>
                </a:cubicBezTo>
                <a:cubicBezTo>
                  <a:pt x="426" y="1313"/>
                  <a:pt x="428" y="1313"/>
                  <a:pt x="430" y="1313"/>
                </a:cubicBezTo>
                <a:cubicBezTo>
                  <a:pt x="431" y="1313"/>
                  <a:pt x="432" y="1313"/>
                  <a:pt x="432" y="1313"/>
                </a:cubicBezTo>
                <a:cubicBezTo>
                  <a:pt x="446" y="1318"/>
                  <a:pt x="460" y="1324"/>
                  <a:pt x="474" y="1329"/>
                </a:cubicBezTo>
                <a:cubicBezTo>
                  <a:pt x="475" y="1329"/>
                  <a:pt x="476" y="1328"/>
                  <a:pt x="477" y="1328"/>
                </a:cubicBezTo>
                <a:cubicBezTo>
                  <a:pt x="478" y="1330"/>
                  <a:pt x="479" y="1331"/>
                  <a:pt x="481" y="1332"/>
                </a:cubicBezTo>
                <a:cubicBezTo>
                  <a:pt x="474" y="1355"/>
                  <a:pt x="491" y="1347"/>
                  <a:pt x="501" y="1349"/>
                </a:cubicBezTo>
                <a:cubicBezTo>
                  <a:pt x="501" y="1349"/>
                  <a:pt x="501" y="1349"/>
                  <a:pt x="501" y="1349"/>
                </a:cubicBezTo>
                <a:cubicBezTo>
                  <a:pt x="502" y="1349"/>
                  <a:pt x="503" y="1349"/>
                  <a:pt x="504" y="1350"/>
                </a:cubicBezTo>
                <a:cubicBezTo>
                  <a:pt x="509" y="1347"/>
                  <a:pt x="513" y="1344"/>
                  <a:pt x="517" y="1341"/>
                </a:cubicBezTo>
                <a:cubicBezTo>
                  <a:pt x="518" y="1340"/>
                  <a:pt x="518" y="1339"/>
                  <a:pt x="518" y="1338"/>
                </a:cubicBezTo>
                <a:cubicBezTo>
                  <a:pt x="521" y="1337"/>
                  <a:pt x="525" y="1336"/>
                  <a:pt x="528" y="1335"/>
                </a:cubicBezTo>
                <a:cubicBezTo>
                  <a:pt x="527" y="1334"/>
                  <a:pt x="528" y="1333"/>
                  <a:pt x="528" y="1332"/>
                </a:cubicBezTo>
                <a:cubicBezTo>
                  <a:pt x="528" y="1332"/>
                  <a:pt x="528" y="1332"/>
                  <a:pt x="528" y="1332"/>
                </a:cubicBezTo>
                <a:cubicBezTo>
                  <a:pt x="531" y="1331"/>
                  <a:pt x="535" y="1329"/>
                  <a:pt x="538" y="1328"/>
                </a:cubicBezTo>
                <a:cubicBezTo>
                  <a:pt x="542" y="1330"/>
                  <a:pt x="547" y="1330"/>
                  <a:pt x="547" y="1335"/>
                </a:cubicBezTo>
                <a:cubicBezTo>
                  <a:pt x="547" y="1348"/>
                  <a:pt x="554" y="1341"/>
                  <a:pt x="559" y="1340"/>
                </a:cubicBezTo>
                <a:cubicBezTo>
                  <a:pt x="559" y="1340"/>
                  <a:pt x="559" y="1340"/>
                  <a:pt x="559" y="1340"/>
                </a:cubicBezTo>
                <a:cubicBezTo>
                  <a:pt x="561" y="1343"/>
                  <a:pt x="563" y="1343"/>
                  <a:pt x="566" y="1341"/>
                </a:cubicBezTo>
                <a:cubicBezTo>
                  <a:pt x="566" y="1341"/>
                  <a:pt x="566" y="1341"/>
                  <a:pt x="566" y="1341"/>
                </a:cubicBezTo>
                <a:cubicBezTo>
                  <a:pt x="570" y="1344"/>
                  <a:pt x="574" y="1347"/>
                  <a:pt x="578" y="1351"/>
                </a:cubicBezTo>
                <a:cubicBezTo>
                  <a:pt x="578" y="1351"/>
                  <a:pt x="578" y="1351"/>
                  <a:pt x="578" y="1351"/>
                </a:cubicBezTo>
                <a:cubicBezTo>
                  <a:pt x="576" y="1352"/>
                  <a:pt x="573" y="1353"/>
                  <a:pt x="573" y="1353"/>
                </a:cubicBezTo>
                <a:cubicBezTo>
                  <a:pt x="574" y="1358"/>
                  <a:pt x="577" y="1356"/>
                  <a:pt x="580" y="1357"/>
                </a:cubicBezTo>
                <a:cubicBezTo>
                  <a:pt x="580" y="1357"/>
                  <a:pt x="580" y="1357"/>
                  <a:pt x="580" y="1357"/>
                </a:cubicBezTo>
                <a:cubicBezTo>
                  <a:pt x="590" y="1360"/>
                  <a:pt x="592" y="1350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7" y="1346"/>
                  <a:pt x="597" y="1346"/>
                  <a:pt x="597" y="1346"/>
                </a:cubicBezTo>
                <a:cubicBezTo>
                  <a:pt x="598" y="1346"/>
                  <a:pt x="598" y="1346"/>
                  <a:pt x="598" y="1346"/>
                </a:cubicBezTo>
                <a:cubicBezTo>
                  <a:pt x="599" y="1346"/>
                  <a:pt x="600" y="1347"/>
                  <a:pt x="600" y="1347"/>
                </a:cubicBezTo>
                <a:cubicBezTo>
                  <a:pt x="602" y="1348"/>
                  <a:pt x="603" y="1348"/>
                  <a:pt x="605" y="1347"/>
                </a:cubicBezTo>
                <a:cubicBezTo>
                  <a:pt x="605" y="1347"/>
                  <a:pt x="606" y="1347"/>
                  <a:pt x="607" y="1347"/>
                </a:cubicBezTo>
                <a:cubicBezTo>
                  <a:pt x="609" y="1346"/>
                  <a:pt x="611" y="1346"/>
                  <a:pt x="613" y="1346"/>
                </a:cubicBezTo>
                <a:cubicBezTo>
                  <a:pt x="616" y="1342"/>
                  <a:pt x="618" y="1337"/>
                  <a:pt x="621" y="1332"/>
                </a:cubicBezTo>
                <a:cubicBezTo>
                  <a:pt x="628" y="1329"/>
                  <a:pt x="634" y="1327"/>
                  <a:pt x="639" y="1336"/>
                </a:cubicBezTo>
                <a:cubicBezTo>
                  <a:pt x="638" y="1337"/>
                  <a:pt x="638" y="1337"/>
                  <a:pt x="638" y="1337"/>
                </a:cubicBezTo>
                <a:cubicBezTo>
                  <a:pt x="639" y="1339"/>
                  <a:pt x="639" y="1339"/>
                  <a:pt x="639" y="1339"/>
                </a:cubicBezTo>
                <a:cubicBezTo>
                  <a:pt x="638" y="1340"/>
                  <a:pt x="638" y="1340"/>
                  <a:pt x="638" y="1340"/>
                </a:cubicBezTo>
                <a:cubicBezTo>
                  <a:pt x="639" y="1341"/>
                  <a:pt x="639" y="1341"/>
                  <a:pt x="639" y="1341"/>
                </a:cubicBezTo>
                <a:cubicBezTo>
                  <a:pt x="634" y="1352"/>
                  <a:pt x="634" y="1363"/>
                  <a:pt x="636" y="1375"/>
                </a:cubicBezTo>
                <a:cubicBezTo>
                  <a:pt x="643" y="1370"/>
                  <a:pt x="636" y="1358"/>
                  <a:pt x="648" y="1358"/>
                </a:cubicBezTo>
                <a:cubicBezTo>
                  <a:pt x="656" y="1358"/>
                  <a:pt x="662" y="1354"/>
                  <a:pt x="667" y="1349"/>
                </a:cubicBezTo>
                <a:cubicBezTo>
                  <a:pt x="668" y="1348"/>
                  <a:pt x="669" y="1346"/>
                  <a:pt x="669" y="1345"/>
                </a:cubicBezTo>
                <a:cubicBezTo>
                  <a:pt x="673" y="1353"/>
                  <a:pt x="678" y="1359"/>
                  <a:pt x="683" y="1366"/>
                </a:cubicBezTo>
                <a:cubicBezTo>
                  <a:pt x="684" y="1370"/>
                  <a:pt x="687" y="1373"/>
                  <a:pt x="691" y="1374"/>
                </a:cubicBezTo>
                <a:cubicBezTo>
                  <a:pt x="693" y="1375"/>
                  <a:pt x="695" y="1375"/>
                  <a:pt x="698" y="1374"/>
                </a:cubicBezTo>
                <a:cubicBezTo>
                  <a:pt x="702" y="1373"/>
                  <a:pt x="704" y="1370"/>
                  <a:pt x="707" y="1368"/>
                </a:cubicBezTo>
                <a:cubicBezTo>
                  <a:pt x="709" y="1361"/>
                  <a:pt x="716" y="1360"/>
                  <a:pt x="720" y="1356"/>
                </a:cubicBezTo>
                <a:cubicBezTo>
                  <a:pt x="721" y="1356"/>
                  <a:pt x="721" y="1356"/>
                  <a:pt x="721" y="1356"/>
                </a:cubicBezTo>
                <a:cubicBezTo>
                  <a:pt x="722" y="1357"/>
                  <a:pt x="723" y="1358"/>
                  <a:pt x="724" y="1360"/>
                </a:cubicBezTo>
                <a:cubicBezTo>
                  <a:pt x="724" y="1361"/>
                  <a:pt x="724" y="1362"/>
                  <a:pt x="725" y="1363"/>
                </a:cubicBezTo>
                <a:cubicBezTo>
                  <a:pt x="725" y="1364"/>
                  <a:pt x="726" y="1366"/>
                  <a:pt x="727" y="1367"/>
                </a:cubicBezTo>
                <a:cubicBezTo>
                  <a:pt x="728" y="1368"/>
                  <a:pt x="729" y="1369"/>
                  <a:pt x="730" y="1370"/>
                </a:cubicBezTo>
                <a:cubicBezTo>
                  <a:pt x="731" y="1371"/>
                  <a:pt x="732" y="1373"/>
                  <a:pt x="733" y="1375"/>
                </a:cubicBezTo>
                <a:cubicBezTo>
                  <a:pt x="734" y="1379"/>
                  <a:pt x="736" y="1383"/>
                  <a:pt x="738" y="1386"/>
                </a:cubicBezTo>
                <a:cubicBezTo>
                  <a:pt x="740" y="1389"/>
                  <a:pt x="742" y="1391"/>
                  <a:pt x="744" y="1393"/>
                </a:cubicBezTo>
                <a:cubicBezTo>
                  <a:pt x="746" y="1394"/>
                  <a:pt x="747" y="1394"/>
                  <a:pt x="749" y="1394"/>
                </a:cubicBezTo>
                <a:cubicBezTo>
                  <a:pt x="755" y="1394"/>
                  <a:pt x="760" y="1391"/>
                  <a:pt x="764" y="1387"/>
                </a:cubicBezTo>
                <a:cubicBezTo>
                  <a:pt x="766" y="1384"/>
                  <a:pt x="767" y="1380"/>
                  <a:pt x="768" y="1377"/>
                </a:cubicBezTo>
                <a:cubicBezTo>
                  <a:pt x="774" y="1379"/>
                  <a:pt x="777" y="1383"/>
                  <a:pt x="781" y="1387"/>
                </a:cubicBezTo>
                <a:cubicBezTo>
                  <a:pt x="782" y="1389"/>
                  <a:pt x="783" y="1391"/>
                  <a:pt x="783" y="1393"/>
                </a:cubicBezTo>
                <a:cubicBezTo>
                  <a:pt x="785" y="1395"/>
                  <a:pt x="788" y="1396"/>
                  <a:pt x="790" y="1396"/>
                </a:cubicBezTo>
                <a:cubicBezTo>
                  <a:pt x="790" y="1397"/>
                  <a:pt x="790" y="1397"/>
                  <a:pt x="790" y="1397"/>
                </a:cubicBezTo>
                <a:cubicBezTo>
                  <a:pt x="790" y="1399"/>
                  <a:pt x="790" y="1400"/>
                  <a:pt x="791" y="1402"/>
                </a:cubicBezTo>
                <a:cubicBezTo>
                  <a:pt x="802" y="1413"/>
                  <a:pt x="813" y="1409"/>
                  <a:pt x="824" y="1401"/>
                </a:cubicBezTo>
                <a:cubicBezTo>
                  <a:pt x="826" y="1399"/>
                  <a:pt x="828" y="1397"/>
                  <a:pt x="831" y="1395"/>
                </a:cubicBezTo>
                <a:cubicBezTo>
                  <a:pt x="838" y="1386"/>
                  <a:pt x="846" y="1394"/>
                  <a:pt x="853" y="1394"/>
                </a:cubicBezTo>
                <a:cubicBezTo>
                  <a:pt x="853" y="1393"/>
                  <a:pt x="853" y="1393"/>
                  <a:pt x="853" y="1393"/>
                </a:cubicBezTo>
                <a:cubicBezTo>
                  <a:pt x="855" y="1392"/>
                  <a:pt x="857" y="1392"/>
                  <a:pt x="858" y="1390"/>
                </a:cubicBezTo>
                <a:cubicBezTo>
                  <a:pt x="865" y="1390"/>
                  <a:pt x="871" y="1394"/>
                  <a:pt x="875" y="1399"/>
                </a:cubicBezTo>
                <a:cubicBezTo>
                  <a:pt x="879" y="1405"/>
                  <a:pt x="883" y="1409"/>
                  <a:pt x="891" y="1408"/>
                </a:cubicBezTo>
                <a:cubicBezTo>
                  <a:pt x="891" y="1409"/>
                  <a:pt x="892" y="1409"/>
                  <a:pt x="893" y="1409"/>
                </a:cubicBezTo>
                <a:cubicBezTo>
                  <a:pt x="893" y="1409"/>
                  <a:pt x="893" y="1409"/>
                  <a:pt x="893" y="1409"/>
                </a:cubicBezTo>
                <a:cubicBezTo>
                  <a:pt x="893" y="1411"/>
                  <a:pt x="893" y="1411"/>
                  <a:pt x="893" y="1411"/>
                </a:cubicBezTo>
                <a:cubicBezTo>
                  <a:pt x="893" y="1412"/>
                  <a:pt x="893" y="1412"/>
                  <a:pt x="893" y="1412"/>
                </a:cubicBezTo>
                <a:cubicBezTo>
                  <a:pt x="894" y="1413"/>
                  <a:pt x="895" y="1414"/>
                  <a:pt x="896" y="1416"/>
                </a:cubicBezTo>
                <a:cubicBezTo>
                  <a:pt x="898" y="1417"/>
                  <a:pt x="901" y="1418"/>
                  <a:pt x="902" y="1415"/>
                </a:cubicBezTo>
                <a:cubicBezTo>
                  <a:pt x="905" y="1412"/>
                  <a:pt x="907" y="1410"/>
                  <a:pt x="909" y="1407"/>
                </a:cubicBezTo>
                <a:cubicBezTo>
                  <a:pt x="913" y="1410"/>
                  <a:pt x="918" y="1409"/>
                  <a:pt x="923" y="1408"/>
                </a:cubicBezTo>
                <a:cubicBezTo>
                  <a:pt x="924" y="1408"/>
                  <a:pt x="924" y="1407"/>
                  <a:pt x="925" y="1407"/>
                </a:cubicBezTo>
                <a:cubicBezTo>
                  <a:pt x="927" y="1400"/>
                  <a:pt x="928" y="1393"/>
                  <a:pt x="930" y="1385"/>
                </a:cubicBezTo>
                <a:cubicBezTo>
                  <a:pt x="934" y="1386"/>
                  <a:pt x="931" y="1400"/>
                  <a:pt x="940" y="1390"/>
                </a:cubicBezTo>
                <a:cubicBezTo>
                  <a:pt x="946" y="1398"/>
                  <a:pt x="952" y="1406"/>
                  <a:pt x="964" y="1400"/>
                </a:cubicBezTo>
                <a:cubicBezTo>
                  <a:pt x="968" y="1396"/>
                  <a:pt x="971" y="1390"/>
                  <a:pt x="978" y="1388"/>
                </a:cubicBezTo>
                <a:cubicBezTo>
                  <a:pt x="982" y="1387"/>
                  <a:pt x="987" y="1388"/>
                  <a:pt x="991" y="1385"/>
                </a:cubicBezTo>
                <a:cubicBezTo>
                  <a:pt x="991" y="1387"/>
                  <a:pt x="991" y="1390"/>
                  <a:pt x="991" y="1392"/>
                </a:cubicBezTo>
                <a:cubicBezTo>
                  <a:pt x="994" y="1393"/>
                  <a:pt x="998" y="1394"/>
                  <a:pt x="999" y="1396"/>
                </a:cubicBezTo>
                <a:cubicBezTo>
                  <a:pt x="1000" y="1401"/>
                  <a:pt x="993" y="1398"/>
                  <a:pt x="992" y="1402"/>
                </a:cubicBezTo>
                <a:cubicBezTo>
                  <a:pt x="993" y="1405"/>
                  <a:pt x="995" y="1409"/>
                  <a:pt x="996" y="1412"/>
                </a:cubicBezTo>
                <a:cubicBezTo>
                  <a:pt x="1000" y="1410"/>
                  <a:pt x="1000" y="1404"/>
                  <a:pt x="1006" y="1403"/>
                </a:cubicBezTo>
                <a:cubicBezTo>
                  <a:pt x="1006" y="1406"/>
                  <a:pt x="1006" y="1409"/>
                  <a:pt x="1006" y="1412"/>
                </a:cubicBezTo>
                <a:cubicBezTo>
                  <a:pt x="1010" y="1417"/>
                  <a:pt x="1015" y="1419"/>
                  <a:pt x="1021" y="1417"/>
                </a:cubicBezTo>
                <a:cubicBezTo>
                  <a:pt x="1021" y="1417"/>
                  <a:pt x="1021" y="1417"/>
                  <a:pt x="1021" y="1417"/>
                </a:cubicBezTo>
                <a:cubicBezTo>
                  <a:pt x="1029" y="1415"/>
                  <a:pt x="1036" y="1419"/>
                  <a:pt x="1043" y="1420"/>
                </a:cubicBezTo>
                <a:cubicBezTo>
                  <a:pt x="1043" y="1421"/>
                  <a:pt x="1043" y="1423"/>
                  <a:pt x="1043" y="1424"/>
                </a:cubicBezTo>
                <a:cubicBezTo>
                  <a:pt x="1048" y="1424"/>
                  <a:pt x="1052" y="1424"/>
                  <a:pt x="1057" y="1424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58" y="1423"/>
                  <a:pt x="1058" y="1423"/>
                  <a:pt x="1058" y="1423"/>
                </a:cubicBezTo>
                <a:cubicBezTo>
                  <a:pt x="1068" y="1414"/>
                  <a:pt x="1065" y="1431"/>
                  <a:pt x="1071" y="1430"/>
                </a:cubicBezTo>
                <a:cubicBezTo>
                  <a:pt x="1072" y="1430"/>
                  <a:pt x="1073" y="1429"/>
                  <a:pt x="1074" y="1429"/>
                </a:cubicBezTo>
                <a:cubicBezTo>
                  <a:pt x="1071" y="1413"/>
                  <a:pt x="1082" y="1415"/>
                  <a:pt x="1091" y="1414"/>
                </a:cubicBezTo>
                <a:cubicBezTo>
                  <a:pt x="1092" y="1414"/>
                  <a:pt x="1093" y="1415"/>
                  <a:pt x="1094" y="1415"/>
                </a:cubicBezTo>
                <a:cubicBezTo>
                  <a:pt x="1094" y="1416"/>
                  <a:pt x="1094" y="1417"/>
                  <a:pt x="1095" y="1418"/>
                </a:cubicBezTo>
                <a:cubicBezTo>
                  <a:pt x="1094" y="1421"/>
                  <a:pt x="1096" y="1423"/>
                  <a:pt x="1099" y="1424"/>
                </a:cubicBezTo>
                <a:cubicBezTo>
                  <a:pt x="1101" y="1424"/>
                  <a:pt x="1104" y="1423"/>
                  <a:pt x="1106" y="1422"/>
                </a:cubicBezTo>
                <a:cubicBezTo>
                  <a:pt x="1108" y="1433"/>
                  <a:pt x="1113" y="1442"/>
                  <a:pt x="1120" y="1451"/>
                </a:cubicBezTo>
                <a:cubicBezTo>
                  <a:pt x="1122" y="1449"/>
                  <a:pt x="1123" y="1447"/>
                  <a:pt x="1125" y="1446"/>
                </a:cubicBezTo>
                <a:cubicBezTo>
                  <a:pt x="1126" y="1446"/>
                  <a:pt x="1127" y="1446"/>
                  <a:pt x="1127" y="1446"/>
                </a:cubicBezTo>
                <a:cubicBezTo>
                  <a:pt x="1129" y="1448"/>
                  <a:pt x="1130" y="1450"/>
                  <a:pt x="1131" y="1452"/>
                </a:cubicBezTo>
                <a:cubicBezTo>
                  <a:pt x="1140" y="1456"/>
                  <a:pt x="1144" y="1463"/>
                  <a:pt x="1140" y="1472"/>
                </a:cubicBezTo>
                <a:cubicBezTo>
                  <a:pt x="1138" y="1478"/>
                  <a:pt x="1137" y="1483"/>
                  <a:pt x="1144" y="1485"/>
                </a:cubicBezTo>
                <a:cubicBezTo>
                  <a:pt x="1147" y="1485"/>
                  <a:pt x="1149" y="1485"/>
                  <a:pt x="1151" y="1485"/>
                </a:cubicBezTo>
                <a:cubicBezTo>
                  <a:pt x="1155" y="1493"/>
                  <a:pt x="1145" y="1504"/>
                  <a:pt x="1155" y="1511"/>
                </a:cubicBezTo>
                <a:cubicBezTo>
                  <a:pt x="1154" y="1514"/>
                  <a:pt x="1152" y="1516"/>
                  <a:pt x="1156" y="1518"/>
                </a:cubicBezTo>
                <a:cubicBezTo>
                  <a:pt x="1158" y="1516"/>
                  <a:pt x="1161" y="1514"/>
                  <a:pt x="1164" y="1512"/>
                </a:cubicBezTo>
                <a:cubicBezTo>
                  <a:pt x="1167" y="1519"/>
                  <a:pt x="1174" y="1513"/>
                  <a:pt x="1178" y="1516"/>
                </a:cubicBezTo>
                <a:cubicBezTo>
                  <a:pt x="1176" y="1525"/>
                  <a:pt x="1197" y="1526"/>
                  <a:pt x="1185" y="1539"/>
                </a:cubicBezTo>
                <a:cubicBezTo>
                  <a:pt x="1193" y="1541"/>
                  <a:pt x="1192" y="1534"/>
                  <a:pt x="1195" y="1532"/>
                </a:cubicBezTo>
                <a:cubicBezTo>
                  <a:pt x="1194" y="1527"/>
                  <a:pt x="1197" y="1524"/>
                  <a:pt x="1200" y="1520"/>
                </a:cubicBezTo>
                <a:cubicBezTo>
                  <a:pt x="1199" y="1520"/>
                  <a:pt x="1199" y="1520"/>
                  <a:pt x="1199" y="1520"/>
                </a:cubicBezTo>
                <a:cubicBezTo>
                  <a:pt x="1201" y="1516"/>
                  <a:pt x="1204" y="1512"/>
                  <a:pt x="1207" y="1508"/>
                </a:cubicBezTo>
                <a:cubicBezTo>
                  <a:pt x="1208" y="1504"/>
                  <a:pt x="1209" y="1500"/>
                  <a:pt x="1211" y="1495"/>
                </a:cubicBezTo>
                <a:cubicBezTo>
                  <a:pt x="1211" y="1494"/>
                  <a:pt x="1211" y="1493"/>
                  <a:pt x="1212" y="1492"/>
                </a:cubicBezTo>
                <a:cubicBezTo>
                  <a:pt x="1219" y="1485"/>
                  <a:pt x="1221" y="1474"/>
                  <a:pt x="1226" y="1465"/>
                </a:cubicBezTo>
                <a:cubicBezTo>
                  <a:pt x="1229" y="1456"/>
                  <a:pt x="1240" y="1465"/>
                  <a:pt x="1244" y="1456"/>
                </a:cubicBezTo>
                <a:cubicBezTo>
                  <a:pt x="1244" y="1455"/>
                  <a:pt x="1244" y="1455"/>
                  <a:pt x="1244" y="1455"/>
                </a:cubicBezTo>
                <a:cubicBezTo>
                  <a:pt x="1246" y="1455"/>
                  <a:pt x="1248" y="1454"/>
                  <a:pt x="1250" y="1452"/>
                </a:cubicBezTo>
                <a:cubicBezTo>
                  <a:pt x="1250" y="1457"/>
                  <a:pt x="1249" y="1461"/>
                  <a:pt x="1256" y="1463"/>
                </a:cubicBezTo>
                <a:cubicBezTo>
                  <a:pt x="1262" y="1464"/>
                  <a:pt x="1269" y="1466"/>
                  <a:pt x="1274" y="1462"/>
                </a:cubicBezTo>
                <a:cubicBezTo>
                  <a:pt x="1275" y="1466"/>
                  <a:pt x="1278" y="1469"/>
                  <a:pt x="1281" y="1471"/>
                </a:cubicBezTo>
                <a:cubicBezTo>
                  <a:pt x="1283" y="1471"/>
                  <a:pt x="1284" y="1472"/>
                  <a:pt x="1286" y="1472"/>
                </a:cubicBezTo>
                <a:cubicBezTo>
                  <a:pt x="1298" y="1473"/>
                  <a:pt x="1307" y="1481"/>
                  <a:pt x="1316" y="1488"/>
                </a:cubicBezTo>
                <a:cubicBezTo>
                  <a:pt x="1320" y="1488"/>
                  <a:pt x="1322" y="1486"/>
                  <a:pt x="1324" y="1483"/>
                </a:cubicBezTo>
                <a:cubicBezTo>
                  <a:pt x="1325" y="1481"/>
                  <a:pt x="1325" y="1479"/>
                  <a:pt x="1325" y="1477"/>
                </a:cubicBezTo>
                <a:cubicBezTo>
                  <a:pt x="1329" y="1475"/>
                  <a:pt x="1330" y="1471"/>
                  <a:pt x="1334" y="1469"/>
                </a:cubicBezTo>
                <a:cubicBezTo>
                  <a:pt x="1338" y="1466"/>
                  <a:pt x="1341" y="1463"/>
                  <a:pt x="1340" y="1458"/>
                </a:cubicBezTo>
                <a:cubicBezTo>
                  <a:pt x="1342" y="1460"/>
                  <a:pt x="1343" y="1462"/>
                  <a:pt x="1346" y="1462"/>
                </a:cubicBezTo>
                <a:cubicBezTo>
                  <a:pt x="1349" y="1461"/>
                  <a:pt x="1349" y="1459"/>
                  <a:pt x="1348" y="1456"/>
                </a:cubicBezTo>
                <a:cubicBezTo>
                  <a:pt x="1361" y="1455"/>
                  <a:pt x="1374" y="1453"/>
                  <a:pt x="1386" y="1452"/>
                </a:cubicBezTo>
                <a:cubicBezTo>
                  <a:pt x="1386" y="1452"/>
                  <a:pt x="1386" y="1452"/>
                  <a:pt x="1386" y="1452"/>
                </a:cubicBezTo>
                <a:cubicBezTo>
                  <a:pt x="1388" y="1454"/>
                  <a:pt x="1390" y="1457"/>
                  <a:pt x="1392" y="1460"/>
                </a:cubicBezTo>
                <a:cubicBezTo>
                  <a:pt x="1397" y="1458"/>
                  <a:pt x="1398" y="1461"/>
                  <a:pt x="1398" y="1465"/>
                </a:cubicBezTo>
                <a:cubicBezTo>
                  <a:pt x="1399" y="1465"/>
                  <a:pt x="1400" y="1465"/>
                  <a:pt x="1401" y="1465"/>
                </a:cubicBezTo>
                <a:cubicBezTo>
                  <a:pt x="1401" y="1465"/>
                  <a:pt x="1401" y="1465"/>
                  <a:pt x="1401" y="1465"/>
                </a:cubicBezTo>
                <a:cubicBezTo>
                  <a:pt x="1401" y="1466"/>
                  <a:pt x="1401" y="1467"/>
                  <a:pt x="1401" y="1468"/>
                </a:cubicBezTo>
                <a:cubicBezTo>
                  <a:pt x="1418" y="1464"/>
                  <a:pt x="1426" y="1478"/>
                  <a:pt x="1435" y="1487"/>
                </a:cubicBezTo>
                <a:cubicBezTo>
                  <a:pt x="1435" y="1487"/>
                  <a:pt x="1435" y="1487"/>
                  <a:pt x="1435" y="1487"/>
                </a:cubicBezTo>
                <a:cubicBezTo>
                  <a:pt x="1434" y="1487"/>
                  <a:pt x="1433" y="1487"/>
                  <a:pt x="1432" y="1487"/>
                </a:cubicBezTo>
                <a:cubicBezTo>
                  <a:pt x="1422" y="1491"/>
                  <a:pt x="1433" y="1495"/>
                  <a:pt x="1431" y="1499"/>
                </a:cubicBezTo>
                <a:cubicBezTo>
                  <a:pt x="1430" y="1500"/>
                  <a:pt x="1429" y="1502"/>
                  <a:pt x="1428" y="1503"/>
                </a:cubicBezTo>
                <a:cubicBezTo>
                  <a:pt x="1428" y="1510"/>
                  <a:pt x="1434" y="1505"/>
                  <a:pt x="1437" y="1506"/>
                </a:cubicBezTo>
                <a:cubicBezTo>
                  <a:pt x="1437" y="1506"/>
                  <a:pt x="1437" y="1506"/>
                  <a:pt x="1437" y="1506"/>
                </a:cubicBezTo>
                <a:cubicBezTo>
                  <a:pt x="1437" y="1508"/>
                  <a:pt x="1438" y="1510"/>
                  <a:pt x="1439" y="1512"/>
                </a:cubicBezTo>
                <a:cubicBezTo>
                  <a:pt x="1447" y="1506"/>
                  <a:pt x="1451" y="1498"/>
                  <a:pt x="1454" y="1489"/>
                </a:cubicBezTo>
                <a:cubicBezTo>
                  <a:pt x="1456" y="1488"/>
                  <a:pt x="1459" y="1487"/>
                  <a:pt x="1461" y="1486"/>
                </a:cubicBezTo>
                <a:cubicBezTo>
                  <a:pt x="1463" y="1484"/>
                  <a:pt x="1466" y="1482"/>
                  <a:pt x="1469" y="1482"/>
                </a:cubicBezTo>
                <a:cubicBezTo>
                  <a:pt x="1469" y="1483"/>
                  <a:pt x="1469" y="1485"/>
                  <a:pt x="1470" y="1486"/>
                </a:cubicBezTo>
                <a:cubicBezTo>
                  <a:pt x="1471" y="1489"/>
                  <a:pt x="1471" y="1493"/>
                  <a:pt x="1476" y="1492"/>
                </a:cubicBezTo>
                <a:cubicBezTo>
                  <a:pt x="1483" y="1487"/>
                  <a:pt x="1483" y="1495"/>
                  <a:pt x="1486" y="1497"/>
                </a:cubicBezTo>
                <a:cubicBezTo>
                  <a:pt x="1488" y="1497"/>
                  <a:pt x="1489" y="1496"/>
                  <a:pt x="1489" y="1494"/>
                </a:cubicBezTo>
                <a:cubicBezTo>
                  <a:pt x="1490" y="1494"/>
                  <a:pt x="1490" y="1494"/>
                  <a:pt x="1491" y="1494"/>
                </a:cubicBezTo>
                <a:cubicBezTo>
                  <a:pt x="1494" y="1491"/>
                  <a:pt x="1495" y="1487"/>
                  <a:pt x="1499" y="1484"/>
                </a:cubicBezTo>
                <a:cubicBezTo>
                  <a:pt x="1500" y="1484"/>
                  <a:pt x="1501" y="1483"/>
                  <a:pt x="1501" y="1481"/>
                </a:cubicBezTo>
                <a:cubicBezTo>
                  <a:pt x="1505" y="1476"/>
                  <a:pt x="1512" y="1474"/>
                  <a:pt x="1516" y="1469"/>
                </a:cubicBezTo>
                <a:cubicBezTo>
                  <a:pt x="1517" y="1471"/>
                  <a:pt x="1518" y="1472"/>
                  <a:pt x="1520" y="1471"/>
                </a:cubicBezTo>
                <a:cubicBezTo>
                  <a:pt x="1530" y="1482"/>
                  <a:pt x="1536" y="1482"/>
                  <a:pt x="1544" y="1470"/>
                </a:cubicBezTo>
                <a:cubicBezTo>
                  <a:pt x="1544" y="1470"/>
                  <a:pt x="1544" y="1470"/>
                  <a:pt x="1544" y="1470"/>
                </a:cubicBezTo>
                <a:cubicBezTo>
                  <a:pt x="1546" y="1474"/>
                  <a:pt x="1549" y="1477"/>
                  <a:pt x="1549" y="1482"/>
                </a:cubicBezTo>
                <a:cubicBezTo>
                  <a:pt x="1552" y="1492"/>
                  <a:pt x="1545" y="1499"/>
                  <a:pt x="1541" y="1506"/>
                </a:cubicBezTo>
                <a:cubicBezTo>
                  <a:pt x="1540" y="1507"/>
                  <a:pt x="1541" y="1509"/>
                  <a:pt x="1541" y="1510"/>
                </a:cubicBezTo>
                <a:cubicBezTo>
                  <a:pt x="1543" y="1511"/>
                  <a:pt x="1544" y="1512"/>
                  <a:pt x="1545" y="1512"/>
                </a:cubicBezTo>
                <a:cubicBezTo>
                  <a:pt x="1549" y="1513"/>
                  <a:pt x="1551" y="1512"/>
                  <a:pt x="1554" y="1511"/>
                </a:cubicBezTo>
                <a:cubicBezTo>
                  <a:pt x="1555" y="1510"/>
                  <a:pt x="1556" y="1510"/>
                  <a:pt x="1557" y="1510"/>
                </a:cubicBezTo>
                <a:cubicBezTo>
                  <a:pt x="1560" y="1511"/>
                  <a:pt x="1563" y="1511"/>
                  <a:pt x="1565" y="1504"/>
                </a:cubicBezTo>
                <a:cubicBezTo>
                  <a:pt x="1565" y="1503"/>
                  <a:pt x="1565" y="1503"/>
                  <a:pt x="1565" y="1503"/>
                </a:cubicBezTo>
                <a:cubicBezTo>
                  <a:pt x="1566" y="1503"/>
                  <a:pt x="1568" y="1503"/>
                  <a:pt x="1569" y="1504"/>
                </a:cubicBezTo>
                <a:cubicBezTo>
                  <a:pt x="1573" y="1509"/>
                  <a:pt x="1577" y="1514"/>
                  <a:pt x="1584" y="1514"/>
                </a:cubicBezTo>
                <a:cubicBezTo>
                  <a:pt x="1588" y="1513"/>
                  <a:pt x="1593" y="1513"/>
                  <a:pt x="1597" y="1511"/>
                </a:cubicBezTo>
                <a:cubicBezTo>
                  <a:pt x="1598" y="1510"/>
                  <a:pt x="1599" y="1508"/>
                  <a:pt x="1599" y="1506"/>
                </a:cubicBezTo>
                <a:cubicBezTo>
                  <a:pt x="1599" y="1505"/>
                  <a:pt x="1600" y="1504"/>
                  <a:pt x="1600" y="1504"/>
                </a:cubicBezTo>
                <a:cubicBezTo>
                  <a:pt x="1603" y="1498"/>
                  <a:pt x="1611" y="1496"/>
                  <a:pt x="1610" y="1488"/>
                </a:cubicBezTo>
                <a:cubicBezTo>
                  <a:pt x="1609" y="1487"/>
                  <a:pt x="1609" y="1487"/>
                  <a:pt x="1609" y="1487"/>
                </a:cubicBezTo>
                <a:cubicBezTo>
                  <a:pt x="1612" y="1486"/>
                  <a:pt x="1614" y="1484"/>
                  <a:pt x="1617" y="1481"/>
                </a:cubicBezTo>
                <a:cubicBezTo>
                  <a:pt x="1617" y="1479"/>
                  <a:pt x="1617" y="1476"/>
                  <a:pt x="1617" y="1473"/>
                </a:cubicBezTo>
                <a:cubicBezTo>
                  <a:pt x="1622" y="1468"/>
                  <a:pt x="1627" y="1463"/>
                  <a:pt x="1632" y="1458"/>
                </a:cubicBezTo>
                <a:cubicBezTo>
                  <a:pt x="1633" y="1456"/>
                  <a:pt x="1634" y="1454"/>
                  <a:pt x="1635" y="1452"/>
                </a:cubicBezTo>
                <a:cubicBezTo>
                  <a:pt x="1635" y="1452"/>
                  <a:pt x="1635" y="1452"/>
                  <a:pt x="1635" y="1452"/>
                </a:cubicBezTo>
                <a:cubicBezTo>
                  <a:pt x="1638" y="1455"/>
                  <a:pt x="1641" y="1456"/>
                  <a:pt x="1645" y="1455"/>
                </a:cubicBezTo>
                <a:cubicBezTo>
                  <a:pt x="1655" y="1454"/>
                  <a:pt x="1655" y="1463"/>
                  <a:pt x="1659" y="1468"/>
                </a:cubicBezTo>
                <a:cubicBezTo>
                  <a:pt x="1666" y="1467"/>
                  <a:pt x="1670" y="1462"/>
                  <a:pt x="1673" y="1456"/>
                </a:cubicBezTo>
                <a:cubicBezTo>
                  <a:pt x="1673" y="1455"/>
                  <a:pt x="1673" y="1454"/>
                  <a:pt x="1673" y="1454"/>
                </a:cubicBezTo>
                <a:cubicBezTo>
                  <a:pt x="1678" y="1450"/>
                  <a:pt x="1684" y="1447"/>
                  <a:pt x="1687" y="1442"/>
                </a:cubicBezTo>
                <a:cubicBezTo>
                  <a:pt x="1687" y="1441"/>
                  <a:pt x="1687" y="1441"/>
                  <a:pt x="1688" y="1441"/>
                </a:cubicBezTo>
                <a:cubicBezTo>
                  <a:pt x="1688" y="1441"/>
                  <a:pt x="1689" y="1441"/>
                  <a:pt x="1690" y="1441"/>
                </a:cubicBezTo>
                <a:cubicBezTo>
                  <a:pt x="1691" y="1440"/>
                  <a:pt x="1693" y="1439"/>
                  <a:pt x="1694" y="1438"/>
                </a:cubicBezTo>
                <a:cubicBezTo>
                  <a:pt x="1694" y="1437"/>
                  <a:pt x="1695" y="1435"/>
                  <a:pt x="1696" y="1433"/>
                </a:cubicBezTo>
                <a:cubicBezTo>
                  <a:pt x="1698" y="1432"/>
                  <a:pt x="1699" y="1431"/>
                  <a:pt x="1700" y="1430"/>
                </a:cubicBezTo>
                <a:cubicBezTo>
                  <a:pt x="1701" y="1422"/>
                  <a:pt x="1705" y="1416"/>
                  <a:pt x="1711" y="1411"/>
                </a:cubicBezTo>
                <a:cubicBezTo>
                  <a:pt x="1711" y="1411"/>
                  <a:pt x="1711" y="1411"/>
                  <a:pt x="1711" y="1411"/>
                </a:cubicBezTo>
                <a:cubicBezTo>
                  <a:pt x="1713" y="1415"/>
                  <a:pt x="1715" y="1418"/>
                  <a:pt x="1717" y="1421"/>
                </a:cubicBezTo>
                <a:cubicBezTo>
                  <a:pt x="1718" y="1420"/>
                  <a:pt x="1719" y="1419"/>
                  <a:pt x="1721" y="1418"/>
                </a:cubicBezTo>
                <a:cubicBezTo>
                  <a:pt x="1722" y="1417"/>
                  <a:pt x="1724" y="1416"/>
                  <a:pt x="1724" y="1414"/>
                </a:cubicBezTo>
                <a:cubicBezTo>
                  <a:pt x="1725" y="1414"/>
                  <a:pt x="1725" y="1414"/>
                  <a:pt x="1725" y="1414"/>
                </a:cubicBezTo>
                <a:cubicBezTo>
                  <a:pt x="1729" y="1413"/>
                  <a:pt x="1732" y="1411"/>
                  <a:pt x="1734" y="1408"/>
                </a:cubicBezTo>
                <a:cubicBezTo>
                  <a:pt x="1735" y="1409"/>
                  <a:pt x="1735" y="1409"/>
                  <a:pt x="1735" y="1409"/>
                </a:cubicBezTo>
                <a:cubicBezTo>
                  <a:pt x="1735" y="1409"/>
                  <a:pt x="1734" y="1410"/>
                  <a:pt x="1734" y="1411"/>
                </a:cubicBezTo>
                <a:cubicBezTo>
                  <a:pt x="1733" y="1421"/>
                  <a:pt x="1742" y="1420"/>
                  <a:pt x="1748" y="1423"/>
                </a:cubicBezTo>
                <a:cubicBezTo>
                  <a:pt x="1750" y="1428"/>
                  <a:pt x="1754" y="1430"/>
                  <a:pt x="1759" y="1431"/>
                </a:cubicBezTo>
                <a:cubicBezTo>
                  <a:pt x="1765" y="1438"/>
                  <a:pt x="1771" y="1442"/>
                  <a:pt x="1774" y="1429"/>
                </a:cubicBezTo>
                <a:cubicBezTo>
                  <a:pt x="1774" y="1427"/>
                  <a:pt x="1774" y="1426"/>
                  <a:pt x="1774" y="1425"/>
                </a:cubicBezTo>
                <a:cubicBezTo>
                  <a:pt x="1782" y="1415"/>
                  <a:pt x="1793" y="1416"/>
                  <a:pt x="1803" y="1427"/>
                </a:cubicBezTo>
                <a:cubicBezTo>
                  <a:pt x="1803" y="1428"/>
                  <a:pt x="1803" y="1428"/>
                  <a:pt x="1803" y="1429"/>
                </a:cubicBezTo>
                <a:cubicBezTo>
                  <a:pt x="1802" y="1434"/>
                  <a:pt x="1799" y="1441"/>
                  <a:pt x="1806" y="1443"/>
                </a:cubicBezTo>
                <a:cubicBezTo>
                  <a:pt x="1814" y="1445"/>
                  <a:pt x="1818" y="1439"/>
                  <a:pt x="1820" y="1431"/>
                </a:cubicBezTo>
                <a:cubicBezTo>
                  <a:pt x="1829" y="1433"/>
                  <a:pt x="1824" y="1449"/>
                  <a:pt x="1837" y="1448"/>
                </a:cubicBezTo>
                <a:cubicBezTo>
                  <a:pt x="1837" y="1449"/>
                  <a:pt x="1838" y="1450"/>
                  <a:pt x="1839" y="1450"/>
                </a:cubicBezTo>
                <a:cubicBezTo>
                  <a:pt x="1842" y="1451"/>
                  <a:pt x="1844" y="1451"/>
                  <a:pt x="1846" y="1450"/>
                </a:cubicBezTo>
                <a:cubicBezTo>
                  <a:pt x="1847" y="1450"/>
                  <a:pt x="1847" y="1449"/>
                  <a:pt x="1848" y="1449"/>
                </a:cubicBezTo>
                <a:cubicBezTo>
                  <a:pt x="1850" y="1449"/>
                  <a:pt x="1851" y="1449"/>
                  <a:pt x="1853" y="1450"/>
                </a:cubicBezTo>
                <a:cubicBezTo>
                  <a:pt x="1856" y="1449"/>
                  <a:pt x="1859" y="1449"/>
                  <a:pt x="1862" y="1449"/>
                </a:cubicBezTo>
                <a:cubicBezTo>
                  <a:pt x="1863" y="1449"/>
                  <a:pt x="1863" y="1448"/>
                  <a:pt x="1863" y="1447"/>
                </a:cubicBezTo>
                <a:cubicBezTo>
                  <a:pt x="1865" y="1447"/>
                  <a:pt x="1866" y="1447"/>
                  <a:pt x="1867" y="1446"/>
                </a:cubicBezTo>
                <a:cubicBezTo>
                  <a:pt x="1871" y="1443"/>
                  <a:pt x="1872" y="1438"/>
                  <a:pt x="1872" y="1434"/>
                </a:cubicBezTo>
                <a:cubicBezTo>
                  <a:pt x="1872" y="1433"/>
                  <a:pt x="1872" y="1432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2" y="1431"/>
                  <a:pt x="1872" y="1431"/>
                  <a:pt x="1872" y="1431"/>
                </a:cubicBezTo>
                <a:cubicBezTo>
                  <a:pt x="1873" y="1430"/>
                  <a:pt x="1874" y="1430"/>
                  <a:pt x="1874" y="1429"/>
                </a:cubicBezTo>
                <a:cubicBezTo>
                  <a:pt x="1877" y="1427"/>
                  <a:pt x="1880" y="1429"/>
                  <a:pt x="1883" y="1431"/>
                </a:cubicBezTo>
                <a:cubicBezTo>
                  <a:pt x="1886" y="1433"/>
                  <a:pt x="1888" y="1435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1" y="1436"/>
                  <a:pt x="1891" y="1436"/>
                  <a:pt x="1891" y="1436"/>
                </a:cubicBezTo>
                <a:cubicBezTo>
                  <a:pt x="1890" y="1448"/>
                  <a:pt x="1891" y="1460"/>
                  <a:pt x="1895" y="1471"/>
                </a:cubicBezTo>
                <a:cubicBezTo>
                  <a:pt x="1897" y="1471"/>
                  <a:pt x="1898" y="1471"/>
                  <a:pt x="1899" y="1471"/>
                </a:cubicBezTo>
                <a:cubicBezTo>
                  <a:pt x="1906" y="1464"/>
                  <a:pt x="1900" y="1456"/>
                  <a:pt x="1901" y="1449"/>
                </a:cubicBezTo>
                <a:cubicBezTo>
                  <a:pt x="1901" y="1448"/>
                  <a:pt x="1901" y="1448"/>
                  <a:pt x="1901" y="1447"/>
                </a:cubicBezTo>
                <a:cubicBezTo>
                  <a:pt x="1902" y="1446"/>
                  <a:pt x="1903" y="1444"/>
                  <a:pt x="1904" y="1442"/>
                </a:cubicBezTo>
                <a:cubicBezTo>
                  <a:pt x="1904" y="1441"/>
                  <a:pt x="1905" y="1441"/>
                  <a:pt x="1906" y="1440"/>
                </a:cubicBezTo>
                <a:cubicBezTo>
                  <a:pt x="1906" y="1441"/>
                  <a:pt x="1906" y="1441"/>
                  <a:pt x="1906" y="1441"/>
                </a:cubicBezTo>
                <a:cubicBezTo>
                  <a:pt x="1908" y="1443"/>
                  <a:pt x="1908" y="1446"/>
                  <a:pt x="1908" y="1449"/>
                </a:cubicBezTo>
                <a:cubicBezTo>
                  <a:pt x="1909" y="1460"/>
                  <a:pt x="1914" y="1462"/>
                  <a:pt x="1922" y="1458"/>
                </a:cubicBezTo>
                <a:cubicBezTo>
                  <a:pt x="1922" y="1459"/>
                  <a:pt x="1922" y="1461"/>
                  <a:pt x="1922" y="1463"/>
                </a:cubicBezTo>
                <a:cubicBezTo>
                  <a:pt x="1923" y="1465"/>
                  <a:pt x="1924" y="1467"/>
                  <a:pt x="1925" y="1469"/>
                </a:cubicBezTo>
                <a:cubicBezTo>
                  <a:pt x="1927" y="1470"/>
                  <a:pt x="1930" y="1470"/>
                  <a:pt x="1931" y="1473"/>
                </a:cubicBezTo>
                <a:cubicBezTo>
                  <a:pt x="1931" y="1473"/>
                  <a:pt x="1931" y="1473"/>
                  <a:pt x="1931" y="1473"/>
                </a:cubicBezTo>
                <a:cubicBezTo>
                  <a:pt x="1933" y="1474"/>
                  <a:pt x="1935" y="1476"/>
                  <a:pt x="1937" y="1477"/>
                </a:cubicBezTo>
                <a:cubicBezTo>
                  <a:pt x="1938" y="1478"/>
                  <a:pt x="1939" y="1479"/>
                  <a:pt x="1940" y="1481"/>
                </a:cubicBezTo>
                <a:cubicBezTo>
                  <a:pt x="1955" y="1482"/>
                  <a:pt x="1948" y="1495"/>
                  <a:pt x="1952" y="1503"/>
                </a:cubicBezTo>
                <a:cubicBezTo>
                  <a:pt x="1952" y="1503"/>
                  <a:pt x="1952" y="1503"/>
                  <a:pt x="1952" y="1503"/>
                </a:cubicBezTo>
                <a:cubicBezTo>
                  <a:pt x="1954" y="1504"/>
                  <a:pt x="1956" y="1503"/>
                  <a:pt x="1958" y="1502"/>
                </a:cubicBezTo>
                <a:cubicBezTo>
                  <a:pt x="1968" y="1494"/>
                  <a:pt x="1974" y="1501"/>
                  <a:pt x="1979" y="1509"/>
                </a:cubicBezTo>
                <a:cubicBezTo>
                  <a:pt x="1980" y="1511"/>
                  <a:pt x="1981" y="1514"/>
                  <a:pt x="1982" y="1517"/>
                </a:cubicBezTo>
                <a:cubicBezTo>
                  <a:pt x="1987" y="1519"/>
                  <a:pt x="1988" y="1513"/>
                  <a:pt x="1992" y="1512"/>
                </a:cubicBezTo>
                <a:cubicBezTo>
                  <a:pt x="1992" y="1515"/>
                  <a:pt x="1992" y="1518"/>
                  <a:pt x="1992" y="1521"/>
                </a:cubicBezTo>
                <a:cubicBezTo>
                  <a:pt x="1996" y="1524"/>
                  <a:pt x="2002" y="1523"/>
                  <a:pt x="2005" y="1528"/>
                </a:cubicBezTo>
                <a:cubicBezTo>
                  <a:pt x="2010" y="1529"/>
                  <a:pt x="2017" y="1530"/>
                  <a:pt x="2020" y="1536"/>
                </a:cubicBezTo>
                <a:cubicBezTo>
                  <a:pt x="2020" y="1536"/>
                  <a:pt x="2020" y="1537"/>
                  <a:pt x="2021" y="1537"/>
                </a:cubicBezTo>
                <a:cubicBezTo>
                  <a:pt x="2021" y="1537"/>
                  <a:pt x="2022" y="1537"/>
                  <a:pt x="2023" y="1536"/>
                </a:cubicBezTo>
                <a:cubicBezTo>
                  <a:pt x="2023" y="1536"/>
                  <a:pt x="2023" y="1536"/>
                  <a:pt x="2023" y="1536"/>
                </a:cubicBezTo>
                <a:cubicBezTo>
                  <a:pt x="2029" y="1534"/>
                  <a:pt x="2035" y="1532"/>
                  <a:pt x="2038" y="1527"/>
                </a:cubicBezTo>
                <a:cubicBezTo>
                  <a:pt x="2041" y="1521"/>
                  <a:pt x="2045" y="1516"/>
                  <a:pt x="2045" y="1509"/>
                </a:cubicBezTo>
                <a:cubicBezTo>
                  <a:pt x="2045" y="1509"/>
                  <a:pt x="2045" y="1508"/>
                  <a:pt x="2045" y="1507"/>
                </a:cubicBezTo>
                <a:cubicBezTo>
                  <a:pt x="2047" y="1508"/>
                  <a:pt x="2049" y="1507"/>
                  <a:pt x="2051" y="1506"/>
                </a:cubicBezTo>
                <a:cubicBezTo>
                  <a:pt x="2051" y="1505"/>
                  <a:pt x="2051" y="1505"/>
                  <a:pt x="2052" y="1504"/>
                </a:cubicBezTo>
                <a:cubicBezTo>
                  <a:pt x="2053" y="1505"/>
                  <a:pt x="2053" y="1507"/>
                  <a:pt x="2053" y="1509"/>
                </a:cubicBezTo>
                <a:cubicBezTo>
                  <a:pt x="2053" y="1510"/>
                  <a:pt x="2053" y="1510"/>
                  <a:pt x="2053" y="1510"/>
                </a:cubicBezTo>
                <a:cubicBezTo>
                  <a:pt x="2053" y="1510"/>
                  <a:pt x="2054" y="1510"/>
                  <a:pt x="2054" y="1511"/>
                </a:cubicBezTo>
                <a:cubicBezTo>
                  <a:pt x="2055" y="1511"/>
                  <a:pt x="2055" y="1511"/>
                  <a:pt x="2055" y="1511"/>
                </a:cubicBezTo>
                <a:cubicBezTo>
                  <a:pt x="2056" y="1518"/>
                  <a:pt x="2058" y="1523"/>
                  <a:pt x="2066" y="1524"/>
                </a:cubicBezTo>
                <a:cubicBezTo>
                  <a:pt x="2072" y="1522"/>
                  <a:pt x="2072" y="1516"/>
                  <a:pt x="2075" y="1512"/>
                </a:cubicBezTo>
                <a:cubicBezTo>
                  <a:pt x="2076" y="1511"/>
                  <a:pt x="2076" y="1510"/>
                  <a:pt x="2077" y="1509"/>
                </a:cubicBezTo>
                <a:cubicBezTo>
                  <a:pt x="2082" y="1507"/>
                  <a:pt x="2087" y="1508"/>
                  <a:pt x="2092" y="1505"/>
                </a:cubicBezTo>
                <a:cubicBezTo>
                  <a:pt x="2093" y="1505"/>
                  <a:pt x="2093" y="1504"/>
                  <a:pt x="2093" y="1503"/>
                </a:cubicBezTo>
                <a:cubicBezTo>
                  <a:pt x="2098" y="1502"/>
                  <a:pt x="2099" y="1510"/>
                  <a:pt x="2104" y="1509"/>
                </a:cubicBezTo>
                <a:cubicBezTo>
                  <a:pt x="2104" y="1508"/>
                  <a:pt x="2105" y="1507"/>
                  <a:pt x="2105" y="1506"/>
                </a:cubicBezTo>
                <a:cubicBezTo>
                  <a:pt x="2105" y="1504"/>
                  <a:pt x="2105" y="1502"/>
                  <a:pt x="2104" y="1499"/>
                </a:cubicBezTo>
                <a:cubicBezTo>
                  <a:pt x="2104" y="1499"/>
                  <a:pt x="2104" y="1499"/>
                  <a:pt x="2104" y="1499"/>
                </a:cubicBezTo>
                <a:cubicBezTo>
                  <a:pt x="2106" y="1498"/>
                  <a:pt x="2107" y="1498"/>
                  <a:pt x="2108" y="1497"/>
                </a:cubicBezTo>
                <a:cubicBezTo>
                  <a:pt x="2109" y="1502"/>
                  <a:pt x="2109" y="1508"/>
                  <a:pt x="2112" y="1512"/>
                </a:cubicBezTo>
                <a:cubicBezTo>
                  <a:pt x="2122" y="1523"/>
                  <a:pt x="2135" y="1532"/>
                  <a:pt x="2140" y="1548"/>
                </a:cubicBezTo>
                <a:cubicBezTo>
                  <a:pt x="2140" y="1548"/>
                  <a:pt x="2140" y="1549"/>
                  <a:pt x="2141" y="1549"/>
                </a:cubicBezTo>
                <a:cubicBezTo>
                  <a:pt x="2145" y="1552"/>
                  <a:pt x="2149" y="1550"/>
                  <a:pt x="2153" y="1549"/>
                </a:cubicBezTo>
                <a:cubicBezTo>
                  <a:pt x="2146" y="1566"/>
                  <a:pt x="2159" y="1573"/>
                  <a:pt x="2169" y="1581"/>
                </a:cubicBezTo>
                <a:cubicBezTo>
                  <a:pt x="2169" y="1581"/>
                  <a:pt x="2169" y="1581"/>
                  <a:pt x="2169" y="1581"/>
                </a:cubicBezTo>
                <a:cubicBezTo>
                  <a:pt x="2166" y="1591"/>
                  <a:pt x="2174" y="1599"/>
                  <a:pt x="2173" y="1608"/>
                </a:cubicBezTo>
                <a:cubicBezTo>
                  <a:pt x="2176" y="1622"/>
                  <a:pt x="2183" y="1616"/>
                  <a:pt x="2189" y="1612"/>
                </a:cubicBezTo>
                <a:cubicBezTo>
                  <a:pt x="2193" y="1611"/>
                  <a:pt x="2197" y="1608"/>
                  <a:pt x="2201" y="1607"/>
                </a:cubicBezTo>
                <a:cubicBezTo>
                  <a:pt x="2206" y="1612"/>
                  <a:pt x="2212" y="1616"/>
                  <a:pt x="2213" y="1624"/>
                </a:cubicBezTo>
                <a:cubicBezTo>
                  <a:pt x="2218" y="1626"/>
                  <a:pt x="2221" y="1622"/>
                  <a:pt x="2224" y="1619"/>
                </a:cubicBezTo>
                <a:cubicBezTo>
                  <a:pt x="2230" y="1623"/>
                  <a:pt x="2233" y="1616"/>
                  <a:pt x="2238" y="1615"/>
                </a:cubicBezTo>
                <a:cubicBezTo>
                  <a:pt x="2242" y="1614"/>
                  <a:pt x="2245" y="1606"/>
                  <a:pt x="2251" y="1611"/>
                </a:cubicBezTo>
                <a:cubicBezTo>
                  <a:pt x="2251" y="1618"/>
                  <a:pt x="2262" y="1612"/>
                  <a:pt x="2261" y="1620"/>
                </a:cubicBezTo>
                <a:cubicBezTo>
                  <a:pt x="2268" y="1622"/>
                  <a:pt x="2273" y="1618"/>
                  <a:pt x="2277" y="1612"/>
                </a:cubicBezTo>
                <a:cubicBezTo>
                  <a:pt x="2279" y="1611"/>
                  <a:pt x="2279" y="1609"/>
                  <a:pt x="2278" y="1606"/>
                </a:cubicBezTo>
                <a:cubicBezTo>
                  <a:pt x="2278" y="1606"/>
                  <a:pt x="2278" y="1606"/>
                  <a:pt x="2278" y="1606"/>
                </a:cubicBezTo>
                <a:cubicBezTo>
                  <a:pt x="2285" y="1603"/>
                  <a:pt x="2290" y="1598"/>
                  <a:pt x="2291" y="1590"/>
                </a:cubicBezTo>
                <a:cubicBezTo>
                  <a:pt x="2291" y="1590"/>
                  <a:pt x="2291" y="1589"/>
                  <a:pt x="2291" y="1588"/>
                </a:cubicBezTo>
                <a:cubicBezTo>
                  <a:pt x="2293" y="1587"/>
                  <a:pt x="2293" y="1586"/>
                  <a:pt x="2292" y="1584"/>
                </a:cubicBezTo>
                <a:cubicBezTo>
                  <a:pt x="2291" y="1584"/>
                  <a:pt x="2291" y="1584"/>
                  <a:pt x="2291" y="1584"/>
                </a:cubicBezTo>
                <a:cubicBezTo>
                  <a:pt x="2298" y="1579"/>
                  <a:pt x="2305" y="1575"/>
                  <a:pt x="2308" y="1567"/>
                </a:cubicBezTo>
                <a:cubicBezTo>
                  <a:pt x="2309" y="1566"/>
                  <a:pt x="2309" y="1565"/>
                  <a:pt x="2310" y="1564"/>
                </a:cubicBezTo>
                <a:cubicBezTo>
                  <a:pt x="2311" y="1563"/>
                  <a:pt x="2313" y="1562"/>
                  <a:pt x="2315" y="1560"/>
                </a:cubicBezTo>
                <a:cubicBezTo>
                  <a:pt x="2316" y="1560"/>
                  <a:pt x="2317" y="1559"/>
                  <a:pt x="2318" y="1558"/>
                </a:cubicBezTo>
                <a:cubicBezTo>
                  <a:pt x="2319" y="1557"/>
                  <a:pt x="2319" y="1556"/>
                  <a:pt x="2319" y="1555"/>
                </a:cubicBezTo>
                <a:cubicBezTo>
                  <a:pt x="2319" y="1555"/>
                  <a:pt x="2319" y="1555"/>
                  <a:pt x="2319" y="1555"/>
                </a:cubicBezTo>
                <a:cubicBezTo>
                  <a:pt x="2326" y="1554"/>
                  <a:pt x="2332" y="1554"/>
                  <a:pt x="2338" y="1559"/>
                </a:cubicBezTo>
                <a:cubicBezTo>
                  <a:pt x="2338" y="1559"/>
                  <a:pt x="2338" y="1559"/>
                  <a:pt x="2338" y="1559"/>
                </a:cubicBezTo>
                <a:cubicBezTo>
                  <a:pt x="2339" y="1558"/>
                  <a:pt x="2339" y="1557"/>
                  <a:pt x="2339" y="1555"/>
                </a:cubicBezTo>
                <a:cubicBezTo>
                  <a:pt x="2342" y="1556"/>
                  <a:pt x="2345" y="1557"/>
                  <a:pt x="2348" y="1558"/>
                </a:cubicBezTo>
                <a:cubicBezTo>
                  <a:pt x="2351" y="1557"/>
                  <a:pt x="2353" y="1555"/>
                  <a:pt x="2353" y="1552"/>
                </a:cubicBezTo>
                <a:cubicBezTo>
                  <a:pt x="2354" y="1549"/>
                  <a:pt x="2354" y="1546"/>
                  <a:pt x="2354" y="1543"/>
                </a:cubicBezTo>
                <a:cubicBezTo>
                  <a:pt x="2355" y="1543"/>
                  <a:pt x="2356" y="1543"/>
                  <a:pt x="2356" y="1543"/>
                </a:cubicBezTo>
                <a:cubicBezTo>
                  <a:pt x="2366" y="1546"/>
                  <a:pt x="2374" y="1543"/>
                  <a:pt x="2381" y="1535"/>
                </a:cubicBezTo>
                <a:cubicBezTo>
                  <a:pt x="2385" y="1533"/>
                  <a:pt x="2386" y="1539"/>
                  <a:pt x="2390" y="1539"/>
                </a:cubicBezTo>
                <a:cubicBezTo>
                  <a:pt x="2391" y="1538"/>
                  <a:pt x="2392" y="1537"/>
                  <a:pt x="2393" y="1535"/>
                </a:cubicBezTo>
                <a:cubicBezTo>
                  <a:pt x="2394" y="1537"/>
                  <a:pt x="2395" y="1539"/>
                  <a:pt x="2397" y="1540"/>
                </a:cubicBezTo>
                <a:cubicBezTo>
                  <a:pt x="2398" y="1542"/>
                  <a:pt x="2399" y="1545"/>
                  <a:pt x="2399" y="1547"/>
                </a:cubicBezTo>
                <a:cubicBezTo>
                  <a:pt x="2403" y="1549"/>
                  <a:pt x="2406" y="1548"/>
                  <a:pt x="2409" y="1546"/>
                </a:cubicBezTo>
                <a:cubicBezTo>
                  <a:pt x="2415" y="1542"/>
                  <a:pt x="2417" y="1537"/>
                  <a:pt x="2416" y="1530"/>
                </a:cubicBezTo>
                <a:cubicBezTo>
                  <a:pt x="2424" y="1532"/>
                  <a:pt x="2431" y="1533"/>
                  <a:pt x="2438" y="1530"/>
                </a:cubicBezTo>
                <a:cubicBezTo>
                  <a:pt x="2439" y="1531"/>
                  <a:pt x="2440" y="1532"/>
                  <a:pt x="2441" y="1534"/>
                </a:cubicBezTo>
                <a:cubicBezTo>
                  <a:pt x="2441" y="1536"/>
                  <a:pt x="2441" y="1539"/>
                  <a:pt x="2440" y="1542"/>
                </a:cubicBezTo>
                <a:cubicBezTo>
                  <a:pt x="2442" y="1547"/>
                  <a:pt x="2439" y="1552"/>
                  <a:pt x="2443" y="1556"/>
                </a:cubicBezTo>
                <a:cubicBezTo>
                  <a:pt x="2445" y="1555"/>
                  <a:pt x="2447" y="1554"/>
                  <a:pt x="2449" y="1553"/>
                </a:cubicBezTo>
                <a:cubicBezTo>
                  <a:pt x="2450" y="1553"/>
                  <a:pt x="2451" y="1553"/>
                  <a:pt x="2452" y="1553"/>
                </a:cubicBezTo>
                <a:cubicBezTo>
                  <a:pt x="2455" y="1556"/>
                  <a:pt x="2460" y="1554"/>
                  <a:pt x="2463" y="1556"/>
                </a:cubicBezTo>
                <a:cubicBezTo>
                  <a:pt x="2467" y="1556"/>
                  <a:pt x="2469" y="1559"/>
                  <a:pt x="2471" y="1561"/>
                </a:cubicBezTo>
                <a:cubicBezTo>
                  <a:pt x="2471" y="1562"/>
                  <a:pt x="2471" y="1563"/>
                  <a:pt x="2471" y="1564"/>
                </a:cubicBezTo>
                <a:cubicBezTo>
                  <a:pt x="2475" y="1569"/>
                  <a:pt x="2478" y="1572"/>
                  <a:pt x="2484" y="1567"/>
                </a:cubicBezTo>
                <a:cubicBezTo>
                  <a:pt x="2489" y="1562"/>
                  <a:pt x="2500" y="1567"/>
                  <a:pt x="2501" y="1556"/>
                </a:cubicBezTo>
                <a:cubicBezTo>
                  <a:pt x="2501" y="1555"/>
                  <a:pt x="2502" y="1555"/>
                  <a:pt x="2502" y="1554"/>
                </a:cubicBezTo>
                <a:cubicBezTo>
                  <a:pt x="2503" y="1550"/>
                  <a:pt x="2503" y="1545"/>
                  <a:pt x="2502" y="1541"/>
                </a:cubicBezTo>
                <a:cubicBezTo>
                  <a:pt x="2502" y="1540"/>
                  <a:pt x="2502" y="1540"/>
                  <a:pt x="2502" y="1540"/>
                </a:cubicBezTo>
                <a:cubicBezTo>
                  <a:pt x="2503" y="1539"/>
                  <a:pt x="2503" y="1537"/>
                  <a:pt x="2504" y="1536"/>
                </a:cubicBezTo>
                <a:cubicBezTo>
                  <a:pt x="2505" y="1535"/>
                  <a:pt x="2505" y="1533"/>
                  <a:pt x="2506" y="1531"/>
                </a:cubicBezTo>
                <a:cubicBezTo>
                  <a:pt x="2511" y="1534"/>
                  <a:pt x="2516" y="1534"/>
                  <a:pt x="2521" y="1531"/>
                </a:cubicBezTo>
                <a:cubicBezTo>
                  <a:pt x="2521" y="1534"/>
                  <a:pt x="2525" y="1534"/>
                  <a:pt x="2528" y="1535"/>
                </a:cubicBezTo>
                <a:cubicBezTo>
                  <a:pt x="2530" y="1538"/>
                  <a:pt x="2532" y="1540"/>
                  <a:pt x="2534" y="1542"/>
                </a:cubicBezTo>
                <a:cubicBezTo>
                  <a:pt x="2539" y="1540"/>
                  <a:pt x="2543" y="1543"/>
                  <a:pt x="2545" y="1547"/>
                </a:cubicBezTo>
                <a:cubicBezTo>
                  <a:pt x="2544" y="1548"/>
                  <a:pt x="2543" y="1549"/>
                  <a:pt x="2542" y="1550"/>
                </a:cubicBezTo>
                <a:cubicBezTo>
                  <a:pt x="2542" y="1552"/>
                  <a:pt x="2543" y="1554"/>
                  <a:pt x="2546" y="1554"/>
                </a:cubicBezTo>
                <a:cubicBezTo>
                  <a:pt x="2547" y="1555"/>
                  <a:pt x="2548" y="1555"/>
                  <a:pt x="2549" y="1555"/>
                </a:cubicBezTo>
                <a:cubicBezTo>
                  <a:pt x="2551" y="1557"/>
                  <a:pt x="2551" y="1563"/>
                  <a:pt x="2557" y="1560"/>
                </a:cubicBezTo>
                <a:cubicBezTo>
                  <a:pt x="2557" y="1559"/>
                  <a:pt x="2558" y="1558"/>
                  <a:pt x="2558" y="1557"/>
                </a:cubicBezTo>
                <a:cubicBezTo>
                  <a:pt x="2568" y="1564"/>
                  <a:pt x="2578" y="1572"/>
                  <a:pt x="2587" y="1556"/>
                </a:cubicBezTo>
                <a:cubicBezTo>
                  <a:pt x="2588" y="1555"/>
                  <a:pt x="2588" y="1553"/>
                  <a:pt x="2589" y="1552"/>
                </a:cubicBezTo>
                <a:cubicBezTo>
                  <a:pt x="2592" y="1553"/>
                  <a:pt x="2596" y="1556"/>
                  <a:pt x="2600" y="1556"/>
                </a:cubicBezTo>
                <a:cubicBezTo>
                  <a:pt x="2600" y="1556"/>
                  <a:pt x="2600" y="1556"/>
                  <a:pt x="2600" y="1556"/>
                </a:cubicBezTo>
                <a:cubicBezTo>
                  <a:pt x="2601" y="1556"/>
                  <a:pt x="2602" y="1556"/>
                  <a:pt x="2603" y="1556"/>
                </a:cubicBezTo>
                <a:cubicBezTo>
                  <a:pt x="2603" y="1556"/>
                  <a:pt x="2603" y="1556"/>
                  <a:pt x="2603" y="1556"/>
                </a:cubicBezTo>
                <a:cubicBezTo>
                  <a:pt x="2612" y="1558"/>
                  <a:pt x="2611" y="1567"/>
                  <a:pt x="2615" y="1573"/>
                </a:cubicBezTo>
                <a:cubicBezTo>
                  <a:pt x="2617" y="1574"/>
                  <a:pt x="2621" y="1576"/>
                  <a:pt x="2622" y="1575"/>
                </a:cubicBezTo>
                <a:cubicBezTo>
                  <a:pt x="2636" y="1567"/>
                  <a:pt x="2642" y="1577"/>
                  <a:pt x="2648" y="1587"/>
                </a:cubicBezTo>
                <a:cubicBezTo>
                  <a:pt x="2650" y="1587"/>
                  <a:pt x="2652" y="1586"/>
                  <a:pt x="2653" y="1585"/>
                </a:cubicBezTo>
                <a:cubicBezTo>
                  <a:pt x="2657" y="1581"/>
                  <a:pt x="2657" y="1577"/>
                  <a:pt x="2655" y="1572"/>
                </a:cubicBezTo>
                <a:cubicBezTo>
                  <a:pt x="2655" y="1571"/>
                  <a:pt x="2655" y="1571"/>
                  <a:pt x="2655" y="1571"/>
                </a:cubicBezTo>
                <a:cubicBezTo>
                  <a:pt x="2656" y="1569"/>
                  <a:pt x="2658" y="1568"/>
                  <a:pt x="2660" y="1566"/>
                </a:cubicBezTo>
                <a:cubicBezTo>
                  <a:pt x="2664" y="1564"/>
                  <a:pt x="2667" y="1560"/>
                  <a:pt x="2663" y="1555"/>
                </a:cubicBezTo>
                <a:cubicBezTo>
                  <a:pt x="2663" y="1554"/>
                  <a:pt x="2662" y="1553"/>
                  <a:pt x="2661" y="1553"/>
                </a:cubicBezTo>
                <a:cubicBezTo>
                  <a:pt x="2661" y="1552"/>
                  <a:pt x="2661" y="1552"/>
                  <a:pt x="2661" y="1551"/>
                </a:cubicBezTo>
                <a:cubicBezTo>
                  <a:pt x="2661" y="1551"/>
                  <a:pt x="2661" y="1551"/>
                  <a:pt x="2661" y="1551"/>
                </a:cubicBezTo>
                <a:cubicBezTo>
                  <a:pt x="2662" y="1550"/>
                  <a:pt x="2662" y="1550"/>
                  <a:pt x="2663" y="1549"/>
                </a:cubicBezTo>
                <a:cubicBezTo>
                  <a:pt x="2663" y="1551"/>
                  <a:pt x="2664" y="1554"/>
                  <a:pt x="2665" y="1556"/>
                </a:cubicBezTo>
                <a:cubicBezTo>
                  <a:pt x="2669" y="1559"/>
                  <a:pt x="2671" y="1557"/>
                  <a:pt x="2673" y="1554"/>
                </a:cubicBezTo>
                <a:cubicBezTo>
                  <a:pt x="2676" y="1551"/>
                  <a:pt x="2680" y="1548"/>
                  <a:pt x="2683" y="1545"/>
                </a:cubicBezTo>
                <a:cubicBezTo>
                  <a:pt x="2685" y="1541"/>
                  <a:pt x="2687" y="1541"/>
                  <a:pt x="2690" y="1542"/>
                </a:cubicBezTo>
                <a:cubicBezTo>
                  <a:pt x="2691" y="1540"/>
                  <a:pt x="2693" y="1539"/>
                  <a:pt x="2694" y="1537"/>
                </a:cubicBezTo>
                <a:cubicBezTo>
                  <a:pt x="2695" y="1537"/>
                  <a:pt x="2697" y="1537"/>
                  <a:pt x="2699" y="1537"/>
                </a:cubicBezTo>
                <a:cubicBezTo>
                  <a:pt x="2699" y="1537"/>
                  <a:pt x="2699" y="1537"/>
                  <a:pt x="2699" y="1537"/>
                </a:cubicBezTo>
                <a:cubicBezTo>
                  <a:pt x="2699" y="1539"/>
                  <a:pt x="2700" y="1541"/>
                  <a:pt x="2700" y="1543"/>
                </a:cubicBezTo>
                <a:cubicBezTo>
                  <a:pt x="2708" y="1545"/>
                  <a:pt x="2715" y="1542"/>
                  <a:pt x="2722" y="1538"/>
                </a:cubicBezTo>
                <a:cubicBezTo>
                  <a:pt x="2722" y="1538"/>
                  <a:pt x="2722" y="1538"/>
                  <a:pt x="2722" y="1538"/>
                </a:cubicBezTo>
                <a:cubicBezTo>
                  <a:pt x="2722" y="1539"/>
                  <a:pt x="2722" y="1540"/>
                  <a:pt x="2722" y="1541"/>
                </a:cubicBezTo>
                <a:cubicBezTo>
                  <a:pt x="2722" y="1541"/>
                  <a:pt x="2722" y="1541"/>
                  <a:pt x="2722" y="1541"/>
                </a:cubicBezTo>
                <a:cubicBezTo>
                  <a:pt x="2722" y="1541"/>
                  <a:pt x="2721" y="1542"/>
                  <a:pt x="2720" y="1542"/>
                </a:cubicBezTo>
                <a:cubicBezTo>
                  <a:pt x="2720" y="1548"/>
                  <a:pt x="2721" y="1553"/>
                  <a:pt x="2726" y="1554"/>
                </a:cubicBezTo>
                <a:cubicBezTo>
                  <a:pt x="2735" y="1557"/>
                  <a:pt x="2735" y="1564"/>
                  <a:pt x="2736" y="1571"/>
                </a:cubicBezTo>
                <a:cubicBezTo>
                  <a:pt x="2737" y="1572"/>
                  <a:pt x="2738" y="1573"/>
                  <a:pt x="2739" y="1575"/>
                </a:cubicBezTo>
                <a:cubicBezTo>
                  <a:pt x="2742" y="1577"/>
                  <a:pt x="2746" y="1578"/>
                  <a:pt x="2749" y="1581"/>
                </a:cubicBezTo>
                <a:cubicBezTo>
                  <a:pt x="2750" y="1582"/>
                  <a:pt x="2751" y="1583"/>
                  <a:pt x="2751" y="1584"/>
                </a:cubicBezTo>
                <a:cubicBezTo>
                  <a:pt x="2762" y="1580"/>
                  <a:pt x="2768" y="1590"/>
                  <a:pt x="2777" y="1592"/>
                </a:cubicBezTo>
                <a:cubicBezTo>
                  <a:pt x="2780" y="1594"/>
                  <a:pt x="2784" y="1593"/>
                  <a:pt x="2786" y="1596"/>
                </a:cubicBezTo>
                <a:cubicBezTo>
                  <a:pt x="2786" y="1600"/>
                  <a:pt x="2789" y="1601"/>
                  <a:pt x="2792" y="1603"/>
                </a:cubicBezTo>
                <a:cubicBezTo>
                  <a:pt x="2794" y="1601"/>
                  <a:pt x="2795" y="1598"/>
                  <a:pt x="2796" y="1596"/>
                </a:cubicBezTo>
                <a:cubicBezTo>
                  <a:pt x="2796" y="1595"/>
                  <a:pt x="2797" y="1595"/>
                  <a:pt x="2797" y="1594"/>
                </a:cubicBezTo>
                <a:cubicBezTo>
                  <a:pt x="2799" y="1593"/>
                  <a:pt x="2801" y="1592"/>
                  <a:pt x="2802" y="1590"/>
                </a:cubicBezTo>
                <a:cubicBezTo>
                  <a:pt x="2804" y="1587"/>
                  <a:pt x="2807" y="1586"/>
                  <a:pt x="2809" y="1583"/>
                </a:cubicBezTo>
                <a:cubicBezTo>
                  <a:pt x="2809" y="1583"/>
                  <a:pt x="2809" y="1583"/>
                  <a:pt x="2809" y="1583"/>
                </a:cubicBezTo>
                <a:cubicBezTo>
                  <a:pt x="2814" y="1580"/>
                  <a:pt x="2819" y="1576"/>
                  <a:pt x="2824" y="1574"/>
                </a:cubicBezTo>
                <a:cubicBezTo>
                  <a:pt x="2827" y="1571"/>
                  <a:pt x="2832" y="1568"/>
                  <a:pt x="2832" y="1563"/>
                </a:cubicBezTo>
                <a:cubicBezTo>
                  <a:pt x="2832" y="1562"/>
                  <a:pt x="2832" y="1560"/>
                  <a:pt x="2831" y="1559"/>
                </a:cubicBezTo>
                <a:cubicBezTo>
                  <a:pt x="2832" y="1559"/>
                  <a:pt x="2832" y="1559"/>
                  <a:pt x="2832" y="1559"/>
                </a:cubicBezTo>
                <a:cubicBezTo>
                  <a:pt x="2833" y="1558"/>
                  <a:pt x="2833" y="1557"/>
                  <a:pt x="2834" y="1556"/>
                </a:cubicBezTo>
                <a:cubicBezTo>
                  <a:pt x="2835" y="1559"/>
                  <a:pt x="2837" y="1561"/>
                  <a:pt x="2840" y="1562"/>
                </a:cubicBezTo>
                <a:cubicBezTo>
                  <a:pt x="2847" y="1564"/>
                  <a:pt x="2854" y="1564"/>
                  <a:pt x="2861" y="1562"/>
                </a:cubicBezTo>
                <a:cubicBezTo>
                  <a:pt x="2865" y="1559"/>
                  <a:pt x="2869" y="1557"/>
                  <a:pt x="2870" y="1551"/>
                </a:cubicBezTo>
                <a:cubicBezTo>
                  <a:pt x="2870" y="1551"/>
                  <a:pt x="2869" y="1550"/>
                  <a:pt x="2869" y="1550"/>
                </a:cubicBezTo>
                <a:cubicBezTo>
                  <a:pt x="2875" y="1548"/>
                  <a:pt x="2876" y="1544"/>
                  <a:pt x="2873" y="1539"/>
                </a:cubicBezTo>
                <a:cubicBezTo>
                  <a:pt x="2874" y="1539"/>
                  <a:pt x="2875" y="1539"/>
                  <a:pt x="2876" y="1539"/>
                </a:cubicBezTo>
                <a:cubicBezTo>
                  <a:pt x="2886" y="1534"/>
                  <a:pt x="2893" y="1524"/>
                  <a:pt x="2905" y="1521"/>
                </a:cubicBezTo>
                <a:cubicBezTo>
                  <a:pt x="2906" y="1521"/>
                  <a:pt x="2906" y="1521"/>
                  <a:pt x="2906" y="1521"/>
                </a:cubicBezTo>
                <a:cubicBezTo>
                  <a:pt x="2906" y="1523"/>
                  <a:pt x="2906" y="1524"/>
                  <a:pt x="2905" y="1526"/>
                </a:cubicBezTo>
                <a:cubicBezTo>
                  <a:pt x="2909" y="1526"/>
                  <a:pt x="2910" y="1524"/>
                  <a:pt x="2911" y="1522"/>
                </a:cubicBezTo>
                <a:cubicBezTo>
                  <a:pt x="2912" y="1522"/>
                  <a:pt x="2913" y="1522"/>
                  <a:pt x="2914" y="1522"/>
                </a:cubicBezTo>
                <a:cubicBezTo>
                  <a:pt x="2915" y="1522"/>
                  <a:pt x="2915" y="1521"/>
                  <a:pt x="2916" y="1521"/>
                </a:cubicBezTo>
                <a:cubicBezTo>
                  <a:pt x="2917" y="1524"/>
                  <a:pt x="2918" y="1527"/>
                  <a:pt x="2918" y="1531"/>
                </a:cubicBezTo>
                <a:cubicBezTo>
                  <a:pt x="2922" y="1534"/>
                  <a:pt x="2920" y="1539"/>
                  <a:pt x="2920" y="1543"/>
                </a:cubicBezTo>
                <a:cubicBezTo>
                  <a:pt x="2926" y="1536"/>
                  <a:pt x="2923" y="1527"/>
                  <a:pt x="2925" y="1519"/>
                </a:cubicBezTo>
                <a:cubicBezTo>
                  <a:pt x="2925" y="1519"/>
                  <a:pt x="2925" y="1519"/>
                  <a:pt x="2925" y="1519"/>
                </a:cubicBezTo>
                <a:cubicBezTo>
                  <a:pt x="2927" y="1519"/>
                  <a:pt x="2929" y="1519"/>
                  <a:pt x="2931" y="1519"/>
                </a:cubicBezTo>
                <a:cubicBezTo>
                  <a:pt x="2936" y="1508"/>
                  <a:pt x="2942" y="1512"/>
                  <a:pt x="2948" y="1519"/>
                </a:cubicBezTo>
                <a:cubicBezTo>
                  <a:pt x="2948" y="1521"/>
                  <a:pt x="2949" y="1522"/>
                  <a:pt x="2951" y="1520"/>
                </a:cubicBezTo>
                <a:cubicBezTo>
                  <a:pt x="2951" y="1520"/>
                  <a:pt x="2951" y="1520"/>
                  <a:pt x="2951" y="1520"/>
                </a:cubicBezTo>
                <a:cubicBezTo>
                  <a:pt x="2959" y="1522"/>
                  <a:pt x="2961" y="1513"/>
                  <a:pt x="2967" y="1512"/>
                </a:cubicBezTo>
                <a:cubicBezTo>
                  <a:pt x="2968" y="1510"/>
                  <a:pt x="2969" y="1509"/>
                  <a:pt x="2969" y="1507"/>
                </a:cubicBezTo>
                <a:cubicBezTo>
                  <a:pt x="2969" y="1507"/>
                  <a:pt x="2969" y="1506"/>
                  <a:pt x="2969" y="1506"/>
                </a:cubicBezTo>
                <a:cubicBezTo>
                  <a:pt x="2970" y="1503"/>
                  <a:pt x="2971" y="1500"/>
                  <a:pt x="2969" y="1498"/>
                </a:cubicBezTo>
                <a:cubicBezTo>
                  <a:pt x="2970" y="1497"/>
                  <a:pt x="2970" y="1497"/>
                  <a:pt x="2970" y="1497"/>
                </a:cubicBezTo>
                <a:cubicBezTo>
                  <a:pt x="2971" y="1495"/>
                  <a:pt x="2972" y="1493"/>
                  <a:pt x="2972" y="1490"/>
                </a:cubicBezTo>
                <a:cubicBezTo>
                  <a:pt x="2971" y="1489"/>
                  <a:pt x="2971" y="1488"/>
                  <a:pt x="2971" y="1487"/>
                </a:cubicBezTo>
                <a:cubicBezTo>
                  <a:pt x="2975" y="1488"/>
                  <a:pt x="2980" y="1485"/>
                  <a:pt x="2984" y="1485"/>
                </a:cubicBezTo>
                <a:cubicBezTo>
                  <a:pt x="2996" y="1497"/>
                  <a:pt x="3004" y="1490"/>
                  <a:pt x="3012" y="1482"/>
                </a:cubicBezTo>
                <a:cubicBezTo>
                  <a:pt x="3011" y="1485"/>
                  <a:pt x="3013" y="1488"/>
                  <a:pt x="3016" y="1490"/>
                </a:cubicBezTo>
                <a:cubicBezTo>
                  <a:pt x="3018" y="1490"/>
                  <a:pt x="3019" y="1490"/>
                  <a:pt x="3020" y="1491"/>
                </a:cubicBezTo>
                <a:cubicBezTo>
                  <a:pt x="3020" y="1494"/>
                  <a:pt x="3018" y="1498"/>
                  <a:pt x="3019" y="1502"/>
                </a:cubicBezTo>
                <a:cubicBezTo>
                  <a:pt x="3022" y="1504"/>
                  <a:pt x="3025" y="1509"/>
                  <a:pt x="3030" y="1505"/>
                </a:cubicBezTo>
                <a:cubicBezTo>
                  <a:pt x="3037" y="1497"/>
                  <a:pt x="3048" y="1498"/>
                  <a:pt x="3057" y="1496"/>
                </a:cubicBezTo>
                <a:cubicBezTo>
                  <a:pt x="3057" y="1498"/>
                  <a:pt x="3057" y="1499"/>
                  <a:pt x="3057" y="1501"/>
                </a:cubicBezTo>
                <a:cubicBezTo>
                  <a:pt x="3068" y="1501"/>
                  <a:pt x="3077" y="1495"/>
                  <a:pt x="3086" y="1490"/>
                </a:cubicBezTo>
                <a:cubicBezTo>
                  <a:pt x="3088" y="1492"/>
                  <a:pt x="3090" y="1494"/>
                  <a:pt x="3092" y="1496"/>
                </a:cubicBezTo>
                <a:cubicBezTo>
                  <a:pt x="3094" y="1493"/>
                  <a:pt x="3096" y="1488"/>
                  <a:pt x="3102" y="1491"/>
                </a:cubicBezTo>
                <a:cubicBezTo>
                  <a:pt x="3103" y="1491"/>
                  <a:pt x="3104" y="1491"/>
                  <a:pt x="3105" y="1492"/>
                </a:cubicBezTo>
                <a:cubicBezTo>
                  <a:pt x="3106" y="1494"/>
                  <a:pt x="3109" y="1495"/>
                  <a:pt x="3111" y="1495"/>
                </a:cubicBezTo>
                <a:cubicBezTo>
                  <a:pt x="3118" y="1498"/>
                  <a:pt x="3123" y="1484"/>
                  <a:pt x="3131" y="1493"/>
                </a:cubicBezTo>
                <a:cubicBezTo>
                  <a:pt x="3132" y="1494"/>
                  <a:pt x="3133" y="1494"/>
                  <a:pt x="3134" y="1494"/>
                </a:cubicBezTo>
                <a:cubicBezTo>
                  <a:pt x="3136" y="1492"/>
                  <a:pt x="3138" y="1491"/>
                  <a:pt x="3140" y="1490"/>
                </a:cubicBezTo>
                <a:cubicBezTo>
                  <a:pt x="3140" y="1490"/>
                  <a:pt x="3140" y="1490"/>
                  <a:pt x="3140" y="1490"/>
                </a:cubicBezTo>
                <a:cubicBezTo>
                  <a:pt x="3141" y="1495"/>
                  <a:pt x="3140" y="1499"/>
                  <a:pt x="3143" y="1503"/>
                </a:cubicBezTo>
                <a:cubicBezTo>
                  <a:pt x="3144" y="1505"/>
                  <a:pt x="3146" y="1505"/>
                  <a:pt x="3149" y="1504"/>
                </a:cubicBezTo>
                <a:cubicBezTo>
                  <a:pt x="3150" y="1504"/>
                  <a:pt x="3150" y="1504"/>
                  <a:pt x="3151" y="1504"/>
                </a:cubicBezTo>
                <a:cubicBezTo>
                  <a:pt x="3152" y="1505"/>
                  <a:pt x="3154" y="1506"/>
                  <a:pt x="3156" y="1507"/>
                </a:cubicBezTo>
                <a:cubicBezTo>
                  <a:pt x="3158" y="1508"/>
                  <a:pt x="3159" y="1508"/>
                  <a:pt x="3161" y="1507"/>
                </a:cubicBezTo>
                <a:cubicBezTo>
                  <a:pt x="3161" y="1506"/>
                  <a:pt x="3162" y="1505"/>
                  <a:pt x="3162" y="1505"/>
                </a:cubicBezTo>
                <a:cubicBezTo>
                  <a:pt x="3164" y="1504"/>
                  <a:pt x="3164" y="1503"/>
                  <a:pt x="3163" y="1502"/>
                </a:cubicBezTo>
                <a:cubicBezTo>
                  <a:pt x="3168" y="1504"/>
                  <a:pt x="3175" y="1502"/>
                  <a:pt x="3178" y="1509"/>
                </a:cubicBezTo>
                <a:cubicBezTo>
                  <a:pt x="3179" y="1510"/>
                  <a:pt x="3180" y="1511"/>
                  <a:pt x="3180" y="1512"/>
                </a:cubicBezTo>
                <a:cubicBezTo>
                  <a:pt x="3181" y="1512"/>
                  <a:pt x="3182" y="1512"/>
                  <a:pt x="3183" y="1512"/>
                </a:cubicBezTo>
                <a:cubicBezTo>
                  <a:pt x="3183" y="1512"/>
                  <a:pt x="3183" y="1512"/>
                  <a:pt x="3183" y="1512"/>
                </a:cubicBezTo>
                <a:cubicBezTo>
                  <a:pt x="3185" y="1515"/>
                  <a:pt x="3188" y="1517"/>
                  <a:pt x="3190" y="1520"/>
                </a:cubicBezTo>
                <a:cubicBezTo>
                  <a:pt x="3192" y="1520"/>
                  <a:pt x="3194" y="1515"/>
                  <a:pt x="3197" y="1519"/>
                </a:cubicBezTo>
                <a:cubicBezTo>
                  <a:pt x="3202" y="1519"/>
                  <a:pt x="3209" y="1520"/>
                  <a:pt x="3208" y="1511"/>
                </a:cubicBezTo>
                <a:cubicBezTo>
                  <a:pt x="3208" y="1503"/>
                  <a:pt x="3212" y="1506"/>
                  <a:pt x="3215" y="1508"/>
                </a:cubicBezTo>
                <a:cubicBezTo>
                  <a:pt x="3215" y="1508"/>
                  <a:pt x="3216" y="1509"/>
                  <a:pt x="3216" y="1510"/>
                </a:cubicBezTo>
                <a:cubicBezTo>
                  <a:pt x="3214" y="1513"/>
                  <a:pt x="3215" y="1515"/>
                  <a:pt x="3219" y="1517"/>
                </a:cubicBezTo>
                <a:cubicBezTo>
                  <a:pt x="3222" y="1518"/>
                  <a:pt x="3224" y="1520"/>
                  <a:pt x="3227" y="1521"/>
                </a:cubicBezTo>
                <a:cubicBezTo>
                  <a:pt x="3226" y="1521"/>
                  <a:pt x="3226" y="1522"/>
                  <a:pt x="3225" y="1522"/>
                </a:cubicBezTo>
                <a:cubicBezTo>
                  <a:pt x="3220" y="1529"/>
                  <a:pt x="3222" y="1537"/>
                  <a:pt x="3224" y="1544"/>
                </a:cubicBezTo>
                <a:cubicBezTo>
                  <a:pt x="3225" y="1552"/>
                  <a:pt x="3227" y="1558"/>
                  <a:pt x="3235" y="1560"/>
                </a:cubicBezTo>
                <a:cubicBezTo>
                  <a:pt x="3239" y="1563"/>
                  <a:pt x="3241" y="1569"/>
                  <a:pt x="3247" y="1568"/>
                </a:cubicBezTo>
                <a:cubicBezTo>
                  <a:pt x="3250" y="1571"/>
                  <a:pt x="3252" y="1576"/>
                  <a:pt x="3256" y="1578"/>
                </a:cubicBezTo>
                <a:cubicBezTo>
                  <a:pt x="3260" y="1577"/>
                  <a:pt x="3263" y="1575"/>
                  <a:pt x="3264" y="1572"/>
                </a:cubicBezTo>
                <a:cubicBezTo>
                  <a:pt x="3264" y="1572"/>
                  <a:pt x="3264" y="1572"/>
                  <a:pt x="3264" y="1572"/>
                </a:cubicBezTo>
                <a:cubicBezTo>
                  <a:pt x="3267" y="1570"/>
                  <a:pt x="3267" y="1568"/>
                  <a:pt x="3267" y="1565"/>
                </a:cubicBezTo>
                <a:cubicBezTo>
                  <a:pt x="3274" y="1570"/>
                  <a:pt x="3281" y="1573"/>
                  <a:pt x="3289" y="1570"/>
                </a:cubicBezTo>
                <a:cubicBezTo>
                  <a:pt x="3299" y="1570"/>
                  <a:pt x="3308" y="1572"/>
                  <a:pt x="3311" y="1584"/>
                </a:cubicBezTo>
                <a:cubicBezTo>
                  <a:pt x="3313" y="1585"/>
                  <a:pt x="3314" y="1586"/>
                  <a:pt x="3316" y="1587"/>
                </a:cubicBezTo>
                <a:cubicBezTo>
                  <a:pt x="3318" y="1588"/>
                  <a:pt x="3319" y="1587"/>
                  <a:pt x="3321" y="1586"/>
                </a:cubicBezTo>
                <a:cubicBezTo>
                  <a:pt x="3319" y="1589"/>
                  <a:pt x="3319" y="1591"/>
                  <a:pt x="3320" y="1594"/>
                </a:cubicBezTo>
                <a:cubicBezTo>
                  <a:pt x="3324" y="1598"/>
                  <a:pt x="3326" y="1603"/>
                  <a:pt x="3331" y="1604"/>
                </a:cubicBezTo>
                <a:cubicBezTo>
                  <a:pt x="3331" y="1607"/>
                  <a:pt x="3332" y="1610"/>
                  <a:pt x="3333" y="1613"/>
                </a:cubicBezTo>
                <a:cubicBezTo>
                  <a:pt x="3334" y="1620"/>
                  <a:pt x="3338" y="1625"/>
                  <a:pt x="3346" y="1626"/>
                </a:cubicBezTo>
                <a:cubicBezTo>
                  <a:pt x="3346" y="1626"/>
                  <a:pt x="3346" y="1626"/>
                  <a:pt x="3346" y="1626"/>
                </a:cubicBezTo>
                <a:cubicBezTo>
                  <a:pt x="3346" y="1627"/>
                  <a:pt x="3346" y="1627"/>
                  <a:pt x="3346" y="1627"/>
                </a:cubicBezTo>
                <a:cubicBezTo>
                  <a:pt x="3353" y="1635"/>
                  <a:pt x="3361" y="1642"/>
                  <a:pt x="3371" y="1646"/>
                </a:cubicBezTo>
                <a:cubicBezTo>
                  <a:pt x="3373" y="1646"/>
                  <a:pt x="3376" y="1646"/>
                  <a:pt x="3378" y="1644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5"/>
                  <a:pt x="3379" y="1645"/>
                  <a:pt x="3379" y="1645"/>
                </a:cubicBezTo>
                <a:cubicBezTo>
                  <a:pt x="3379" y="1648"/>
                  <a:pt x="3380" y="1650"/>
                  <a:pt x="3382" y="1652"/>
                </a:cubicBezTo>
                <a:cubicBezTo>
                  <a:pt x="3388" y="1656"/>
                  <a:pt x="3397" y="1652"/>
                  <a:pt x="3402" y="1659"/>
                </a:cubicBezTo>
                <a:cubicBezTo>
                  <a:pt x="3407" y="1662"/>
                  <a:pt x="3410" y="1667"/>
                  <a:pt x="3416" y="1667"/>
                </a:cubicBezTo>
                <a:cubicBezTo>
                  <a:pt x="3416" y="1668"/>
                  <a:pt x="3416" y="1668"/>
                  <a:pt x="3416" y="1669"/>
                </a:cubicBezTo>
                <a:cubicBezTo>
                  <a:pt x="3419" y="1672"/>
                  <a:pt x="3422" y="1673"/>
                  <a:pt x="3426" y="1675"/>
                </a:cubicBezTo>
                <a:cubicBezTo>
                  <a:pt x="3430" y="1677"/>
                  <a:pt x="3437" y="1673"/>
                  <a:pt x="3440" y="1680"/>
                </a:cubicBezTo>
                <a:cubicBezTo>
                  <a:pt x="3441" y="1681"/>
                  <a:pt x="3442" y="1682"/>
                  <a:pt x="3443" y="1683"/>
                </a:cubicBezTo>
                <a:cubicBezTo>
                  <a:pt x="3450" y="1688"/>
                  <a:pt x="3458" y="1690"/>
                  <a:pt x="3466" y="1688"/>
                </a:cubicBezTo>
                <a:cubicBezTo>
                  <a:pt x="3466" y="1692"/>
                  <a:pt x="3465" y="1696"/>
                  <a:pt x="3470" y="1698"/>
                </a:cubicBezTo>
                <a:cubicBezTo>
                  <a:pt x="3474" y="1706"/>
                  <a:pt x="3482" y="1702"/>
                  <a:pt x="3488" y="1704"/>
                </a:cubicBezTo>
                <a:cubicBezTo>
                  <a:pt x="3491" y="1704"/>
                  <a:pt x="3493" y="1703"/>
                  <a:pt x="3496" y="1702"/>
                </a:cubicBezTo>
                <a:cubicBezTo>
                  <a:pt x="3496" y="1702"/>
                  <a:pt x="3497" y="1702"/>
                  <a:pt x="3498" y="1701"/>
                </a:cubicBezTo>
                <a:cubicBezTo>
                  <a:pt x="3499" y="1702"/>
                  <a:pt x="3501" y="1702"/>
                  <a:pt x="3503" y="1703"/>
                </a:cubicBezTo>
                <a:cubicBezTo>
                  <a:pt x="3509" y="1703"/>
                  <a:pt x="3515" y="1705"/>
                  <a:pt x="3520" y="1699"/>
                </a:cubicBezTo>
                <a:cubicBezTo>
                  <a:pt x="3520" y="1699"/>
                  <a:pt x="3520" y="1699"/>
                  <a:pt x="3521" y="1700"/>
                </a:cubicBezTo>
                <a:cubicBezTo>
                  <a:pt x="3521" y="1700"/>
                  <a:pt x="3521" y="1700"/>
                  <a:pt x="3521" y="1700"/>
                </a:cubicBezTo>
                <a:cubicBezTo>
                  <a:pt x="3523" y="1706"/>
                  <a:pt x="3531" y="1706"/>
                  <a:pt x="3535" y="1709"/>
                </a:cubicBezTo>
                <a:cubicBezTo>
                  <a:pt x="3536" y="1710"/>
                  <a:pt x="3538" y="1710"/>
                  <a:pt x="3539" y="1710"/>
                </a:cubicBezTo>
                <a:cubicBezTo>
                  <a:pt x="3544" y="1711"/>
                  <a:pt x="3550" y="1713"/>
                  <a:pt x="3553" y="1709"/>
                </a:cubicBezTo>
                <a:cubicBezTo>
                  <a:pt x="3554" y="1709"/>
                  <a:pt x="3554" y="1709"/>
                  <a:pt x="3555" y="1708"/>
                </a:cubicBezTo>
                <a:cubicBezTo>
                  <a:pt x="3555" y="1708"/>
                  <a:pt x="3555" y="1708"/>
                  <a:pt x="3555" y="1708"/>
                </a:cubicBezTo>
                <a:cubicBezTo>
                  <a:pt x="3555" y="1709"/>
                  <a:pt x="3555" y="1709"/>
                  <a:pt x="3555" y="1709"/>
                </a:cubicBezTo>
                <a:cubicBezTo>
                  <a:pt x="3556" y="1710"/>
                  <a:pt x="3558" y="1711"/>
                  <a:pt x="3560" y="1711"/>
                </a:cubicBezTo>
                <a:cubicBezTo>
                  <a:pt x="3569" y="1710"/>
                  <a:pt x="3579" y="1711"/>
                  <a:pt x="3589" y="1708"/>
                </a:cubicBezTo>
                <a:cubicBezTo>
                  <a:pt x="3595" y="1705"/>
                  <a:pt x="3601" y="1706"/>
                  <a:pt x="3607" y="1706"/>
                </a:cubicBezTo>
                <a:cubicBezTo>
                  <a:pt x="3621" y="1706"/>
                  <a:pt x="3635" y="1710"/>
                  <a:pt x="3649" y="1710"/>
                </a:cubicBezTo>
                <a:cubicBezTo>
                  <a:pt x="3650" y="1710"/>
                  <a:pt x="3652" y="1710"/>
                  <a:pt x="3653" y="1710"/>
                </a:cubicBezTo>
                <a:cubicBezTo>
                  <a:pt x="3656" y="1710"/>
                  <a:pt x="3659" y="1711"/>
                  <a:pt x="3662" y="1711"/>
                </a:cubicBezTo>
                <a:cubicBezTo>
                  <a:pt x="3663" y="1711"/>
                  <a:pt x="3665" y="1711"/>
                  <a:pt x="3666" y="1711"/>
                </a:cubicBezTo>
                <a:cubicBezTo>
                  <a:pt x="3671" y="1709"/>
                  <a:pt x="3676" y="1711"/>
                  <a:pt x="3680" y="1707"/>
                </a:cubicBezTo>
                <a:cubicBezTo>
                  <a:pt x="3685" y="1714"/>
                  <a:pt x="3690" y="1720"/>
                  <a:pt x="3699" y="1713"/>
                </a:cubicBezTo>
                <a:cubicBezTo>
                  <a:pt x="3699" y="1712"/>
                  <a:pt x="3699" y="1712"/>
                  <a:pt x="3699" y="1711"/>
                </a:cubicBezTo>
                <a:cubicBezTo>
                  <a:pt x="3700" y="1711"/>
                  <a:pt x="3700" y="1711"/>
                  <a:pt x="3700" y="1711"/>
                </a:cubicBezTo>
                <a:cubicBezTo>
                  <a:pt x="3700" y="1712"/>
                  <a:pt x="3700" y="1712"/>
                  <a:pt x="3701" y="1711"/>
                </a:cubicBezTo>
                <a:cubicBezTo>
                  <a:pt x="3701" y="1712"/>
                  <a:pt x="3702" y="1713"/>
                  <a:pt x="3702" y="1713"/>
                </a:cubicBezTo>
                <a:cubicBezTo>
                  <a:pt x="3707" y="1714"/>
                  <a:pt x="3712" y="1716"/>
                  <a:pt x="3716" y="1717"/>
                </a:cubicBezTo>
                <a:cubicBezTo>
                  <a:pt x="3717" y="1717"/>
                  <a:pt x="3719" y="1718"/>
                  <a:pt x="3720" y="1719"/>
                </a:cubicBezTo>
                <a:cubicBezTo>
                  <a:pt x="3724" y="1720"/>
                  <a:pt x="3728" y="1722"/>
                  <a:pt x="3731" y="1725"/>
                </a:cubicBezTo>
                <a:cubicBezTo>
                  <a:pt x="3733" y="1726"/>
                  <a:pt x="3736" y="1728"/>
                  <a:pt x="3738" y="1729"/>
                </a:cubicBezTo>
                <a:cubicBezTo>
                  <a:pt x="3744" y="1732"/>
                  <a:pt x="3749" y="1736"/>
                  <a:pt x="3754" y="1738"/>
                </a:cubicBezTo>
                <a:cubicBezTo>
                  <a:pt x="3755" y="1738"/>
                  <a:pt x="3757" y="1739"/>
                  <a:pt x="3758" y="1739"/>
                </a:cubicBezTo>
                <a:cubicBezTo>
                  <a:pt x="3759" y="1742"/>
                  <a:pt x="3762" y="1743"/>
                  <a:pt x="3766" y="1743"/>
                </a:cubicBezTo>
                <a:cubicBezTo>
                  <a:pt x="3766" y="1743"/>
                  <a:pt x="3766" y="1743"/>
                  <a:pt x="3767" y="1743"/>
                </a:cubicBezTo>
                <a:cubicBezTo>
                  <a:pt x="3768" y="1743"/>
                  <a:pt x="3769" y="1743"/>
                  <a:pt x="3770" y="1744"/>
                </a:cubicBezTo>
                <a:cubicBezTo>
                  <a:pt x="3771" y="1749"/>
                  <a:pt x="3775" y="1751"/>
                  <a:pt x="3781" y="1749"/>
                </a:cubicBezTo>
                <a:cubicBezTo>
                  <a:pt x="3782" y="1749"/>
                  <a:pt x="3782" y="1748"/>
                  <a:pt x="3783" y="1747"/>
                </a:cubicBezTo>
                <a:cubicBezTo>
                  <a:pt x="3787" y="1742"/>
                  <a:pt x="3793" y="1746"/>
                  <a:pt x="3798" y="1746"/>
                </a:cubicBezTo>
                <a:cubicBezTo>
                  <a:pt x="3801" y="1746"/>
                  <a:pt x="3805" y="1748"/>
                  <a:pt x="3806" y="1745"/>
                </a:cubicBezTo>
                <a:cubicBezTo>
                  <a:pt x="3814" y="1725"/>
                  <a:pt x="3816" y="1744"/>
                  <a:pt x="3821" y="1746"/>
                </a:cubicBezTo>
                <a:cubicBezTo>
                  <a:pt x="3833" y="1745"/>
                  <a:pt x="3845" y="1743"/>
                  <a:pt x="3853" y="1733"/>
                </a:cubicBezTo>
                <a:cubicBezTo>
                  <a:pt x="3855" y="1734"/>
                  <a:pt x="3857" y="1735"/>
                  <a:pt x="3859" y="1735"/>
                </a:cubicBezTo>
                <a:cubicBezTo>
                  <a:pt x="3859" y="1735"/>
                  <a:pt x="3859" y="1736"/>
                  <a:pt x="3860" y="1736"/>
                </a:cubicBezTo>
                <a:cubicBezTo>
                  <a:pt x="3861" y="1736"/>
                  <a:pt x="3861" y="1736"/>
                  <a:pt x="3862" y="1736"/>
                </a:cubicBezTo>
                <a:cubicBezTo>
                  <a:pt x="3861" y="1737"/>
                  <a:pt x="3861" y="1737"/>
                  <a:pt x="3861" y="1737"/>
                </a:cubicBezTo>
                <a:cubicBezTo>
                  <a:pt x="3860" y="1750"/>
                  <a:pt x="3871" y="1749"/>
                  <a:pt x="3879" y="1752"/>
                </a:cubicBezTo>
                <a:cubicBezTo>
                  <a:pt x="3882" y="1753"/>
                  <a:pt x="3885" y="1752"/>
                  <a:pt x="3887" y="1752"/>
                </a:cubicBezTo>
                <a:cubicBezTo>
                  <a:pt x="3887" y="0"/>
                  <a:pt x="3887" y="0"/>
                  <a:pt x="3887" y="0"/>
                </a:cubicBezTo>
                <a:lnTo>
                  <a:pt x="0" y="0"/>
                </a:lnTo>
                <a:close/>
                <a:moveTo>
                  <a:pt x="1107" y="1422"/>
                </a:moveTo>
                <a:cubicBezTo>
                  <a:pt x="1106" y="1421"/>
                  <a:pt x="1106" y="1421"/>
                  <a:pt x="1106" y="1421"/>
                </a:cubicBezTo>
                <a:cubicBezTo>
                  <a:pt x="1107" y="1422"/>
                  <a:pt x="1107" y="1422"/>
                  <a:pt x="1107" y="1422"/>
                </a:cubicBezTo>
                <a:close/>
                <a:moveTo>
                  <a:pt x="2406" y="1534"/>
                </a:moveTo>
                <a:cubicBezTo>
                  <a:pt x="2406" y="1533"/>
                  <a:pt x="2406" y="1532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6" y="1531"/>
                  <a:pt x="2406" y="1531"/>
                  <a:pt x="2406" y="1531"/>
                </a:cubicBezTo>
                <a:cubicBezTo>
                  <a:pt x="2408" y="1530"/>
                  <a:pt x="2406" y="1533"/>
                  <a:pt x="2406" y="1534"/>
                </a:cubicBezTo>
                <a:close/>
                <a:moveTo>
                  <a:pt x="3712" y="1708"/>
                </a:move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8"/>
                  <a:pt x="3712" y="1708"/>
                  <a:pt x="3712" y="1708"/>
                </a:cubicBezTo>
                <a:cubicBezTo>
                  <a:pt x="3712" y="1707"/>
                  <a:pt x="3712" y="1707"/>
                  <a:pt x="3712" y="1707"/>
                </a:cubicBezTo>
                <a:cubicBezTo>
                  <a:pt x="3712" y="1708"/>
                  <a:pt x="3712" y="1708"/>
                  <a:pt x="3712" y="1708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39550" lIns="79125" spcFirstLastPara="1" rIns="79125" wrap="square" tIns="7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Temperature converter problem</a:t>
            </a:r>
            <a:endParaRPr sz="1200"/>
          </a:p>
        </p:txBody>
      </p:sp>
      <p:sp>
        <p:nvSpPr>
          <p:cNvPr id="310" name="Google Shape;310;p30"/>
          <p:cNvSpPr/>
          <p:nvPr/>
        </p:nvSpPr>
        <p:spPr>
          <a:xfrm>
            <a:off x="3908809" y="1142225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convert Centigrade to Fahrenheit</a:t>
            </a:r>
            <a:endParaRPr sz="1200"/>
          </a:p>
        </p:txBody>
      </p:sp>
      <p:sp>
        <p:nvSpPr>
          <p:cNvPr id="311" name="Google Shape;311;p30"/>
          <p:cNvSpPr/>
          <p:nvPr/>
        </p:nvSpPr>
        <p:spPr>
          <a:xfrm>
            <a:off x="3908809" y="1474008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FtoC(F):</a:t>
            </a:r>
            <a:endParaRPr sz="1200"/>
          </a:p>
        </p:txBody>
      </p:sp>
      <p:sp>
        <p:nvSpPr>
          <p:cNvPr id="312" name="Google Shape;312;p30"/>
          <p:cNvSpPr/>
          <p:nvPr/>
        </p:nvSpPr>
        <p:spPr>
          <a:xfrm>
            <a:off x="3908809" y="3464709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(C * 1.8) + 32</a:t>
            </a:r>
            <a:endParaRPr sz="1200"/>
          </a:p>
        </p:txBody>
      </p:sp>
      <p:sp>
        <p:nvSpPr>
          <p:cNvPr id="313" name="Google Shape;313;p30"/>
          <p:cNvSpPr/>
          <p:nvPr/>
        </p:nvSpPr>
        <p:spPr>
          <a:xfrm>
            <a:off x="3908809" y="3132926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convert Fahrenheit to Centigrade</a:t>
            </a:r>
            <a:endParaRPr sz="1200"/>
          </a:p>
        </p:txBody>
      </p:sp>
      <p:sp>
        <p:nvSpPr>
          <p:cNvPr id="314" name="Google Shape;314;p30"/>
          <p:cNvSpPr/>
          <p:nvPr/>
        </p:nvSpPr>
        <p:spPr>
          <a:xfrm>
            <a:off x="3908809" y="1805792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CtoF(C):</a:t>
            </a:r>
            <a:endParaRPr sz="1200"/>
          </a:p>
        </p:txBody>
      </p:sp>
      <p:sp>
        <p:nvSpPr>
          <p:cNvPr id="315" name="Google Shape;315;p30"/>
          <p:cNvSpPr/>
          <p:nvPr/>
        </p:nvSpPr>
        <p:spPr>
          <a:xfrm>
            <a:off x="3908809" y="3796493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(F / 1.8) - 32</a:t>
            </a:r>
            <a:endParaRPr sz="1200"/>
          </a:p>
        </p:txBody>
      </p:sp>
      <p:sp>
        <p:nvSpPr>
          <p:cNvPr id="316" name="Google Shape;316;p30"/>
          <p:cNvSpPr/>
          <p:nvPr/>
        </p:nvSpPr>
        <p:spPr>
          <a:xfrm>
            <a:off x="3908809" y="2137575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 sz="1200"/>
          </a:p>
        </p:txBody>
      </p:sp>
      <p:sp>
        <p:nvSpPr>
          <p:cNvPr id="317" name="Google Shape;317;p30"/>
          <p:cNvSpPr/>
          <p:nvPr/>
        </p:nvSpPr>
        <p:spPr>
          <a:xfrm>
            <a:off x="3908809" y="2469359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 = 30</a:t>
            </a:r>
            <a:endParaRPr sz="1200"/>
          </a:p>
        </p:txBody>
      </p:sp>
      <p:sp>
        <p:nvSpPr>
          <p:cNvPr id="318" name="Google Shape;318;p30"/>
          <p:cNvSpPr/>
          <p:nvPr/>
        </p:nvSpPr>
        <p:spPr>
          <a:xfrm>
            <a:off x="3908809" y="2801142"/>
            <a:ext cx="3667649" cy="276271"/>
          </a:xfrm>
          <a:custGeom>
            <a:rect b="b" l="l" r="r" t="t"/>
            <a:pathLst>
              <a:path extrusionOk="0" h="1492" w="3862">
                <a:moveTo>
                  <a:pt x="3849" y="1356"/>
                </a:moveTo>
                <a:cubicBezTo>
                  <a:pt x="3848" y="1355"/>
                  <a:pt x="3848" y="1355"/>
                  <a:pt x="3848" y="1355"/>
                </a:cubicBezTo>
                <a:cubicBezTo>
                  <a:pt x="3853" y="1357"/>
                  <a:pt x="3857" y="1359"/>
                  <a:pt x="3862" y="1360"/>
                </a:cubicBezTo>
                <a:cubicBezTo>
                  <a:pt x="3862" y="79"/>
                  <a:pt x="3862" y="79"/>
                  <a:pt x="3862" y="79"/>
                </a:cubicBezTo>
                <a:cubicBezTo>
                  <a:pt x="3857" y="79"/>
                  <a:pt x="3852" y="79"/>
                  <a:pt x="3847" y="79"/>
                </a:cubicBezTo>
                <a:cubicBezTo>
                  <a:pt x="3843" y="83"/>
                  <a:pt x="3837" y="81"/>
                  <a:pt x="3832" y="82"/>
                </a:cubicBezTo>
                <a:cubicBezTo>
                  <a:pt x="3832" y="82"/>
                  <a:pt x="3832" y="82"/>
                  <a:pt x="3832" y="82"/>
                </a:cubicBezTo>
                <a:cubicBezTo>
                  <a:pt x="3831" y="82"/>
                  <a:pt x="3831" y="82"/>
                  <a:pt x="3830" y="82"/>
                </a:cubicBezTo>
                <a:cubicBezTo>
                  <a:pt x="3828" y="83"/>
                  <a:pt x="3827" y="84"/>
                  <a:pt x="3826" y="85"/>
                </a:cubicBezTo>
                <a:cubicBezTo>
                  <a:pt x="3824" y="86"/>
                  <a:pt x="3823" y="88"/>
                  <a:pt x="3822" y="89"/>
                </a:cubicBezTo>
                <a:cubicBezTo>
                  <a:pt x="3816" y="95"/>
                  <a:pt x="3810" y="81"/>
                  <a:pt x="3802" y="82"/>
                </a:cubicBezTo>
                <a:cubicBezTo>
                  <a:pt x="3788" y="81"/>
                  <a:pt x="3775" y="58"/>
                  <a:pt x="3762" y="63"/>
                </a:cubicBezTo>
                <a:cubicBezTo>
                  <a:pt x="3762" y="63"/>
                  <a:pt x="3762" y="63"/>
                  <a:pt x="3762" y="63"/>
                </a:cubicBezTo>
                <a:cubicBezTo>
                  <a:pt x="3750" y="59"/>
                  <a:pt x="3737" y="49"/>
                  <a:pt x="3725" y="63"/>
                </a:cubicBezTo>
                <a:cubicBezTo>
                  <a:pt x="3725" y="64"/>
                  <a:pt x="3725" y="64"/>
                  <a:pt x="3725" y="64"/>
                </a:cubicBezTo>
                <a:cubicBezTo>
                  <a:pt x="3721" y="65"/>
                  <a:pt x="3716" y="68"/>
                  <a:pt x="3711" y="68"/>
                </a:cubicBezTo>
                <a:cubicBezTo>
                  <a:pt x="3702" y="70"/>
                  <a:pt x="3693" y="77"/>
                  <a:pt x="3685" y="66"/>
                </a:cubicBezTo>
                <a:cubicBezTo>
                  <a:pt x="3679" y="59"/>
                  <a:pt x="3670" y="58"/>
                  <a:pt x="3662" y="53"/>
                </a:cubicBezTo>
                <a:cubicBezTo>
                  <a:pt x="3658" y="52"/>
                  <a:pt x="3654" y="49"/>
                  <a:pt x="3650" y="53"/>
                </a:cubicBezTo>
                <a:cubicBezTo>
                  <a:pt x="3650" y="53"/>
                  <a:pt x="3649" y="54"/>
                  <a:pt x="3649" y="54"/>
                </a:cubicBezTo>
                <a:cubicBezTo>
                  <a:pt x="3635" y="51"/>
                  <a:pt x="3622" y="51"/>
                  <a:pt x="3609" y="59"/>
                </a:cubicBezTo>
                <a:cubicBezTo>
                  <a:pt x="3606" y="60"/>
                  <a:pt x="3602" y="60"/>
                  <a:pt x="3599" y="60"/>
                </a:cubicBezTo>
                <a:cubicBezTo>
                  <a:pt x="3599" y="60"/>
                  <a:pt x="3599" y="60"/>
                  <a:pt x="3599" y="60"/>
                </a:cubicBezTo>
                <a:cubicBezTo>
                  <a:pt x="3598" y="58"/>
                  <a:pt x="3597" y="57"/>
                  <a:pt x="3597" y="55"/>
                </a:cubicBezTo>
                <a:cubicBezTo>
                  <a:pt x="3597" y="55"/>
                  <a:pt x="3597" y="55"/>
                  <a:pt x="3597" y="55"/>
                </a:cubicBezTo>
                <a:cubicBezTo>
                  <a:pt x="3589" y="50"/>
                  <a:pt x="3582" y="48"/>
                  <a:pt x="3576" y="50"/>
                </a:cubicBezTo>
                <a:cubicBezTo>
                  <a:pt x="3573" y="49"/>
                  <a:pt x="3571" y="50"/>
                  <a:pt x="3570" y="52"/>
                </a:cubicBezTo>
                <a:cubicBezTo>
                  <a:pt x="3568" y="53"/>
                  <a:pt x="3566" y="55"/>
                  <a:pt x="3564" y="56"/>
                </a:cubicBezTo>
                <a:cubicBezTo>
                  <a:pt x="3557" y="61"/>
                  <a:pt x="3550" y="60"/>
                  <a:pt x="3542" y="57"/>
                </a:cubicBezTo>
                <a:cubicBezTo>
                  <a:pt x="3542" y="57"/>
                  <a:pt x="3542" y="57"/>
                  <a:pt x="3542" y="57"/>
                </a:cubicBezTo>
                <a:cubicBezTo>
                  <a:pt x="3524" y="49"/>
                  <a:pt x="3505" y="41"/>
                  <a:pt x="3484" y="39"/>
                </a:cubicBezTo>
                <a:cubicBezTo>
                  <a:pt x="3464" y="37"/>
                  <a:pt x="3451" y="33"/>
                  <a:pt x="3432" y="26"/>
                </a:cubicBezTo>
                <a:cubicBezTo>
                  <a:pt x="3428" y="25"/>
                  <a:pt x="3425" y="23"/>
                  <a:pt x="3424" y="18"/>
                </a:cubicBezTo>
                <a:cubicBezTo>
                  <a:pt x="3420" y="17"/>
                  <a:pt x="3411" y="3"/>
                  <a:pt x="3408" y="6"/>
                </a:cubicBezTo>
                <a:cubicBezTo>
                  <a:pt x="3405" y="8"/>
                  <a:pt x="3403" y="9"/>
                  <a:pt x="3400" y="7"/>
                </a:cubicBezTo>
                <a:cubicBezTo>
                  <a:pt x="3391" y="0"/>
                  <a:pt x="3381" y="1"/>
                  <a:pt x="3371" y="5"/>
                </a:cubicBezTo>
                <a:cubicBezTo>
                  <a:pt x="3370" y="4"/>
                  <a:pt x="3370" y="4"/>
                  <a:pt x="3370" y="4"/>
                </a:cubicBezTo>
                <a:cubicBezTo>
                  <a:pt x="3369" y="3"/>
                  <a:pt x="3367" y="4"/>
                  <a:pt x="3365" y="5"/>
                </a:cubicBezTo>
                <a:cubicBezTo>
                  <a:pt x="3361" y="6"/>
                  <a:pt x="3358" y="10"/>
                  <a:pt x="3354" y="13"/>
                </a:cubicBezTo>
                <a:cubicBezTo>
                  <a:pt x="3354" y="22"/>
                  <a:pt x="3347" y="25"/>
                  <a:pt x="3341" y="29"/>
                </a:cubicBezTo>
                <a:cubicBezTo>
                  <a:pt x="3338" y="31"/>
                  <a:pt x="3333" y="32"/>
                  <a:pt x="3333" y="34"/>
                </a:cubicBezTo>
                <a:cubicBezTo>
                  <a:pt x="3329" y="49"/>
                  <a:pt x="3317" y="11"/>
                  <a:pt x="3309" y="23"/>
                </a:cubicBezTo>
                <a:cubicBezTo>
                  <a:pt x="3305" y="26"/>
                  <a:pt x="3301" y="29"/>
                  <a:pt x="3297" y="33"/>
                </a:cubicBezTo>
                <a:cubicBezTo>
                  <a:pt x="3296" y="34"/>
                  <a:pt x="3295" y="36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4" y="37"/>
                  <a:pt x="3294" y="37"/>
                  <a:pt x="3294" y="37"/>
                </a:cubicBezTo>
                <a:cubicBezTo>
                  <a:pt x="3290" y="38"/>
                  <a:pt x="3288" y="41"/>
                  <a:pt x="3288" y="45"/>
                </a:cubicBezTo>
                <a:cubicBezTo>
                  <a:pt x="3287" y="46"/>
                  <a:pt x="3286" y="47"/>
                  <a:pt x="3285" y="48"/>
                </a:cubicBezTo>
                <a:cubicBezTo>
                  <a:pt x="3284" y="48"/>
                  <a:pt x="3284" y="49"/>
                  <a:pt x="3283" y="50"/>
                </a:cubicBezTo>
                <a:cubicBezTo>
                  <a:pt x="3283" y="56"/>
                  <a:pt x="3280" y="60"/>
                  <a:pt x="3276" y="63"/>
                </a:cubicBezTo>
                <a:cubicBezTo>
                  <a:pt x="3272" y="70"/>
                  <a:pt x="3263" y="67"/>
                  <a:pt x="3259" y="73"/>
                </a:cubicBezTo>
                <a:cubicBezTo>
                  <a:pt x="3258" y="74"/>
                  <a:pt x="3257" y="76"/>
                  <a:pt x="3256" y="77"/>
                </a:cubicBezTo>
                <a:cubicBezTo>
                  <a:pt x="3250" y="80"/>
                  <a:pt x="3246" y="84"/>
                  <a:pt x="3245" y="90"/>
                </a:cubicBezTo>
                <a:cubicBezTo>
                  <a:pt x="3242" y="90"/>
                  <a:pt x="3238" y="91"/>
                  <a:pt x="3237" y="89"/>
                </a:cubicBezTo>
                <a:cubicBezTo>
                  <a:pt x="3230" y="78"/>
                  <a:pt x="3220" y="84"/>
                  <a:pt x="3211" y="84"/>
                </a:cubicBezTo>
                <a:cubicBezTo>
                  <a:pt x="3211" y="84"/>
                  <a:pt x="3211" y="84"/>
                  <a:pt x="3211" y="84"/>
                </a:cubicBezTo>
                <a:cubicBezTo>
                  <a:pt x="3198" y="77"/>
                  <a:pt x="3184" y="84"/>
                  <a:pt x="3172" y="79"/>
                </a:cubicBezTo>
                <a:cubicBezTo>
                  <a:pt x="3168" y="77"/>
                  <a:pt x="3165" y="76"/>
                  <a:pt x="3163" y="73"/>
                </a:cubicBezTo>
                <a:cubicBezTo>
                  <a:pt x="3147" y="55"/>
                  <a:pt x="3131" y="53"/>
                  <a:pt x="3112" y="69"/>
                </a:cubicBezTo>
                <a:cubicBezTo>
                  <a:pt x="3112" y="70"/>
                  <a:pt x="3111" y="70"/>
                  <a:pt x="3111" y="70"/>
                </a:cubicBezTo>
                <a:cubicBezTo>
                  <a:pt x="3111" y="71"/>
                  <a:pt x="3111" y="71"/>
                  <a:pt x="3111" y="71"/>
                </a:cubicBezTo>
                <a:cubicBezTo>
                  <a:pt x="3110" y="72"/>
                  <a:pt x="3110" y="72"/>
                  <a:pt x="3110" y="72"/>
                </a:cubicBezTo>
                <a:cubicBezTo>
                  <a:pt x="3103" y="73"/>
                  <a:pt x="3102" y="79"/>
                  <a:pt x="3099" y="84"/>
                </a:cubicBezTo>
                <a:cubicBezTo>
                  <a:pt x="3094" y="93"/>
                  <a:pt x="3088" y="96"/>
                  <a:pt x="3078" y="92"/>
                </a:cubicBezTo>
                <a:cubicBezTo>
                  <a:pt x="3070" y="90"/>
                  <a:pt x="3061" y="87"/>
                  <a:pt x="3053" y="89"/>
                </a:cubicBezTo>
                <a:cubicBezTo>
                  <a:pt x="3047" y="94"/>
                  <a:pt x="3042" y="89"/>
                  <a:pt x="3037" y="87"/>
                </a:cubicBezTo>
                <a:cubicBezTo>
                  <a:pt x="3035" y="87"/>
                  <a:pt x="3032" y="86"/>
                  <a:pt x="3030" y="87"/>
                </a:cubicBezTo>
                <a:cubicBezTo>
                  <a:pt x="3019" y="96"/>
                  <a:pt x="3012" y="91"/>
                  <a:pt x="3008" y="79"/>
                </a:cubicBezTo>
                <a:cubicBezTo>
                  <a:pt x="2994" y="60"/>
                  <a:pt x="2981" y="59"/>
                  <a:pt x="2967" y="81"/>
                </a:cubicBezTo>
                <a:cubicBezTo>
                  <a:pt x="2964" y="89"/>
                  <a:pt x="2962" y="96"/>
                  <a:pt x="2953" y="97"/>
                </a:cubicBezTo>
                <a:cubicBezTo>
                  <a:pt x="2949" y="98"/>
                  <a:pt x="2949" y="101"/>
                  <a:pt x="2948" y="103"/>
                </a:cubicBezTo>
                <a:cubicBezTo>
                  <a:pt x="2948" y="104"/>
                  <a:pt x="2948" y="104"/>
                  <a:pt x="2948" y="104"/>
                </a:cubicBezTo>
                <a:cubicBezTo>
                  <a:pt x="2945" y="106"/>
                  <a:pt x="2940" y="103"/>
                  <a:pt x="2938" y="106"/>
                </a:cubicBezTo>
                <a:cubicBezTo>
                  <a:pt x="2937" y="106"/>
                  <a:pt x="2936" y="107"/>
                  <a:pt x="2936" y="107"/>
                </a:cubicBezTo>
                <a:cubicBezTo>
                  <a:pt x="2932" y="106"/>
                  <a:pt x="2930" y="109"/>
                  <a:pt x="2928" y="111"/>
                </a:cubicBezTo>
                <a:cubicBezTo>
                  <a:pt x="2913" y="117"/>
                  <a:pt x="2899" y="113"/>
                  <a:pt x="2887" y="105"/>
                </a:cubicBezTo>
                <a:cubicBezTo>
                  <a:pt x="2885" y="105"/>
                  <a:pt x="2884" y="105"/>
                  <a:pt x="2882" y="105"/>
                </a:cubicBezTo>
                <a:cubicBezTo>
                  <a:pt x="2874" y="104"/>
                  <a:pt x="2871" y="97"/>
                  <a:pt x="2865" y="93"/>
                </a:cubicBezTo>
                <a:cubicBezTo>
                  <a:pt x="2857" y="90"/>
                  <a:pt x="2850" y="86"/>
                  <a:pt x="2841" y="87"/>
                </a:cubicBezTo>
                <a:cubicBezTo>
                  <a:pt x="2836" y="87"/>
                  <a:pt x="2833" y="84"/>
                  <a:pt x="2830" y="82"/>
                </a:cubicBezTo>
                <a:cubicBezTo>
                  <a:pt x="2825" y="77"/>
                  <a:pt x="2819" y="76"/>
                  <a:pt x="2813" y="81"/>
                </a:cubicBezTo>
                <a:cubicBezTo>
                  <a:pt x="2809" y="85"/>
                  <a:pt x="2802" y="85"/>
                  <a:pt x="2798" y="90"/>
                </a:cubicBezTo>
                <a:cubicBezTo>
                  <a:pt x="2796" y="92"/>
                  <a:pt x="2793" y="94"/>
                  <a:pt x="2791" y="95"/>
                </a:cubicBezTo>
                <a:cubicBezTo>
                  <a:pt x="2782" y="102"/>
                  <a:pt x="2774" y="111"/>
                  <a:pt x="2762" y="114"/>
                </a:cubicBezTo>
                <a:cubicBezTo>
                  <a:pt x="2762" y="114"/>
                  <a:pt x="2762" y="115"/>
                  <a:pt x="2762" y="116"/>
                </a:cubicBezTo>
                <a:cubicBezTo>
                  <a:pt x="2761" y="116"/>
                  <a:pt x="2759" y="116"/>
                  <a:pt x="2758" y="116"/>
                </a:cubicBezTo>
                <a:cubicBezTo>
                  <a:pt x="2757" y="117"/>
                  <a:pt x="2756" y="117"/>
                  <a:pt x="2756" y="118"/>
                </a:cubicBezTo>
                <a:cubicBezTo>
                  <a:pt x="2754" y="114"/>
                  <a:pt x="2750" y="113"/>
                  <a:pt x="2747" y="115"/>
                </a:cubicBezTo>
                <a:cubicBezTo>
                  <a:pt x="2733" y="121"/>
                  <a:pt x="2721" y="118"/>
                  <a:pt x="2710" y="108"/>
                </a:cubicBezTo>
                <a:cubicBezTo>
                  <a:pt x="2706" y="104"/>
                  <a:pt x="2701" y="99"/>
                  <a:pt x="2694" y="100"/>
                </a:cubicBezTo>
                <a:cubicBezTo>
                  <a:pt x="2695" y="98"/>
                  <a:pt x="2695" y="97"/>
                  <a:pt x="2693" y="96"/>
                </a:cubicBezTo>
                <a:cubicBezTo>
                  <a:pt x="2693" y="96"/>
                  <a:pt x="2693" y="96"/>
                  <a:pt x="2692" y="96"/>
                </a:cubicBezTo>
                <a:cubicBezTo>
                  <a:pt x="2692" y="96"/>
                  <a:pt x="2692" y="96"/>
                  <a:pt x="2692" y="96"/>
                </a:cubicBezTo>
                <a:cubicBezTo>
                  <a:pt x="2694" y="90"/>
                  <a:pt x="2693" y="86"/>
                  <a:pt x="2687" y="86"/>
                </a:cubicBezTo>
                <a:cubicBezTo>
                  <a:pt x="2677" y="88"/>
                  <a:pt x="2667" y="88"/>
                  <a:pt x="2657" y="87"/>
                </a:cubicBezTo>
                <a:cubicBezTo>
                  <a:pt x="2656" y="88"/>
                  <a:pt x="2655" y="89"/>
                  <a:pt x="2654" y="89"/>
                </a:cubicBezTo>
                <a:cubicBezTo>
                  <a:pt x="2653" y="93"/>
                  <a:pt x="2648" y="93"/>
                  <a:pt x="2648" y="97"/>
                </a:cubicBezTo>
                <a:cubicBezTo>
                  <a:pt x="2646" y="99"/>
                  <a:pt x="2645" y="103"/>
                  <a:pt x="2643" y="104"/>
                </a:cubicBezTo>
                <a:cubicBezTo>
                  <a:pt x="2631" y="107"/>
                  <a:pt x="2627" y="118"/>
                  <a:pt x="2622" y="127"/>
                </a:cubicBezTo>
                <a:cubicBezTo>
                  <a:pt x="2622" y="127"/>
                  <a:pt x="2622" y="127"/>
                  <a:pt x="2622" y="127"/>
                </a:cubicBezTo>
                <a:cubicBezTo>
                  <a:pt x="2608" y="133"/>
                  <a:pt x="2598" y="123"/>
                  <a:pt x="2587" y="118"/>
                </a:cubicBezTo>
                <a:cubicBezTo>
                  <a:pt x="2583" y="113"/>
                  <a:pt x="2581" y="112"/>
                  <a:pt x="2573" y="116"/>
                </a:cubicBezTo>
                <a:cubicBezTo>
                  <a:pt x="2564" y="122"/>
                  <a:pt x="2552" y="133"/>
                  <a:pt x="2538" y="121"/>
                </a:cubicBezTo>
                <a:cubicBezTo>
                  <a:pt x="2534" y="117"/>
                  <a:pt x="2528" y="125"/>
                  <a:pt x="2524" y="120"/>
                </a:cubicBezTo>
                <a:cubicBezTo>
                  <a:pt x="2516" y="114"/>
                  <a:pt x="2508" y="114"/>
                  <a:pt x="2499" y="118"/>
                </a:cubicBezTo>
                <a:cubicBezTo>
                  <a:pt x="2499" y="119"/>
                  <a:pt x="2499" y="120"/>
                  <a:pt x="2499" y="121"/>
                </a:cubicBezTo>
                <a:cubicBezTo>
                  <a:pt x="2496" y="124"/>
                  <a:pt x="2496" y="130"/>
                  <a:pt x="2489" y="129"/>
                </a:cubicBezTo>
                <a:cubicBezTo>
                  <a:pt x="2485" y="128"/>
                  <a:pt x="2482" y="126"/>
                  <a:pt x="2481" y="122"/>
                </a:cubicBezTo>
                <a:cubicBezTo>
                  <a:pt x="2481" y="120"/>
                  <a:pt x="2481" y="118"/>
                  <a:pt x="2480" y="116"/>
                </a:cubicBezTo>
                <a:cubicBezTo>
                  <a:pt x="2480" y="116"/>
                  <a:pt x="2480" y="116"/>
                  <a:pt x="2480" y="116"/>
                </a:cubicBezTo>
                <a:cubicBezTo>
                  <a:pt x="2484" y="110"/>
                  <a:pt x="2477" y="106"/>
                  <a:pt x="2476" y="101"/>
                </a:cubicBezTo>
                <a:cubicBezTo>
                  <a:pt x="2475" y="98"/>
                  <a:pt x="2472" y="97"/>
                  <a:pt x="2469" y="98"/>
                </a:cubicBezTo>
                <a:cubicBezTo>
                  <a:pt x="2453" y="105"/>
                  <a:pt x="2443" y="93"/>
                  <a:pt x="2432" y="86"/>
                </a:cubicBezTo>
                <a:cubicBezTo>
                  <a:pt x="2429" y="87"/>
                  <a:pt x="2427" y="88"/>
                  <a:pt x="2426" y="91"/>
                </a:cubicBezTo>
                <a:cubicBezTo>
                  <a:pt x="2421" y="98"/>
                  <a:pt x="2418" y="99"/>
                  <a:pt x="2415" y="94"/>
                </a:cubicBezTo>
                <a:cubicBezTo>
                  <a:pt x="2411" y="86"/>
                  <a:pt x="2404" y="85"/>
                  <a:pt x="2398" y="82"/>
                </a:cubicBezTo>
                <a:cubicBezTo>
                  <a:pt x="2395" y="77"/>
                  <a:pt x="2391" y="76"/>
                  <a:pt x="2386" y="78"/>
                </a:cubicBezTo>
                <a:cubicBezTo>
                  <a:pt x="2386" y="78"/>
                  <a:pt x="2386" y="78"/>
                  <a:pt x="2386" y="78"/>
                </a:cubicBezTo>
                <a:cubicBezTo>
                  <a:pt x="2385" y="78"/>
                  <a:pt x="2384" y="78"/>
                  <a:pt x="2383" y="77"/>
                </a:cubicBezTo>
                <a:cubicBezTo>
                  <a:pt x="2381" y="81"/>
                  <a:pt x="2378" y="84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76" y="87"/>
                  <a:pt x="2376" y="87"/>
                  <a:pt x="2376" y="87"/>
                </a:cubicBezTo>
                <a:cubicBezTo>
                  <a:pt x="2367" y="89"/>
                  <a:pt x="2364" y="98"/>
                  <a:pt x="2357" y="103"/>
                </a:cubicBezTo>
                <a:cubicBezTo>
                  <a:pt x="2357" y="103"/>
                  <a:pt x="2357" y="103"/>
                  <a:pt x="2357" y="103"/>
                </a:cubicBezTo>
                <a:cubicBezTo>
                  <a:pt x="2355" y="102"/>
                  <a:pt x="2354" y="103"/>
                  <a:pt x="2352" y="105"/>
                </a:cubicBezTo>
                <a:cubicBezTo>
                  <a:pt x="2352" y="106"/>
                  <a:pt x="2351" y="107"/>
                  <a:pt x="2350" y="108"/>
                </a:cubicBezTo>
                <a:cubicBezTo>
                  <a:pt x="2348" y="115"/>
                  <a:pt x="2342" y="121"/>
                  <a:pt x="2339" y="128"/>
                </a:cubicBezTo>
                <a:cubicBezTo>
                  <a:pt x="2339" y="135"/>
                  <a:pt x="2329" y="137"/>
                  <a:pt x="2331" y="145"/>
                </a:cubicBezTo>
                <a:cubicBezTo>
                  <a:pt x="2331" y="145"/>
                  <a:pt x="2331" y="145"/>
                  <a:pt x="2331" y="145"/>
                </a:cubicBezTo>
                <a:cubicBezTo>
                  <a:pt x="2330" y="147"/>
                  <a:pt x="2328" y="148"/>
                  <a:pt x="2327" y="150"/>
                </a:cubicBezTo>
                <a:cubicBezTo>
                  <a:pt x="2326" y="150"/>
                  <a:pt x="2325" y="150"/>
                  <a:pt x="2325" y="150"/>
                </a:cubicBezTo>
                <a:cubicBezTo>
                  <a:pt x="2324" y="154"/>
                  <a:pt x="2323" y="158"/>
                  <a:pt x="2321" y="161"/>
                </a:cubicBezTo>
                <a:cubicBezTo>
                  <a:pt x="2316" y="176"/>
                  <a:pt x="2310" y="179"/>
                  <a:pt x="2296" y="173"/>
                </a:cubicBezTo>
                <a:cubicBezTo>
                  <a:pt x="2295" y="174"/>
                  <a:pt x="2294" y="175"/>
                  <a:pt x="2293" y="177"/>
                </a:cubicBezTo>
                <a:cubicBezTo>
                  <a:pt x="2293" y="178"/>
                  <a:pt x="2293" y="178"/>
                  <a:pt x="2292" y="179"/>
                </a:cubicBezTo>
                <a:cubicBezTo>
                  <a:pt x="2283" y="185"/>
                  <a:pt x="2278" y="194"/>
                  <a:pt x="2269" y="200"/>
                </a:cubicBezTo>
                <a:cubicBezTo>
                  <a:pt x="2267" y="200"/>
                  <a:pt x="2265" y="198"/>
                  <a:pt x="2264" y="196"/>
                </a:cubicBezTo>
                <a:cubicBezTo>
                  <a:pt x="2261" y="197"/>
                  <a:pt x="2257" y="196"/>
                  <a:pt x="2255" y="194"/>
                </a:cubicBezTo>
                <a:cubicBezTo>
                  <a:pt x="2255" y="194"/>
                  <a:pt x="2255" y="194"/>
                  <a:pt x="2255" y="194"/>
                </a:cubicBezTo>
                <a:cubicBezTo>
                  <a:pt x="2252" y="193"/>
                  <a:pt x="2250" y="193"/>
                  <a:pt x="2248" y="193"/>
                </a:cubicBezTo>
                <a:cubicBezTo>
                  <a:pt x="2247" y="193"/>
                  <a:pt x="2246" y="192"/>
                  <a:pt x="2245" y="192"/>
                </a:cubicBezTo>
                <a:cubicBezTo>
                  <a:pt x="2236" y="188"/>
                  <a:pt x="2227" y="184"/>
                  <a:pt x="2218" y="180"/>
                </a:cubicBezTo>
                <a:cubicBezTo>
                  <a:pt x="2213" y="180"/>
                  <a:pt x="2209" y="177"/>
                  <a:pt x="2206" y="175"/>
                </a:cubicBezTo>
                <a:cubicBezTo>
                  <a:pt x="2206" y="175"/>
                  <a:pt x="2206" y="175"/>
                  <a:pt x="2206" y="175"/>
                </a:cubicBezTo>
                <a:cubicBezTo>
                  <a:pt x="2202" y="168"/>
                  <a:pt x="2199" y="162"/>
                  <a:pt x="2190" y="161"/>
                </a:cubicBezTo>
                <a:cubicBezTo>
                  <a:pt x="2183" y="160"/>
                  <a:pt x="2179" y="154"/>
                  <a:pt x="2177" y="147"/>
                </a:cubicBezTo>
                <a:cubicBezTo>
                  <a:pt x="2177" y="147"/>
                  <a:pt x="2176" y="147"/>
                  <a:pt x="2176" y="146"/>
                </a:cubicBezTo>
                <a:cubicBezTo>
                  <a:pt x="2174" y="143"/>
                  <a:pt x="2174" y="138"/>
                  <a:pt x="2168" y="142"/>
                </a:cubicBezTo>
                <a:cubicBezTo>
                  <a:pt x="2159" y="145"/>
                  <a:pt x="2149" y="151"/>
                  <a:pt x="2144" y="136"/>
                </a:cubicBezTo>
                <a:cubicBezTo>
                  <a:pt x="2143" y="133"/>
                  <a:pt x="2140" y="134"/>
                  <a:pt x="2138" y="136"/>
                </a:cubicBezTo>
                <a:cubicBezTo>
                  <a:pt x="2135" y="141"/>
                  <a:pt x="2131" y="142"/>
                  <a:pt x="2126" y="138"/>
                </a:cubicBezTo>
                <a:cubicBezTo>
                  <a:pt x="2122" y="138"/>
                  <a:pt x="2121" y="134"/>
                  <a:pt x="2118" y="132"/>
                </a:cubicBezTo>
                <a:cubicBezTo>
                  <a:pt x="2112" y="130"/>
                  <a:pt x="2106" y="131"/>
                  <a:pt x="2102" y="137"/>
                </a:cubicBezTo>
                <a:cubicBezTo>
                  <a:pt x="2100" y="140"/>
                  <a:pt x="2097" y="144"/>
                  <a:pt x="2093" y="144"/>
                </a:cubicBezTo>
                <a:cubicBezTo>
                  <a:pt x="2093" y="144"/>
                  <a:pt x="2093" y="144"/>
                  <a:pt x="2093" y="144"/>
                </a:cubicBezTo>
                <a:cubicBezTo>
                  <a:pt x="2091" y="136"/>
                  <a:pt x="2082" y="138"/>
                  <a:pt x="2078" y="133"/>
                </a:cubicBezTo>
                <a:cubicBezTo>
                  <a:pt x="2076" y="129"/>
                  <a:pt x="2072" y="127"/>
                  <a:pt x="2070" y="123"/>
                </a:cubicBezTo>
                <a:cubicBezTo>
                  <a:pt x="2064" y="125"/>
                  <a:pt x="2060" y="130"/>
                  <a:pt x="2058" y="135"/>
                </a:cubicBezTo>
                <a:cubicBezTo>
                  <a:pt x="2048" y="137"/>
                  <a:pt x="2044" y="129"/>
                  <a:pt x="2038" y="124"/>
                </a:cubicBezTo>
                <a:cubicBezTo>
                  <a:pt x="2038" y="122"/>
                  <a:pt x="2038" y="122"/>
                  <a:pt x="2038" y="122"/>
                </a:cubicBezTo>
                <a:cubicBezTo>
                  <a:pt x="2038" y="121"/>
                  <a:pt x="2038" y="121"/>
                  <a:pt x="2038" y="121"/>
                </a:cubicBezTo>
                <a:cubicBezTo>
                  <a:pt x="2035" y="121"/>
                  <a:pt x="2032" y="119"/>
                  <a:pt x="2030" y="117"/>
                </a:cubicBezTo>
                <a:cubicBezTo>
                  <a:pt x="2029" y="114"/>
                  <a:pt x="2026" y="113"/>
                  <a:pt x="2024" y="114"/>
                </a:cubicBezTo>
                <a:cubicBezTo>
                  <a:pt x="2012" y="122"/>
                  <a:pt x="2001" y="114"/>
                  <a:pt x="1989" y="114"/>
                </a:cubicBezTo>
                <a:cubicBezTo>
                  <a:pt x="1985" y="114"/>
                  <a:pt x="1985" y="111"/>
                  <a:pt x="1984" y="108"/>
                </a:cubicBezTo>
                <a:cubicBezTo>
                  <a:pt x="1983" y="108"/>
                  <a:pt x="1982" y="108"/>
                  <a:pt x="1982" y="108"/>
                </a:cubicBezTo>
                <a:cubicBezTo>
                  <a:pt x="1979" y="108"/>
                  <a:pt x="1977" y="108"/>
                  <a:pt x="1974" y="108"/>
                </a:cubicBezTo>
                <a:cubicBezTo>
                  <a:pt x="1957" y="115"/>
                  <a:pt x="1944" y="110"/>
                  <a:pt x="1935" y="95"/>
                </a:cubicBezTo>
                <a:cubicBezTo>
                  <a:pt x="1935" y="95"/>
                  <a:pt x="1935" y="95"/>
                  <a:pt x="1935" y="95"/>
                </a:cubicBezTo>
                <a:cubicBezTo>
                  <a:pt x="1928" y="96"/>
                  <a:pt x="1920" y="100"/>
                  <a:pt x="1915" y="90"/>
                </a:cubicBezTo>
                <a:cubicBezTo>
                  <a:pt x="1915" y="90"/>
                  <a:pt x="1915" y="89"/>
                  <a:pt x="1915" y="88"/>
                </a:cubicBezTo>
                <a:cubicBezTo>
                  <a:pt x="1914" y="88"/>
                  <a:pt x="1913" y="88"/>
                  <a:pt x="1913" y="88"/>
                </a:cubicBezTo>
                <a:cubicBezTo>
                  <a:pt x="1911" y="89"/>
                  <a:pt x="1910" y="90"/>
                  <a:pt x="1908" y="91"/>
                </a:cubicBezTo>
                <a:cubicBezTo>
                  <a:pt x="1907" y="92"/>
                  <a:pt x="1906" y="94"/>
                  <a:pt x="1906" y="96"/>
                </a:cubicBezTo>
                <a:cubicBezTo>
                  <a:pt x="1907" y="96"/>
                  <a:pt x="1907" y="96"/>
                  <a:pt x="1907" y="96"/>
                </a:cubicBezTo>
                <a:cubicBezTo>
                  <a:pt x="1897" y="102"/>
                  <a:pt x="1887" y="104"/>
                  <a:pt x="1876" y="101"/>
                </a:cubicBezTo>
                <a:cubicBezTo>
                  <a:pt x="1872" y="100"/>
                  <a:pt x="1868" y="100"/>
                  <a:pt x="1864" y="99"/>
                </a:cubicBezTo>
                <a:cubicBezTo>
                  <a:pt x="1864" y="99"/>
                  <a:pt x="1864" y="99"/>
                  <a:pt x="1864" y="99"/>
                </a:cubicBezTo>
                <a:cubicBezTo>
                  <a:pt x="1854" y="104"/>
                  <a:pt x="1842" y="104"/>
                  <a:pt x="1832" y="109"/>
                </a:cubicBezTo>
                <a:cubicBezTo>
                  <a:pt x="1826" y="113"/>
                  <a:pt x="1821" y="111"/>
                  <a:pt x="1820" y="103"/>
                </a:cubicBezTo>
                <a:cubicBezTo>
                  <a:pt x="1819" y="102"/>
                  <a:pt x="1817" y="101"/>
                  <a:pt x="1816" y="100"/>
                </a:cubicBezTo>
                <a:cubicBezTo>
                  <a:pt x="1810" y="94"/>
                  <a:pt x="1799" y="98"/>
                  <a:pt x="1793" y="91"/>
                </a:cubicBezTo>
                <a:cubicBezTo>
                  <a:pt x="1793" y="90"/>
                  <a:pt x="1792" y="90"/>
                  <a:pt x="1791" y="89"/>
                </a:cubicBezTo>
                <a:cubicBezTo>
                  <a:pt x="1788" y="86"/>
                  <a:pt x="1784" y="83"/>
                  <a:pt x="1779" y="82"/>
                </a:cubicBezTo>
                <a:cubicBezTo>
                  <a:pt x="1772" y="97"/>
                  <a:pt x="1771" y="97"/>
                  <a:pt x="1757" y="87"/>
                </a:cubicBezTo>
                <a:cubicBezTo>
                  <a:pt x="1756" y="83"/>
                  <a:pt x="1754" y="80"/>
                  <a:pt x="1749" y="79"/>
                </a:cubicBezTo>
                <a:cubicBezTo>
                  <a:pt x="1733" y="74"/>
                  <a:pt x="1721" y="62"/>
                  <a:pt x="1704" y="58"/>
                </a:cubicBezTo>
                <a:cubicBezTo>
                  <a:pt x="1690" y="55"/>
                  <a:pt x="1677" y="55"/>
                  <a:pt x="1666" y="66"/>
                </a:cubicBezTo>
                <a:cubicBezTo>
                  <a:pt x="1663" y="67"/>
                  <a:pt x="1662" y="72"/>
                  <a:pt x="1658" y="68"/>
                </a:cubicBezTo>
                <a:cubicBezTo>
                  <a:pt x="1656" y="68"/>
                  <a:pt x="1654" y="66"/>
                  <a:pt x="1653" y="67"/>
                </a:cubicBezTo>
                <a:cubicBezTo>
                  <a:pt x="1640" y="78"/>
                  <a:pt x="1638" y="67"/>
                  <a:pt x="1634" y="59"/>
                </a:cubicBezTo>
                <a:cubicBezTo>
                  <a:pt x="1634" y="58"/>
                  <a:pt x="1633" y="56"/>
                  <a:pt x="1633" y="54"/>
                </a:cubicBezTo>
                <a:cubicBezTo>
                  <a:pt x="1621" y="48"/>
                  <a:pt x="1607" y="54"/>
                  <a:pt x="1595" y="50"/>
                </a:cubicBezTo>
                <a:cubicBezTo>
                  <a:pt x="1595" y="50"/>
                  <a:pt x="1595" y="50"/>
                  <a:pt x="1595" y="50"/>
                </a:cubicBezTo>
                <a:cubicBezTo>
                  <a:pt x="1585" y="45"/>
                  <a:pt x="1575" y="41"/>
                  <a:pt x="1565" y="36"/>
                </a:cubicBezTo>
                <a:cubicBezTo>
                  <a:pt x="1565" y="36"/>
                  <a:pt x="1565" y="36"/>
                  <a:pt x="1565" y="36"/>
                </a:cubicBezTo>
                <a:cubicBezTo>
                  <a:pt x="1559" y="28"/>
                  <a:pt x="1554" y="33"/>
                  <a:pt x="1548" y="37"/>
                </a:cubicBezTo>
                <a:cubicBezTo>
                  <a:pt x="1541" y="38"/>
                  <a:pt x="1536" y="35"/>
                  <a:pt x="1531" y="32"/>
                </a:cubicBezTo>
                <a:cubicBezTo>
                  <a:pt x="1531" y="33"/>
                  <a:pt x="1531" y="33"/>
                  <a:pt x="1531" y="33"/>
                </a:cubicBezTo>
                <a:cubicBezTo>
                  <a:pt x="1529" y="33"/>
                  <a:pt x="1528" y="33"/>
                  <a:pt x="1526" y="32"/>
                </a:cubicBezTo>
                <a:cubicBezTo>
                  <a:pt x="1517" y="30"/>
                  <a:pt x="1508" y="35"/>
                  <a:pt x="1498" y="34"/>
                </a:cubicBezTo>
                <a:cubicBezTo>
                  <a:pt x="1494" y="33"/>
                  <a:pt x="1489" y="34"/>
                  <a:pt x="1487" y="29"/>
                </a:cubicBezTo>
                <a:cubicBezTo>
                  <a:pt x="1475" y="28"/>
                  <a:pt x="1462" y="34"/>
                  <a:pt x="1450" y="30"/>
                </a:cubicBezTo>
                <a:cubicBezTo>
                  <a:pt x="1447" y="27"/>
                  <a:pt x="1444" y="28"/>
                  <a:pt x="1441" y="28"/>
                </a:cubicBezTo>
                <a:cubicBezTo>
                  <a:pt x="1437" y="39"/>
                  <a:pt x="1431" y="45"/>
                  <a:pt x="1418" y="41"/>
                </a:cubicBezTo>
                <a:cubicBezTo>
                  <a:pt x="1414" y="40"/>
                  <a:pt x="1408" y="43"/>
                  <a:pt x="1403" y="43"/>
                </a:cubicBezTo>
                <a:cubicBezTo>
                  <a:pt x="1392" y="44"/>
                  <a:pt x="1382" y="45"/>
                  <a:pt x="1375" y="34"/>
                </a:cubicBezTo>
                <a:cubicBezTo>
                  <a:pt x="1375" y="33"/>
                  <a:pt x="1372" y="33"/>
                  <a:pt x="1370" y="32"/>
                </a:cubicBezTo>
                <a:cubicBezTo>
                  <a:pt x="1356" y="39"/>
                  <a:pt x="1345" y="51"/>
                  <a:pt x="1329" y="48"/>
                </a:cubicBezTo>
                <a:cubicBezTo>
                  <a:pt x="1324" y="49"/>
                  <a:pt x="1319" y="46"/>
                  <a:pt x="1314" y="48"/>
                </a:cubicBezTo>
                <a:cubicBezTo>
                  <a:pt x="1314" y="48"/>
                  <a:pt x="1314" y="48"/>
                  <a:pt x="1314" y="48"/>
                </a:cubicBezTo>
                <a:cubicBezTo>
                  <a:pt x="1305" y="48"/>
                  <a:pt x="1297" y="49"/>
                  <a:pt x="1288" y="52"/>
                </a:cubicBezTo>
                <a:cubicBezTo>
                  <a:pt x="1283" y="54"/>
                  <a:pt x="1278" y="56"/>
                  <a:pt x="1273" y="52"/>
                </a:cubicBezTo>
                <a:cubicBezTo>
                  <a:pt x="1263" y="47"/>
                  <a:pt x="1253" y="42"/>
                  <a:pt x="1243" y="37"/>
                </a:cubicBezTo>
                <a:cubicBezTo>
                  <a:pt x="1238" y="34"/>
                  <a:pt x="1233" y="34"/>
                  <a:pt x="1229" y="38"/>
                </a:cubicBezTo>
                <a:cubicBezTo>
                  <a:pt x="1223" y="42"/>
                  <a:pt x="1217" y="41"/>
                  <a:pt x="1214" y="37"/>
                </a:cubicBezTo>
                <a:cubicBezTo>
                  <a:pt x="1208" y="29"/>
                  <a:pt x="1200" y="26"/>
                  <a:pt x="1193" y="21"/>
                </a:cubicBezTo>
                <a:cubicBezTo>
                  <a:pt x="1192" y="20"/>
                  <a:pt x="1190" y="20"/>
                  <a:pt x="1189" y="20"/>
                </a:cubicBezTo>
                <a:cubicBezTo>
                  <a:pt x="1189" y="20"/>
                  <a:pt x="1189" y="20"/>
                  <a:pt x="1189" y="20"/>
                </a:cubicBezTo>
                <a:cubicBezTo>
                  <a:pt x="1188" y="19"/>
                  <a:pt x="1187" y="18"/>
                  <a:pt x="1186" y="18"/>
                </a:cubicBezTo>
                <a:cubicBezTo>
                  <a:pt x="1181" y="12"/>
                  <a:pt x="1177" y="18"/>
                  <a:pt x="1172" y="18"/>
                </a:cubicBezTo>
                <a:cubicBezTo>
                  <a:pt x="1170" y="17"/>
                  <a:pt x="1167" y="16"/>
                  <a:pt x="1165" y="15"/>
                </a:cubicBezTo>
                <a:cubicBezTo>
                  <a:pt x="1165" y="15"/>
                  <a:pt x="1165" y="15"/>
                  <a:pt x="1165" y="15"/>
                </a:cubicBezTo>
                <a:cubicBezTo>
                  <a:pt x="1165" y="15"/>
                  <a:pt x="1165" y="14"/>
                  <a:pt x="1164" y="13"/>
                </a:cubicBezTo>
                <a:cubicBezTo>
                  <a:pt x="1156" y="8"/>
                  <a:pt x="1150" y="11"/>
                  <a:pt x="1145" y="19"/>
                </a:cubicBezTo>
                <a:cubicBezTo>
                  <a:pt x="1138" y="25"/>
                  <a:pt x="1128" y="29"/>
                  <a:pt x="1125" y="39"/>
                </a:cubicBezTo>
                <a:cubicBezTo>
                  <a:pt x="1124" y="42"/>
                  <a:pt x="1122" y="43"/>
                  <a:pt x="1118" y="43"/>
                </a:cubicBezTo>
                <a:cubicBezTo>
                  <a:pt x="1111" y="42"/>
                  <a:pt x="1104" y="46"/>
                  <a:pt x="1097" y="47"/>
                </a:cubicBezTo>
                <a:cubicBezTo>
                  <a:pt x="1097" y="54"/>
                  <a:pt x="1093" y="56"/>
                  <a:pt x="1087" y="57"/>
                </a:cubicBezTo>
                <a:cubicBezTo>
                  <a:pt x="1087" y="57"/>
                  <a:pt x="1087" y="57"/>
                  <a:pt x="1087" y="57"/>
                </a:cubicBezTo>
                <a:cubicBezTo>
                  <a:pt x="1083" y="56"/>
                  <a:pt x="1078" y="59"/>
                  <a:pt x="1074" y="56"/>
                </a:cubicBezTo>
                <a:cubicBezTo>
                  <a:pt x="1068" y="53"/>
                  <a:pt x="1065" y="58"/>
                  <a:pt x="1063" y="62"/>
                </a:cubicBezTo>
                <a:cubicBezTo>
                  <a:pt x="1063" y="62"/>
                  <a:pt x="1063" y="62"/>
                  <a:pt x="1063" y="62"/>
                </a:cubicBezTo>
                <a:cubicBezTo>
                  <a:pt x="1062" y="62"/>
                  <a:pt x="1061" y="62"/>
                  <a:pt x="1060" y="63"/>
                </a:cubicBezTo>
                <a:cubicBezTo>
                  <a:pt x="1063" y="75"/>
                  <a:pt x="1050" y="69"/>
                  <a:pt x="1046" y="75"/>
                </a:cubicBezTo>
                <a:cubicBezTo>
                  <a:pt x="1034" y="88"/>
                  <a:pt x="1019" y="85"/>
                  <a:pt x="1005" y="79"/>
                </a:cubicBezTo>
                <a:cubicBezTo>
                  <a:pt x="998" y="76"/>
                  <a:pt x="988" y="74"/>
                  <a:pt x="982" y="65"/>
                </a:cubicBezTo>
                <a:cubicBezTo>
                  <a:pt x="980" y="64"/>
                  <a:pt x="978" y="62"/>
                  <a:pt x="975" y="63"/>
                </a:cubicBezTo>
                <a:cubicBezTo>
                  <a:pt x="974" y="64"/>
                  <a:pt x="974" y="64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3" y="65"/>
                  <a:pt x="973" y="65"/>
                  <a:pt x="973" y="65"/>
                </a:cubicBezTo>
                <a:cubicBezTo>
                  <a:pt x="972" y="65"/>
                  <a:pt x="972" y="65"/>
                  <a:pt x="971" y="65"/>
                </a:cubicBezTo>
                <a:cubicBezTo>
                  <a:pt x="971" y="65"/>
                  <a:pt x="971" y="65"/>
                  <a:pt x="971" y="65"/>
                </a:cubicBezTo>
                <a:cubicBezTo>
                  <a:pt x="958" y="61"/>
                  <a:pt x="946" y="67"/>
                  <a:pt x="939" y="79"/>
                </a:cubicBezTo>
                <a:cubicBezTo>
                  <a:pt x="934" y="87"/>
                  <a:pt x="928" y="88"/>
                  <a:pt x="923" y="80"/>
                </a:cubicBezTo>
                <a:cubicBezTo>
                  <a:pt x="920" y="76"/>
                  <a:pt x="914" y="74"/>
                  <a:pt x="911" y="70"/>
                </a:cubicBezTo>
                <a:cubicBezTo>
                  <a:pt x="911" y="70"/>
                  <a:pt x="910" y="70"/>
                  <a:pt x="910" y="69"/>
                </a:cubicBezTo>
                <a:cubicBezTo>
                  <a:pt x="904" y="66"/>
                  <a:pt x="898" y="62"/>
                  <a:pt x="893" y="69"/>
                </a:cubicBezTo>
                <a:cubicBezTo>
                  <a:pt x="892" y="71"/>
                  <a:pt x="891" y="73"/>
                  <a:pt x="890" y="74"/>
                </a:cubicBezTo>
                <a:cubicBezTo>
                  <a:pt x="885" y="77"/>
                  <a:pt x="879" y="79"/>
                  <a:pt x="873" y="80"/>
                </a:cubicBezTo>
                <a:cubicBezTo>
                  <a:pt x="873" y="78"/>
                  <a:pt x="872" y="77"/>
                  <a:pt x="871" y="75"/>
                </a:cubicBezTo>
                <a:cubicBezTo>
                  <a:pt x="871" y="74"/>
                  <a:pt x="871" y="74"/>
                  <a:pt x="871" y="73"/>
                </a:cubicBezTo>
                <a:cubicBezTo>
                  <a:pt x="870" y="71"/>
                  <a:pt x="869" y="70"/>
                  <a:pt x="868" y="68"/>
                </a:cubicBezTo>
                <a:cubicBezTo>
                  <a:pt x="865" y="62"/>
                  <a:pt x="859" y="60"/>
                  <a:pt x="853" y="60"/>
                </a:cubicBezTo>
                <a:cubicBezTo>
                  <a:pt x="850" y="59"/>
                  <a:pt x="846" y="59"/>
                  <a:pt x="844" y="56"/>
                </a:cubicBezTo>
                <a:cubicBezTo>
                  <a:pt x="843" y="56"/>
                  <a:pt x="843" y="55"/>
                  <a:pt x="843" y="54"/>
                </a:cubicBezTo>
                <a:cubicBezTo>
                  <a:pt x="842" y="54"/>
                  <a:pt x="842" y="54"/>
                  <a:pt x="841" y="54"/>
                </a:cubicBezTo>
                <a:cubicBezTo>
                  <a:pt x="831" y="54"/>
                  <a:pt x="822" y="57"/>
                  <a:pt x="814" y="62"/>
                </a:cubicBezTo>
                <a:cubicBezTo>
                  <a:pt x="813" y="65"/>
                  <a:pt x="811" y="69"/>
                  <a:pt x="809" y="72"/>
                </a:cubicBezTo>
                <a:cubicBezTo>
                  <a:pt x="804" y="81"/>
                  <a:pt x="799" y="91"/>
                  <a:pt x="786" y="83"/>
                </a:cubicBezTo>
                <a:cubicBezTo>
                  <a:pt x="783" y="81"/>
                  <a:pt x="778" y="78"/>
                  <a:pt x="776" y="85"/>
                </a:cubicBezTo>
                <a:cubicBezTo>
                  <a:pt x="776" y="85"/>
                  <a:pt x="776" y="85"/>
                  <a:pt x="776" y="85"/>
                </a:cubicBezTo>
                <a:cubicBezTo>
                  <a:pt x="775" y="85"/>
                  <a:pt x="774" y="85"/>
                  <a:pt x="773" y="85"/>
                </a:cubicBezTo>
                <a:cubicBezTo>
                  <a:pt x="772" y="87"/>
                  <a:pt x="772" y="88"/>
                  <a:pt x="771" y="90"/>
                </a:cubicBezTo>
                <a:cubicBezTo>
                  <a:pt x="771" y="90"/>
                  <a:pt x="771" y="90"/>
                  <a:pt x="771" y="90"/>
                </a:cubicBezTo>
                <a:cubicBezTo>
                  <a:pt x="764" y="94"/>
                  <a:pt x="764" y="101"/>
                  <a:pt x="762" y="108"/>
                </a:cubicBezTo>
                <a:cubicBezTo>
                  <a:pt x="761" y="112"/>
                  <a:pt x="761" y="117"/>
                  <a:pt x="755" y="117"/>
                </a:cubicBezTo>
                <a:cubicBezTo>
                  <a:pt x="755" y="117"/>
                  <a:pt x="755" y="117"/>
                  <a:pt x="755" y="117"/>
                </a:cubicBezTo>
                <a:cubicBezTo>
                  <a:pt x="756" y="111"/>
                  <a:pt x="752" y="109"/>
                  <a:pt x="747" y="109"/>
                </a:cubicBezTo>
                <a:cubicBezTo>
                  <a:pt x="735" y="108"/>
                  <a:pt x="729" y="101"/>
                  <a:pt x="725" y="92"/>
                </a:cubicBezTo>
                <a:cubicBezTo>
                  <a:pt x="723" y="90"/>
                  <a:pt x="721" y="88"/>
                  <a:pt x="720" y="87"/>
                </a:cubicBezTo>
                <a:cubicBezTo>
                  <a:pt x="715" y="87"/>
                  <a:pt x="710" y="88"/>
                  <a:pt x="707" y="85"/>
                </a:cubicBezTo>
                <a:cubicBezTo>
                  <a:pt x="697" y="72"/>
                  <a:pt x="686" y="80"/>
                  <a:pt x="676" y="83"/>
                </a:cubicBezTo>
                <a:cubicBezTo>
                  <a:pt x="676" y="83"/>
                  <a:pt x="676" y="83"/>
                  <a:pt x="676" y="83"/>
                </a:cubicBezTo>
                <a:cubicBezTo>
                  <a:pt x="673" y="87"/>
                  <a:pt x="669" y="89"/>
                  <a:pt x="664" y="88"/>
                </a:cubicBezTo>
                <a:cubicBezTo>
                  <a:pt x="664" y="87"/>
                  <a:pt x="664" y="87"/>
                  <a:pt x="664" y="86"/>
                </a:cubicBezTo>
                <a:cubicBezTo>
                  <a:pt x="646" y="89"/>
                  <a:pt x="630" y="85"/>
                  <a:pt x="614" y="76"/>
                </a:cubicBezTo>
                <a:cubicBezTo>
                  <a:pt x="605" y="70"/>
                  <a:pt x="591" y="76"/>
                  <a:pt x="583" y="66"/>
                </a:cubicBezTo>
                <a:cubicBezTo>
                  <a:pt x="582" y="64"/>
                  <a:pt x="580" y="62"/>
                  <a:pt x="578" y="61"/>
                </a:cubicBezTo>
                <a:cubicBezTo>
                  <a:pt x="578" y="61"/>
                  <a:pt x="578" y="61"/>
                  <a:pt x="578" y="61"/>
                </a:cubicBezTo>
                <a:cubicBezTo>
                  <a:pt x="574" y="51"/>
                  <a:pt x="565" y="47"/>
                  <a:pt x="557" y="46"/>
                </a:cubicBezTo>
                <a:cubicBezTo>
                  <a:pt x="547" y="44"/>
                  <a:pt x="541" y="38"/>
                  <a:pt x="536" y="31"/>
                </a:cubicBezTo>
                <a:cubicBezTo>
                  <a:pt x="535" y="29"/>
                  <a:pt x="535" y="28"/>
                  <a:pt x="535" y="26"/>
                </a:cubicBezTo>
                <a:cubicBezTo>
                  <a:pt x="531" y="24"/>
                  <a:pt x="527" y="21"/>
                  <a:pt x="522" y="20"/>
                </a:cubicBezTo>
                <a:cubicBezTo>
                  <a:pt x="513" y="18"/>
                  <a:pt x="504" y="14"/>
                  <a:pt x="502" y="29"/>
                </a:cubicBezTo>
                <a:cubicBezTo>
                  <a:pt x="501" y="35"/>
                  <a:pt x="497" y="39"/>
                  <a:pt x="494" y="44"/>
                </a:cubicBezTo>
                <a:cubicBezTo>
                  <a:pt x="475" y="63"/>
                  <a:pt x="473" y="66"/>
                  <a:pt x="461" y="60"/>
                </a:cubicBezTo>
                <a:cubicBezTo>
                  <a:pt x="461" y="60"/>
                  <a:pt x="461" y="60"/>
                  <a:pt x="461" y="60"/>
                </a:cubicBezTo>
                <a:cubicBezTo>
                  <a:pt x="461" y="59"/>
                  <a:pt x="461" y="58"/>
                  <a:pt x="461" y="57"/>
                </a:cubicBezTo>
                <a:cubicBezTo>
                  <a:pt x="460" y="55"/>
                  <a:pt x="459" y="52"/>
                  <a:pt x="458" y="50"/>
                </a:cubicBezTo>
                <a:cubicBezTo>
                  <a:pt x="453" y="47"/>
                  <a:pt x="449" y="49"/>
                  <a:pt x="446" y="53"/>
                </a:cubicBezTo>
                <a:cubicBezTo>
                  <a:pt x="443" y="57"/>
                  <a:pt x="439" y="58"/>
                  <a:pt x="434" y="58"/>
                </a:cubicBezTo>
                <a:cubicBezTo>
                  <a:pt x="432" y="61"/>
                  <a:pt x="430" y="63"/>
                  <a:pt x="427" y="63"/>
                </a:cubicBezTo>
                <a:cubicBezTo>
                  <a:pt x="418" y="57"/>
                  <a:pt x="413" y="47"/>
                  <a:pt x="404" y="40"/>
                </a:cubicBezTo>
                <a:cubicBezTo>
                  <a:pt x="397" y="34"/>
                  <a:pt x="393" y="36"/>
                  <a:pt x="388" y="40"/>
                </a:cubicBezTo>
                <a:cubicBezTo>
                  <a:pt x="383" y="43"/>
                  <a:pt x="378" y="46"/>
                  <a:pt x="373" y="45"/>
                </a:cubicBezTo>
                <a:cubicBezTo>
                  <a:pt x="364" y="39"/>
                  <a:pt x="356" y="34"/>
                  <a:pt x="345" y="44"/>
                </a:cubicBezTo>
                <a:cubicBezTo>
                  <a:pt x="341" y="48"/>
                  <a:pt x="330" y="47"/>
                  <a:pt x="323" y="42"/>
                </a:cubicBezTo>
                <a:cubicBezTo>
                  <a:pt x="322" y="42"/>
                  <a:pt x="322" y="42"/>
                  <a:pt x="321" y="41"/>
                </a:cubicBezTo>
                <a:cubicBezTo>
                  <a:pt x="320" y="41"/>
                  <a:pt x="318" y="41"/>
                  <a:pt x="318" y="41"/>
                </a:cubicBezTo>
                <a:cubicBezTo>
                  <a:pt x="315" y="55"/>
                  <a:pt x="297" y="59"/>
                  <a:pt x="295" y="74"/>
                </a:cubicBezTo>
                <a:cubicBezTo>
                  <a:pt x="290" y="79"/>
                  <a:pt x="279" y="78"/>
                  <a:pt x="278" y="89"/>
                </a:cubicBezTo>
                <a:cubicBezTo>
                  <a:pt x="278" y="89"/>
                  <a:pt x="278" y="89"/>
                  <a:pt x="278" y="89"/>
                </a:cubicBezTo>
                <a:cubicBezTo>
                  <a:pt x="276" y="91"/>
                  <a:pt x="274" y="93"/>
                  <a:pt x="272" y="95"/>
                </a:cubicBezTo>
                <a:cubicBezTo>
                  <a:pt x="271" y="100"/>
                  <a:pt x="267" y="102"/>
                  <a:pt x="262" y="101"/>
                </a:cubicBezTo>
                <a:cubicBezTo>
                  <a:pt x="242" y="96"/>
                  <a:pt x="221" y="102"/>
                  <a:pt x="201" y="101"/>
                </a:cubicBezTo>
                <a:cubicBezTo>
                  <a:pt x="199" y="104"/>
                  <a:pt x="198" y="106"/>
                  <a:pt x="196" y="108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193" y="109"/>
                  <a:pt x="191" y="112"/>
                  <a:pt x="189" y="109"/>
                </a:cubicBezTo>
                <a:cubicBezTo>
                  <a:pt x="185" y="108"/>
                  <a:pt x="183" y="101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68" y="107"/>
                  <a:pt x="160" y="110"/>
                  <a:pt x="159" y="122"/>
                </a:cubicBezTo>
                <a:cubicBezTo>
                  <a:pt x="157" y="134"/>
                  <a:pt x="147" y="136"/>
                  <a:pt x="137" y="137"/>
                </a:cubicBezTo>
                <a:cubicBezTo>
                  <a:pt x="132" y="137"/>
                  <a:pt x="127" y="134"/>
                  <a:pt x="124" y="140"/>
                </a:cubicBezTo>
                <a:cubicBezTo>
                  <a:pt x="121" y="142"/>
                  <a:pt x="118" y="144"/>
                  <a:pt x="116" y="147"/>
                </a:cubicBezTo>
                <a:cubicBezTo>
                  <a:pt x="118" y="153"/>
                  <a:pt x="113" y="154"/>
                  <a:pt x="109" y="157"/>
                </a:cubicBezTo>
                <a:cubicBezTo>
                  <a:pt x="109" y="157"/>
                  <a:pt x="108" y="157"/>
                  <a:pt x="107" y="157"/>
                </a:cubicBezTo>
                <a:cubicBezTo>
                  <a:pt x="99" y="152"/>
                  <a:pt x="96" y="160"/>
                  <a:pt x="90" y="163"/>
                </a:cubicBezTo>
                <a:cubicBezTo>
                  <a:pt x="83" y="164"/>
                  <a:pt x="80" y="165"/>
                  <a:pt x="80" y="167"/>
                </a:cubicBezTo>
                <a:cubicBezTo>
                  <a:pt x="78" y="165"/>
                  <a:pt x="76" y="163"/>
                  <a:pt x="73" y="162"/>
                </a:cubicBezTo>
                <a:cubicBezTo>
                  <a:pt x="70" y="160"/>
                  <a:pt x="67" y="160"/>
                  <a:pt x="64" y="160"/>
                </a:cubicBezTo>
                <a:cubicBezTo>
                  <a:pt x="64" y="159"/>
                  <a:pt x="64" y="159"/>
                  <a:pt x="63" y="158"/>
                </a:cubicBezTo>
                <a:cubicBezTo>
                  <a:pt x="65" y="157"/>
                  <a:pt x="66" y="156"/>
                  <a:pt x="65" y="154"/>
                </a:cubicBezTo>
                <a:cubicBezTo>
                  <a:pt x="64" y="153"/>
                  <a:pt x="62" y="152"/>
                  <a:pt x="60" y="151"/>
                </a:cubicBezTo>
                <a:cubicBezTo>
                  <a:pt x="60" y="150"/>
                  <a:pt x="61" y="150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55" y="147"/>
                  <a:pt x="50" y="143"/>
                  <a:pt x="43" y="147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39" y="149"/>
                  <a:pt x="35" y="150"/>
                  <a:pt x="31" y="147"/>
                </a:cubicBezTo>
                <a:cubicBezTo>
                  <a:pt x="28" y="148"/>
                  <a:pt x="25" y="148"/>
                  <a:pt x="21" y="148"/>
                </a:cubicBezTo>
                <a:cubicBezTo>
                  <a:pt x="19" y="150"/>
                  <a:pt x="15" y="150"/>
                  <a:pt x="17" y="155"/>
                </a:cubicBezTo>
                <a:cubicBezTo>
                  <a:pt x="20" y="157"/>
                  <a:pt x="19" y="161"/>
                  <a:pt x="20" y="164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13" y="162"/>
                  <a:pt x="7" y="160"/>
                  <a:pt x="0" y="161"/>
                </a:cubicBezTo>
                <a:cubicBezTo>
                  <a:pt x="0" y="1433"/>
                  <a:pt x="0" y="1433"/>
                  <a:pt x="0" y="1433"/>
                </a:cubicBezTo>
                <a:cubicBezTo>
                  <a:pt x="6" y="1433"/>
                  <a:pt x="12" y="1433"/>
                  <a:pt x="18" y="1433"/>
                </a:cubicBezTo>
                <a:cubicBezTo>
                  <a:pt x="22" y="1430"/>
                  <a:pt x="28" y="1432"/>
                  <a:pt x="32" y="1431"/>
                </a:cubicBezTo>
                <a:cubicBezTo>
                  <a:pt x="32" y="1431"/>
                  <a:pt x="32" y="1431"/>
                  <a:pt x="32" y="1431"/>
                </a:cubicBezTo>
                <a:cubicBezTo>
                  <a:pt x="33" y="1431"/>
                  <a:pt x="34" y="1431"/>
                  <a:pt x="35" y="1431"/>
                </a:cubicBezTo>
                <a:cubicBezTo>
                  <a:pt x="36" y="1430"/>
                  <a:pt x="38" y="1429"/>
                  <a:pt x="39" y="1428"/>
                </a:cubicBezTo>
                <a:cubicBezTo>
                  <a:pt x="41" y="1427"/>
                  <a:pt x="42" y="1426"/>
                  <a:pt x="43" y="1424"/>
                </a:cubicBezTo>
                <a:cubicBezTo>
                  <a:pt x="49" y="1419"/>
                  <a:pt x="56" y="1415"/>
                  <a:pt x="63" y="1414"/>
                </a:cubicBezTo>
                <a:cubicBezTo>
                  <a:pt x="77" y="1416"/>
                  <a:pt x="90" y="1417"/>
                  <a:pt x="103" y="1412"/>
                </a:cubicBezTo>
                <a:cubicBezTo>
                  <a:pt x="103" y="1412"/>
                  <a:pt x="103" y="1412"/>
                  <a:pt x="103" y="1412"/>
                </a:cubicBezTo>
                <a:cubicBezTo>
                  <a:pt x="115" y="1416"/>
                  <a:pt x="128" y="1426"/>
                  <a:pt x="140" y="1413"/>
                </a:cubicBezTo>
                <a:cubicBezTo>
                  <a:pt x="140" y="1412"/>
                  <a:pt x="140" y="1412"/>
                  <a:pt x="140" y="1412"/>
                </a:cubicBezTo>
                <a:cubicBezTo>
                  <a:pt x="145" y="1410"/>
                  <a:pt x="149" y="1408"/>
                  <a:pt x="154" y="1408"/>
                </a:cubicBezTo>
                <a:cubicBezTo>
                  <a:pt x="163" y="1406"/>
                  <a:pt x="173" y="1399"/>
                  <a:pt x="180" y="1411"/>
                </a:cubicBezTo>
                <a:cubicBezTo>
                  <a:pt x="186" y="1418"/>
                  <a:pt x="195" y="1419"/>
                  <a:pt x="203" y="1424"/>
                </a:cubicBezTo>
                <a:cubicBezTo>
                  <a:pt x="207" y="1426"/>
                  <a:pt x="211" y="1428"/>
                  <a:pt x="215" y="1425"/>
                </a:cubicBezTo>
                <a:cubicBezTo>
                  <a:pt x="215" y="1424"/>
                  <a:pt x="216" y="1424"/>
                  <a:pt x="216" y="1424"/>
                </a:cubicBezTo>
                <a:cubicBezTo>
                  <a:pt x="229" y="1427"/>
                  <a:pt x="243" y="1428"/>
                  <a:pt x="256" y="1420"/>
                </a:cubicBezTo>
                <a:cubicBezTo>
                  <a:pt x="259" y="1419"/>
                  <a:pt x="263" y="1419"/>
                  <a:pt x="266" y="1419"/>
                </a:cubicBezTo>
                <a:cubicBezTo>
                  <a:pt x="266" y="1419"/>
                  <a:pt x="266" y="1419"/>
                  <a:pt x="266" y="1419"/>
                </a:cubicBezTo>
                <a:cubicBezTo>
                  <a:pt x="267" y="1421"/>
                  <a:pt x="268" y="1422"/>
                  <a:pt x="268" y="1424"/>
                </a:cubicBezTo>
                <a:cubicBezTo>
                  <a:pt x="268" y="1424"/>
                  <a:pt x="268" y="1424"/>
                  <a:pt x="268" y="1424"/>
                </a:cubicBezTo>
                <a:cubicBezTo>
                  <a:pt x="276" y="1429"/>
                  <a:pt x="283" y="1431"/>
                  <a:pt x="289" y="1430"/>
                </a:cubicBezTo>
                <a:cubicBezTo>
                  <a:pt x="291" y="1430"/>
                  <a:pt x="294" y="1430"/>
                  <a:pt x="295" y="1428"/>
                </a:cubicBezTo>
                <a:cubicBezTo>
                  <a:pt x="297" y="1427"/>
                  <a:pt x="299" y="1426"/>
                  <a:pt x="301" y="1424"/>
                </a:cubicBezTo>
                <a:cubicBezTo>
                  <a:pt x="308" y="1419"/>
                  <a:pt x="315" y="1421"/>
                  <a:pt x="323" y="1424"/>
                </a:cubicBezTo>
                <a:cubicBezTo>
                  <a:pt x="323" y="1424"/>
                  <a:pt x="323" y="1424"/>
                  <a:pt x="323" y="1424"/>
                </a:cubicBezTo>
                <a:cubicBezTo>
                  <a:pt x="341" y="1433"/>
                  <a:pt x="360" y="1441"/>
                  <a:pt x="380" y="1444"/>
                </a:cubicBezTo>
                <a:cubicBezTo>
                  <a:pt x="400" y="1446"/>
                  <a:pt x="419" y="1454"/>
                  <a:pt x="437" y="1461"/>
                </a:cubicBezTo>
                <a:cubicBezTo>
                  <a:pt x="441" y="1463"/>
                  <a:pt x="444" y="1465"/>
                  <a:pt x="445" y="1470"/>
                </a:cubicBezTo>
                <a:cubicBezTo>
                  <a:pt x="449" y="1471"/>
                  <a:pt x="453" y="1470"/>
                  <a:pt x="456" y="1467"/>
                </a:cubicBezTo>
                <a:cubicBezTo>
                  <a:pt x="459" y="1465"/>
                  <a:pt x="461" y="1465"/>
                  <a:pt x="464" y="1467"/>
                </a:cubicBezTo>
                <a:cubicBezTo>
                  <a:pt x="473" y="1475"/>
                  <a:pt x="483" y="1473"/>
                  <a:pt x="493" y="1470"/>
                </a:cubicBezTo>
                <a:cubicBezTo>
                  <a:pt x="493" y="1471"/>
                  <a:pt x="493" y="1471"/>
                  <a:pt x="493" y="1471"/>
                </a:cubicBezTo>
                <a:cubicBezTo>
                  <a:pt x="495" y="1472"/>
                  <a:pt x="497" y="1471"/>
                  <a:pt x="498" y="1470"/>
                </a:cubicBezTo>
                <a:cubicBezTo>
                  <a:pt x="503" y="1469"/>
                  <a:pt x="506" y="1465"/>
                  <a:pt x="510" y="1462"/>
                </a:cubicBezTo>
                <a:cubicBezTo>
                  <a:pt x="510" y="1453"/>
                  <a:pt x="518" y="1450"/>
                  <a:pt x="524" y="1446"/>
                </a:cubicBezTo>
                <a:cubicBezTo>
                  <a:pt x="527" y="1445"/>
                  <a:pt x="531" y="1444"/>
                  <a:pt x="532" y="1442"/>
                </a:cubicBezTo>
                <a:cubicBezTo>
                  <a:pt x="536" y="1427"/>
                  <a:pt x="549" y="1418"/>
                  <a:pt x="557" y="1407"/>
                </a:cubicBezTo>
                <a:cubicBezTo>
                  <a:pt x="561" y="1403"/>
                  <a:pt x="565" y="1400"/>
                  <a:pt x="569" y="1397"/>
                </a:cubicBezTo>
                <a:cubicBezTo>
                  <a:pt x="570" y="1395"/>
                  <a:pt x="571" y="1394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2" y="1392"/>
                  <a:pt x="572" y="1392"/>
                  <a:pt x="572" y="1392"/>
                </a:cubicBezTo>
                <a:cubicBezTo>
                  <a:pt x="576" y="1391"/>
                  <a:pt x="578" y="1389"/>
                  <a:pt x="579" y="1385"/>
                </a:cubicBezTo>
                <a:cubicBezTo>
                  <a:pt x="579" y="1385"/>
                  <a:pt x="579" y="1385"/>
                  <a:pt x="579" y="1385"/>
                </a:cubicBezTo>
                <a:cubicBezTo>
                  <a:pt x="579" y="1384"/>
                  <a:pt x="580" y="1383"/>
                  <a:pt x="581" y="1382"/>
                </a:cubicBezTo>
                <a:cubicBezTo>
                  <a:pt x="582" y="1382"/>
                  <a:pt x="583" y="1381"/>
                  <a:pt x="583" y="1380"/>
                </a:cubicBezTo>
                <a:cubicBezTo>
                  <a:pt x="583" y="1374"/>
                  <a:pt x="586" y="1370"/>
                  <a:pt x="591" y="1367"/>
                </a:cubicBezTo>
                <a:cubicBezTo>
                  <a:pt x="595" y="1360"/>
                  <a:pt x="604" y="1363"/>
                  <a:pt x="608" y="1358"/>
                </a:cubicBezTo>
                <a:cubicBezTo>
                  <a:pt x="609" y="1356"/>
                  <a:pt x="610" y="1355"/>
                  <a:pt x="611" y="1354"/>
                </a:cubicBezTo>
                <a:cubicBezTo>
                  <a:pt x="617" y="1351"/>
                  <a:pt x="621" y="1347"/>
                  <a:pt x="623" y="1341"/>
                </a:cubicBezTo>
                <a:cubicBezTo>
                  <a:pt x="625" y="1341"/>
                  <a:pt x="630" y="1341"/>
                  <a:pt x="631" y="1342"/>
                </a:cubicBezTo>
                <a:cubicBezTo>
                  <a:pt x="637" y="1354"/>
                  <a:pt x="648" y="1348"/>
                  <a:pt x="657" y="1348"/>
                </a:cubicBezTo>
                <a:cubicBezTo>
                  <a:pt x="657" y="1348"/>
                  <a:pt x="657" y="1348"/>
                  <a:pt x="657" y="1348"/>
                </a:cubicBezTo>
                <a:cubicBezTo>
                  <a:pt x="669" y="1355"/>
                  <a:pt x="683" y="1349"/>
                  <a:pt x="695" y="1355"/>
                </a:cubicBezTo>
                <a:cubicBezTo>
                  <a:pt x="699" y="1356"/>
                  <a:pt x="702" y="1357"/>
                  <a:pt x="704" y="1360"/>
                </a:cubicBezTo>
                <a:cubicBezTo>
                  <a:pt x="720" y="1379"/>
                  <a:pt x="736" y="1381"/>
                  <a:pt x="755" y="1366"/>
                </a:cubicBezTo>
                <a:cubicBezTo>
                  <a:pt x="755" y="1365"/>
                  <a:pt x="755" y="1365"/>
                  <a:pt x="756" y="1364"/>
                </a:cubicBezTo>
                <a:cubicBezTo>
                  <a:pt x="756" y="1364"/>
                  <a:pt x="756" y="1364"/>
                  <a:pt x="756" y="1364"/>
                </a:cubicBezTo>
                <a:cubicBezTo>
                  <a:pt x="757" y="1363"/>
                  <a:pt x="757" y="1363"/>
                  <a:pt x="757" y="1363"/>
                </a:cubicBezTo>
                <a:cubicBezTo>
                  <a:pt x="764" y="1362"/>
                  <a:pt x="765" y="1356"/>
                  <a:pt x="768" y="1352"/>
                </a:cubicBezTo>
                <a:cubicBezTo>
                  <a:pt x="773" y="1343"/>
                  <a:pt x="779" y="1340"/>
                  <a:pt x="790" y="1343"/>
                </a:cubicBezTo>
                <a:cubicBezTo>
                  <a:pt x="798" y="1346"/>
                  <a:pt x="806" y="1350"/>
                  <a:pt x="815" y="1348"/>
                </a:cubicBezTo>
                <a:cubicBezTo>
                  <a:pt x="821" y="1343"/>
                  <a:pt x="825" y="1348"/>
                  <a:pt x="830" y="1350"/>
                </a:cubicBezTo>
                <a:cubicBezTo>
                  <a:pt x="832" y="1350"/>
                  <a:pt x="835" y="1351"/>
                  <a:pt x="837" y="1350"/>
                </a:cubicBezTo>
                <a:cubicBezTo>
                  <a:pt x="849" y="1341"/>
                  <a:pt x="855" y="1346"/>
                  <a:pt x="859" y="1359"/>
                </a:cubicBezTo>
                <a:cubicBezTo>
                  <a:pt x="873" y="1378"/>
                  <a:pt x="885" y="1380"/>
                  <a:pt x="900" y="1358"/>
                </a:cubicBezTo>
                <a:cubicBezTo>
                  <a:pt x="903" y="1350"/>
                  <a:pt x="906" y="1343"/>
                  <a:pt x="915" y="1342"/>
                </a:cubicBezTo>
                <a:cubicBezTo>
                  <a:pt x="918" y="1341"/>
                  <a:pt x="918" y="1338"/>
                  <a:pt x="920" y="1336"/>
                </a:cubicBezTo>
                <a:cubicBezTo>
                  <a:pt x="920" y="1336"/>
                  <a:pt x="920" y="1336"/>
                  <a:pt x="920" y="1336"/>
                </a:cubicBezTo>
                <a:cubicBezTo>
                  <a:pt x="923" y="1333"/>
                  <a:pt x="927" y="1337"/>
                  <a:pt x="930" y="1334"/>
                </a:cubicBezTo>
                <a:cubicBezTo>
                  <a:pt x="931" y="1333"/>
                  <a:pt x="931" y="1333"/>
                  <a:pt x="932" y="1333"/>
                </a:cubicBezTo>
                <a:cubicBezTo>
                  <a:pt x="936" y="1334"/>
                  <a:pt x="938" y="1331"/>
                  <a:pt x="940" y="1329"/>
                </a:cubicBezTo>
                <a:cubicBezTo>
                  <a:pt x="955" y="1323"/>
                  <a:pt x="968" y="1328"/>
                  <a:pt x="981" y="1336"/>
                </a:cubicBezTo>
                <a:cubicBezTo>
                  <a:pt x="983" y="1336"/>
                  <a:pt x="984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5"/>
                  <a:pt x="986" y="1335"/>
                  <a:pt x="986" y="1335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86" y="1336"/>
                  <a:pt x="986" y="1336"/>
                  <a:pt x="986" y="1336"/>
                </a:cubicBezTo>
                <a:cubicBezTo>
                  <a:pt x="993" y="1338"/>
                  <a:pt x="997" y="1345"/>
                  <a:pt x="1003" y="1348"/>
                </a:cubicBezTo>
                <a:cubicBezTo>
                  <a:pt x="1010" y="1352"/>
                  <a:pt x="1018" y="1356"/>
                  <a:pt x="1026" y="1356"/>
                </a:cubicBezTo>
                <a:cubicBezTo>
                  <a:pt x="1031" y="1355"/>
                  <a:pt x="1034" y="1358"/>
                  <a:pt x="1037" y="1361"/>
                </a:cubicBezTo>
                <a:cubicBezTo>
                  <a:pt x="1042" y="1365"/>
                  <a:pt x="1048" y="1367"/>
                  <a:pt x="1054" y="1362"/>
                </a:cubicBezTo>
                <a:cubicBezTo>
                  <a:pt x="1058" y="1358"/>
                  <a:pt x="1065" y="1358"/>
                  <a:pt x="1069" y="1353"/>
                </a:cubicBezTo>
                <a:cubicBezTo>
                  <a:pt x="1071" y="1352"/>
                  <a:pt x="1074" y="1350"/>
                  <a:pt x="1076" y="1349"/>
                </a:cubicBezTo>
                <a:cubicBezTo>
                  <a:pt x="1085" y="1342"/>
                  <a:pt x="1094" y="1333"/>
                  <a:pt x="1106" y="1331"/>
                </a:cubicBezTo>
                <a:cubicBezTo>
                  <a:pt x="1106" y="1331"/>
                  <a:pt x="1106" y="1330"/>
                  <a:pt x="1106" y="1329"/>
                </a:cubicBezTo>
                <a:cubicBezTo>
                  <a:pt x="1107" y="1329"/>
                  <a:pt x="1109" y="1329"/>
                  <a:pt x="1110" y="1329"/>
                </a:cubicBezTo>
                <a:cubicBezTo>
                  <a:pt x="1111" y="1328"/>
                  <a:pt x="1112" y="1327"/>
                  <a:pt x="1112" y="1327"/>
                </a:cubicBezTo>
                <a:cubicBezTo>
                  <a:pt x="1114" y="1330"/>
                  <a:pt x="1118" y="1332"/>
                  <a:pt x="1121" y="1330"/>
                </a:cubicBezTo>
                <a:cubicBezTo>
                  <a:pt x="1136" y="1324"/>
                  <a:pt x="1147" y="1328"/>
                  <a:pt x="1158" y="1338"/>
                </a:cubicBezTo>
                <a:cubicBezTo>
                  <a:pt x="1162" y="1342"/>
                  <a:pt x="1167" y="1347"/>
                  <a:pt x="1173" y="1347"/>
                </a:cubicBezTo>
                <a:cubicBezTo>
                  <a:pt x="1172" y="1348"/>
                  <a:pt x="1172" y="1349"/>
                  <a:pt x="1174" y="1351"/>
                </a:cubicBezTo>
                <a:cubicBezTo>
                  <a:pt x="1174" y="1351"/>
                  <a:pt x="1175" y="1351"/>
                  <a:pt x="1175" y="1351"/>
                </a:cubicBezTo>
                <a:cubicBezTo>
                  <a:pt x="1175" y="1351"/>
                  <a:pt x="1175" y="1351"/>
                  <a:pt x="1175" y="1351"/>
                </a:cubicBezTo>
                <a:cubicBezTo>
                  <a:pt x="1173" y="1356"/>
                  <a:pt x="1175" y="1361"/>
                  <a:pt x="1180" y="1360"/>
                </a:cubicBezTo>
                <a:cubicBezTo>
                  <a:pt x="1190" y="1359"/>
                  <a:pt x="1200" y="1359"/>
                  <a:pt x="1210" y="1361"/>
                </a:cubicBezTo>
                <a:cubicBezTo>
                  <a:pt x="1211" y="1360"/>
                  <a:pt x="1212" y="1359"/>
                  <a:pt x="1213" y="1358"/>
                </a:cubicBezTo>
                <a:cubicBezTo>
                  <a:pt x="1214" y="1354"/>
                  <a:pt x="1219" y="1355"/>
                  <a:pt x="1220" y="1350"/>
                </a:cubicBezTo>
                <a:cubicBezTo>
                  <a:pt x="1221" y="1348"/>
                  <a:pt x="1223" y="1345"/>
                  <a:pt x="1225" y="1344"/>
                </a:cubicBezTo>
                <a:cubicBezTo>
                  <a:pt x="1237" y="1341"/>
                  <a:pt x="1241" y="1331"/>
                  <a:pt x="1247" y="1321"/>
                </a:cubicBezTo>
                <a:cubicBezTo>
                  <a:pt x="1247" y="1321"/>
                  <a:pt x="1247" y="1321"/>
                  <a:pt x="1247" y="1321"/>
                </a:cubicBezTo>
                <a:cubicBezTo>
                  <a:pt x="1260" y="1316"/>
                  <a:pt x="1270" y="1326"/>
                  <a:pt x="1281" y="1332"/>
                </a:cubicBezTo>
                <a:cubicBezTo>
                  <a:pt x="1285" y="1336"/>
                  <a:pt x="1287" y="1338"/>
                  <a:pt x="1295" y="1333"/>
                </a:cubicBezTo>
                <a:cubicBezTo>
                  <a:pt x="1304" y="1328"/>
                  <a:pt x="1317" y="1318"/>
                  <a:pt x="1330" y="1329"/>
                </a:cubicBezTo>
                <a:cubicBezTo>
                  <a:pt x="1334" y="1334"/>
                  <a:pt x="1340" y="1326"/>
                  <a:pt x="1344" y="1331"/>
                </a:cubicBezTo>
                <a:cubicBezTo>
                  <a:pt x="1352" y="1338"/>
                  <a:pt x="1360" y="1337"/>
                  <a:pt x="1369" y="1334"/>
                </a:cubicBezTo>
                <a:cubicBezTo>
                  <a:pt x="1369" y="1333"/>
                  <a:pt x="1369" y="1332"/>
                  <a:pt x="1369" y="1331"/>
                </a:cubicBezTo>
                <a:cubicBezTo>
                  <a:pt x="1372" y="1328"/>
                  <a:pt x="1373" y="1321"/>
                  <a:pt x="1379" y="1323"/>
                </a:cubicBezTo>
                <a:cubicBezTo>
                  <a:pt x="1383" y="1324"/>
                  <a:pt x="1386" y="1327"/>
                  <a:pt x="1387" y="1330"/>
                </a:cubicBezTo>
                <a:cubicBezTo>
                  <a:pt x="1387" y="1333"/>
                  <a:pt x="1387" y="1335"/>
                  <a:pt x="1387" y="1336"/>
                </a:cubicBezTo>
                <a:cubicBezTo>
                  <a:pt x="1387" y="1336"/>
                  <a:pt x="1387" y="1336"/>
                  <a:pt x="1387" y="1336"/>
                </a:cubicBezTo>
                <a:cubicBezTo>
                  <a:pt x="1384" y="1343"/>
                  <a:pt x="1391" y="1346"/>
                  <a:pt x="1391" y="1351"/>
                </a:cubicBezTo>
                <a:cubicBezTo>
                  <a:pt x="1393" y="1355"/>
                  <a:pt x="1395" y="1355"/>
                  <a:pt x="1399" y="1355"/>
                </a:cubicBezTo>
                <a:cubicBezTo>
                  <a:pt x="1415" y="1348"/>
                  <a:pt x="1424" y="1361"/>
                  <a:pt x="1435" y="1367"/>
                </a:cubicBezTo>
                <a:cubicBezTo>
                  <a:pt x="1438" y="1367"/>
                  <a:pt x="1440" y="1366"/>
                  <a:pt x="1441" y="1363"/>
                </a:cubicBezTo>
                <a:cubicBezTo>
                  <a:pt x="1447" y="1356"/>
                  <a:pt x="1449" y="1355"/>
                  <a:pt x="1452" y="1360"/>
                </a:cubicBezTo>
                <a:cubicBezTo>
                  <a:pt x="1456" y="1368"/>
                  <a:pt x="1463" y="1369"/>
                  <a:pt x="1469" y="1373"/>
                </a:cubicBezTo>
                <a:cubicBezTo>
                  <a:pt x="1472" y="1377"/>
                  <a:pt x="1476" y="1379"/>
                  <a:pt x="1481" y="1377"/>
                </a:cubicBezTo>
                <a:cubicBezTo>
                  <a:pt x="1481" y="1377"/>
                  <a:pt x="1481" y="1377"/>
                  <a:pt x="1481" y="1377"/>
                </a:cubicBezTo>
                <a:cubicBezTo>
                  <a:pt x="1482" y="1377"/>
                  <a:pt x="1482" y="1377"/>
                  <a:pt x="1483" y="1377"/>
                </a:cubicBezTo>
                <a:cubicBezTo>
                  <a:pt x="1486" y="1374"/>
                  <a:pt x="1488" y="1371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491" y="1368"/>
                  <a:pt x="1491" y="1368"/>
                  <a:pt x="1491" y="1368"/>
                </a:cubicBezTo>
                <a:cubicBezTo>
                  <a:pt x="1500" y="1367"/>
                  <a:pt x="1504" y="1358"/>
                  <a:pt x="1510" y="1353"/>
                </a:cubicBezTo>
                <a:cubicBezTo>
                  <a:pt x="1510" y="1353"/>
                  <a:pt x="1510" y="1353"/>
                  <a:pt x="1510" y="1353"/>
                </a:cubicBezTo>
                <a:cubicBezTo>
                  <a:pt x="1512" y="1354"/>
                  <a:pt x="1514" y="1353"/>
                  <a:pt x="1515" y="1351"/>
                </a:cubicBezTo>
                <a:cubicBezTo>
                  <a:pt x="1516" y="1350"/>
                  <a:pt x="1517" y="1349"/>
                  <a:pt x="1517" y="1348"/>
                </a:cubicBezTo>
                <a:cubicBezTo>
                  <a:pt x="1520" y="1341"/>
                  <a:pt x="1526" y="1335"/>
                  <a:pt x="1529" y="1328"/>
                </a:cubicBezTo>
                <a:cubicBezTo>
                  <a:pt x="1529" y="1321"/>
                  <a:pt x="1539" y="1319"/>
                  <a:pt x="1537" y="1311"/>
                </a:cubicBezTo>
                <a:cubicBezTo>
                  <a:pt x="1537" y="1311"/>
                  <a:pt x="1537" y="1311"/>
                  <a:pt x="1537" y="1311"/>
                </a:cubicBezTo>
                <a:cubicBezTo>
                  <a:pt x="1539" y="1310"/>
                  <a:pt x="1540" y="1308"/>
                  <a:pt x="1542" y="1307"/>
                </a:cubicBezTo>
                <a:cubicBezTo>
                  <a:pt x="1542" y="1307"/>
                  <a:pt x="1542" y="1307"/>
                  <a:pt x="1542" y="1307"/>
                </a:cubicBezTo>
                <a:cubicBezTo>
                  <a:pt x="1543" y="1307"/>
                  <a:pt x="1543" y="1307"/>
                  <a:pt x="1544" y="1306"/>
                </a:cubicBezTo>
                <a:cubicBezTo>
                  <a:pt x="1545" y="1303"/>
                  <a:pt x="1546" y="1299"/>
                  <a:pt x="1548" y="1295"/>
                </a:cubicBezTo>
                <a:cubicBezTo>
                  <a:pt x="1553" y="1281"/>
                  <a:pt x="1559" y="1278"/>
                  <a:pt x="1573" y="1285"/>
                </a:cubicBezTo>
                <a:cubicBezTo>
                  <a:pt x="1575" y="1284"/>
                  <a:pt x="1575" y="1282"/>
                  <a:pt x="1576" y="1281"/>
                </a:cubicBezTo>
                <a:cubicBezTo>
                  <a:pt x="1576" y="1280"/>
                  <a:pt x="1577" y="1279"/>
                  <a:pt x="1577" y="1278"/>
                </a:cubicBezTo>
                <a:cubicBezTo>
                  <a:pt x="1586" y="1273"/>
                  <a:pt x="1592" y="1264"/>
                  <a:pt x="1601" y="1258"/>
                </a:cubicBezTo>
                <a:cubicBezTo>
                  <a:pt x="1603" y="1258"/>
                  <a:pt x="1605" y="1260"/>
                  <a:pt x="1606" y="1262"/>
                </a:cubicBezTo>
                <a:cubicBezTo>
                  <a:pt x="1609" y="1262"/>
                  <a:pt x="1613" y="1262"/>
                  <a:pt x="1615" y="1265"/>
                </a:cubicBezTo>
                <a:cubicBezTo>
                  <a:pt x="1615" y="1265"/>
                  <a:pt x="1615" y="1265"/>
                  <a:pt x="1615" y="1265"/>
                </a:cubicBezTo>
                <a:cubicBezTo>
                  <a:pt x="1618" y="1265"/>
                  <a:pt x="1620" y="1265"/>
                  <a:pt x="1622" y="1265"/>
                </a:cubicBezTo>
                <a:cubicBezTo>
                  <a:pt x="1623" y="1266"/>
                  <a:pt x="1624" y="1266"/>
                  <a:pt x="1625" y="1267"/>
                </a:cubicBezTo>
                <a:cubicBezTo>
                  <a:pt x="1634" y="1271"/>
                  <a:pt x="1643" y="1275"/>
                  <a:pt x="1652" y="1280"/>
                </a:cubicBezTo>
                <a:cubicBezTo>
                  <a:pt x="1656" y="1280"/>
                  <a:pt x="1660" y="1282"/>
                  <a:pt x="1664" y="1285"/>
                </a:cubicBezTo>
                <a:cubicBezTo>
                  <a:pt x="1664" y="1285"/>
                  <a:pt x="1664" y="1285"/>
                  <a:pt x="1664" y="1285"/>
                </a:cubicBezTo>
                <a:cubicBezTo>
                  <a:pt x="1667" y="1292"/>
                  <a:pt x="1670" y="1298"/>
                  <a:pt x="1679" y="1299"/>
                </a:cubicBezTo>
                <a:cubicBezTo>
                  <a:pt x="1686" y="1300"/>
                  <a:pt x="1689" y="1307"/>
                  <a:pt x="1691" y="1314"/>
                </a:cubicBezTo>
                <a:cubicBezTo>
                  <a:pt x="1692" y="1314"/>
                  <a:pt x="1692" y="1314"/>
                  <a:pt x="1693" y="1314"/>
                </a:cubicBezTo>
                <a:cubicBezTo>
                  <a:pt x="1693" y="1314"/>
                  <a:pt x="1693" y="1314"/>
                  <a:pt x="1693" y="1314"/>
                </a:cubicBezTo>
                <a:cubicBezTo>
                  <a:pt x="1694" y="1318"/>
                  <a:pt x="1695" y="1323"/>
                  <a:pt x="1700" y="1319"/>
                </a:cubicBezTo>
                <a:cubicBezTo>
                  <a:pt x="1710" y="1317"/>
                  <a:pt x="1720" y="1310"/>
                  <a:pt x="1724" y="1326"/>
                </a:cubicBezTo>
                <a:cubicBezTo>
                  <a:pt x="1725" y="1329"/>
                  <a:pt x="1728" y="1328"/>
                  <a:pt x="1730" y="1326"/>
                </a:cubicBezTo>
                <a:cubicBezTo>
                  <a:pt x="1733" y="1321"/>
                  <a:pt x="1737" y="1320"/>
                  <a:pt x="1742" y="1324"/>
                </a:cubicBezTo>
                <a:cubicBezTo>
                  <a:pt x="1746" y="1324"/>
                  <a:pt x="1747" y="1328"/>
                  <a:pt x="1750" y="1330"/>
                </a:cubicBezTo>
                <a:cubicBezTo>
                  <a:pt x="1756" y="1332"/>
                  <a:pt x="1762" y="1331"/>
                  <a:pt x="1766" y="1325"/>
                </a:cubicBezTo>
                <a:cubicBezTo>
                  <a:pt x="1768" y="1323"/>
                  <a:pt x="1771" y="1319"/>
                  <a:pt x="1776" y="1319"/>
                </a:cubicBezTo>
                <a:cubicBezTo>
                  <a:pt x="1776" y="1319"/>
                  <a:pt x="1776" y="1319"/>
                  <a:pt x="1776" y="1319"/>
                </a:cubicBezTo>
                <a:cubicBezTo>
                  <a:pt x="1777" y="1327"/>
                  <a:pt x="1786" y="1325"/>
                  <a:pt x="1790" y="1331"/>
                </a:cubicBezTo>
                <a:cubicBezTo>
                  <a:pt x="1792" y="1334"/>
                  <a:pt x="1796" y="1336"/>
                  <a:pt x="1798" y="1341"/>
                </a:cubicBezTo>
                <a:cubicBezTo>
                  <a:pt x="1804" y="1338"/>
                  <a:pt x="1808" y="1334"/>
                  <a:pt x="1810" y="1329"/>
                </a:cubicBezTo>
                <a:cubicBezTo>
                  <a:pt x="1821" y="1327"/>
                  <a:pt x="1825" y="1335"/>
                  <a:pt x="1830" y="1341"/>
                </a:cubicBezTo>
                <a:cubicBezTo>
                  <a:pt x="1830" y="1342"/>
                  <a:pt x="1830" y="1342"/>
                  <a:pt x="1830" y="1342"/>
                </a:cubicBezTo>
                <a:cubicBezTo>
                  <a:pt x="1830" y="1343"/>
                  <a:pt x="1830" y="1343"/>
                  <a:pt x="1830" y="1343"/>
                </a:cubicBezTo>
                <a:cubicBezTo>
                  <a:pt x="1833" y="1344"/>
                  <a:pt x="1835" y="1345"/>
                  <a:pt x="1837" y="1348"/>
                </a:cubicBezTo>
                <a:cubicBezTo>
                  <a:pt x="1837" y="1348"/>
                  <a:pt x="1837" y="1348"/>
                  <a:pt x="1837" y="1348"/>
                </a:cubicBezTo>
                <a:cubicBezTo>
                  <a:pt x="1839" y="1350"/>
                  <a:pt x="1842" y="1352"/>
                  <a:pt x="1843" y="1351"/>
                </a:cubicBezTo>
                <a:cubicBezTo>
                  <a:pt x="1856" y="1343"/>
                  <a:pt x="1867" y="1352"/>
                  <a:pt x="1878" y="1352"/>
                </a:cubicBezTo>
                <a:cubicBezTo>
                  <a:pt x="1882" y="1352"/>
                  <a:pt x="1883" y="1355"/>
                  <a:pt x="1884" y="1358"/>
                </a:cubicBezTo>
                <a:cubicBezTo>
                  <a:pt x="1884" y="1358"/>
                  <a:pt x="1885" y="1358"/>
                  <a:pt x="1886" y="1358"/>
                </a:cubicBezTo>
                <a:cubicBezTo>
                  <a:pt x="1888" y="1358"/>
                  <a:pt x="1891" y="1358"/>
                  <a:pt x="1893" y="1358"/>
                </a:cubicBezTo>
                <a:cubicBezTo>
                  <a:pt x="1910" y="1351"/>
                  <a:pt x="1923" y="1357"/>
                  <a:pt x="1932" y="1372"/>
                </a:cubicBezTo>
                <a:cubicBezTo>
                  <a:pt x="1932" y="1372"/>
                  <a:pt x="1932" y="1372"/>
                  <a:pt x="1932" y="1372"/>
                </a:cubicBezTo>
                <a:cubicBezTo>
                  <a:pt x="1939" y="1372"/>
                  <a:pt x="1947" y="1368"/>
                  <a:pt x="1952" y="1377"/>
                </a:cubicBezTo>
                <a:cubicBezTo>
                  <a:pt x="1952" y="1378"/>
                  <a:pt x="1952" y="1379"/>
                  <a:pt x="1952" y="1380"/>
                </a:cubicBezTo>
                <a:cubicBezTo>
                  <a:pt x="1953" y="1380"/>
                  <a:pt x="1953" y="1380"/>
                  <a:pt x="1954" y="1380"/>
                </a:cubicBezTo>
                <a:cubicBezTo>
                  <a:pt x="1956" y="1379"/>
                  <a:pt x="1957" y="1378"/>
                  <a:pt x="1959" y="1377"/>
                </a:cubicBezTo>
                <a:cubicBezTo>
                  <a:pt x="1960" y="1376"/>
                  <a:pt x="1961" y="1374"/>
                  <a:pt x="1961" y="1373"/>
                </a:cubicBezTo>
                <a:cubicBezTo>
                  <a:pt x="1961" y="1372"/>
                  <a:pt x="1961" y="1372"/>
                  <a:pt x="1961" y="1372"/>
                </a:cubicBezTo>
                <a:cubicBezTo>
                  <a:pt x="1970" y="1366"/>
                  <a:pt x="1980" y="1365"/>
                  <a:pt x="1991" y="1368"/>
                </a:cubicBezTo>
                <a:cubicBezTo>
                  <a:pt x="1995" y="1369"/>
                  <a:pt x="1999" y="1369"/>
                  <a:pt x="2003" y="1370"/>
                </a:cubicBezTo>
                <a:cubicBezTo>
                  <a:pt x="2003" y="1370"/>
                  <a:pt x="2003" y="1370"/>
                  <a:pt x="2003" y="1370"/>
                </a:cubicBezTo>
                <a:cubicBezTo>
                  <a:pt x="2013" y="1365"/>
                  <a:pt x="2025" y="1366"/>
                  <a:pt x="2035" y="1361"/>
                </a:cubicBezTo>
                <a:cubicBezTo>
                  <a:pt x="2042" y="1357"/>
                  <a:pt x="2046" y="1360"/>
                  <a:pt x="2047" y="1367"/>
                </a:cubicBezTo>
                <a:cubicBezTo>
                  <a:pt x="2049" y="1368"/>
                  <a:pt x="2050" y="1369"/>
                  <a:pt x="2051" y="1370"/>
                </a:cubicBezTo>
                <a:cubicBezTo>
                  <a:pt x="2057" y="1377"/>
                  <a:pt x="2068" y="1373"/>
                  <a:pt x="2074" y="1380"/>
                </a:cubicBezTo>
                <a:cubicBezTo>
                  <a:pt x="2074" y="1381"/>
                  <a:pt x="2075" y="1382"/>
                  <a:pt x="2076" y="1382"/>
                </a:cubicBezTo>
                <a:cubicBezTo>
                  <a:pt x="2079" y="1386"/>
                  <a:pt x="2083" y="1388"/>
                  <a:pt x="2088" y="1389"/>
                </a:cubicBezTo>
                <a:cubicBezTo>
                  <a:pt x="2095" y="1375"/>
                  <a:pt x="2097" y="1374"/>
                  <a:pt x="2110" y="1385"/>
                </a:cubicBezTo>
                <a:cubicBezTo>
                  <a:pt x="2111" y="1389"/>
                  <a:pt x="2113" y="1393"/>
                  <a:pt x="2117" y="1394"/>
                </a:cubicBezTo>
                <a:cubicBezTo>
                  <a:pt x="2133" y="1399"/>
                  <a:pt x="2145" y="1411"/>
                  <a:pt x="2162" y="1416"/>
                </a:cubicBezTo>
                <a:cubicBezTo>
                  <a:pt x="2176" y="1419"/>
                  <a:pt x="2189" y="1420"/>
                  <a:pt x="2200" y="1409"/>
                </a:cubicBezTo>
                <a:cubicBezTo>
                  <a:pt x="2200" y="1409"/>
                  <a:pt x="2200" y="1409"/>
                  <a:pt x="2200" y="1409"/>
                </a:cubicBezTo>
                <a:cubicBezTo>
                  <a:pt x="2203" y="1408"/>
                  <a:pt x="2204" y="1403"/>
                  <a:pt x="2208" y="1407"/>
                </a:cubicBezTo>
                <a:cubicBezTo>
                  <a:pt x="2210" y="1407"/>
                  <a:pt x="2213" y="1409"/>
                  <a:pt x="2213" y="1408"/>
                </a:cubicBezTo>
                <a:cubicBezTo>
                  <a:pt x="2226" y="1397"/>
                  <a:pt x="2228" y="1409"/>
                  <a:pt x="2232" y="1416"/>
                </a:cubicBezTo>
                <a:cubicBezTo>
                  <a:pt x="2232" y="1416"/>
                  <a:pt x="2232" y="1416"/>
                  <a:pt x="2232" y="1416"/>
                </a:cubicBezTo>
                <a:cubicBezTo>
                  <a:pt x="2232" y="1418"/>
                  <a:pt x="2232" y="1420"/>
                  <a:pt x="2232" y="1421"/>
                </a:cubicBezTo>
                <a:cubicBezTo>
                  <a:pt x="2245" y="1428"/>
                  <a:pt x="2259" y="1422"/>
                  <a:pt x="2271" y="1427"/>
                </a:cubicBezTo>
                <a:cubicBezTo>
                  <a:pt x="2281" y="1431"/>
                  <a:pt x="2290" y="1436"/>
                  <a:pt x="2300" y="1441"/>
                </a:cubicBezTo>
                <a:cubicBezTo>
                  <a:pt x="2300" y="1441"/>
                  <a:pt x="2300" y="1441"/>
                  <a:pt x="2300" y="1441"/>
                </a:cubicBezTo>
                <a:cubicBezTo>
                  <a:pt x="2306" y="1450"/>
                  <a:pt x="2312" y="1445"/>
                  <a:pt x="2317" y="1441"/>
                </a:cubicBezTo>
                <a:cubicBezTo>
                  <a:pt x="2324" y="1440"/>
                  <a:pt x="2329" y="1443"/>
                  <a:pt x="2334" y="1447"/>
                </a:cubicBezTo>
                <a:cubicBezTo>
                  <a:pt x="2334" y="1445"/>
                  <a:pt x="2334" y="1445"/>
                  <a:pt x="2334" y="1445"/>
                </a:cubicBezTo>
                <a:cubicBezTo>
                  <a:pt x="2336" y="1446"/>
                  <a:pt x="2337" y="1446"/>
                  <a:pt x="2339" y="1446"/>
                </a:cubicBezTo>
                <a:cubicBezTo>
                  <a:pt x="2348" y="1449"/>
                  <a:pt x="2357" y="1444"/>
                  <a:pt x="2367" y="1446"/>
                </a:cubicBezTo>
                <a:cubicBezTo>
                  <a:pt x="2371" y="1446"/>
                  <a:pt x="2376" y="1446"/>
                  <a:pt x="2378" y="1451"/>
                </a:cubicBezTo>
                <a:cubicBezTo>
                  <a:pt x="2391" y="1452"/>
                  <a:pt x="2403" y="1446"/>
                  <a:pt x="2415" y="1451"/>
                </a:cubicBezTo>
                <a:cubicBezTo>
                  <a:pt x="2417" y="1454"/>
                  <a:pt x="2421" y="1453"/>
                  <a:pt x="2424" y="1452"/>
                </a:cubicBezTo>
                <a:cubicBezTo>
                  <a:pt x="2429" y="1442"/>
                  <a:pt x="2435" y="1437"/>
                  <a:pt x="2447" y="1441"/>
                </a:cubicBezTo>
                <a:cubicBezTo>
                  <a:pt x="2452" y="1442"/>
                  <a:pt x="2457" y="1439"/>
                  <a:pt x="2463" y="1439"/>
                </a:cubicBezTo>
                <a:cubicBezTo>
                  <a:pt x="2473" y="1438"/>
                  <a:pt x="2484" y="1437"/>
                  <a:pt x="2490" y="1449"/>
                </a:cubicBezTo>
                <a:cubicBezTo>
                  <a:pt x="2490" y="1450"/>
                  <a:pt x="2493" y="1450"/>
                  <a:pt x="2495" y="1450"/>
                </a:cubicBezTo>
                <a:cubicBezTo>
                  <a:pt x="2509" y="1445"/>
                  <a:pt x="2520" y="1433"/>
                  <a:pt x="2537" y="1436"/>
                </a:cubicBezTo>
                <a:cubicBezTo>
                  <a:pt x="2542" y="1435"/>
                  <a:pt x="2547" y="1438"/>
                  <a:pt x="2551" y="1436"/>
                </a:cubicBezTo>
                <a:cubicBezTo>
                  <a:pt x="2551" y="1436"/>
                  <a:pt x="2551" y="1436"/>
                  <a:pt x="2551" y="1436"/>
                </a:cubicBezTo>
                <a:cubicBezTo>
                  <a:pt x="2560" y="1436"/>
                  <a:pt x="2569" y="1436"/>
                  <a:pt x="2577" y="1433"/>
                </a:cubicBezTo>
                <a:cubicBezTo>
                  <a:pt x="2583" y="1431"/>
                  <a:pt x="2588" y="1429"/>
                  <a:pt x="2593" y="1433"/>
                </a:cubicBezTo>
                <a:cubicBezTo>
                  <a:pt x="2603" y="1439"/>
                  <a:pt x="2613" y="1444"/>
                  <a:pt x="2622" y="1449"/>
                </a:cubicBezTo>
                <a:cubicBezTo>
                  <a:pt x="2627" y="1452"/>
                  <a:pt x="2632" y="1453"/>
                  <a:pt x="2637" y="1449"/>
                </a:cubicBezTo>
                <a:cubicBezTo>
                  <a:pt x="2642" y="1445"/>
                  <a:pt x="2649" y="1446"/>
                  <a:pt x="2651" y="1450"/>
                </a:cubicBezTo>
                <a:cubicBezTo>
                  <a:pt x="2657" y="1458"/>
                  <a:pt x="2665" y="1461"/>
                  <a:pt x="2671" y="1467"/>
                </a:cubicBezTo>
                <a:cubicBezTo>
                  <a:pt x="2673" y="1467"/>
                  <a:pt x="2674" y="1468"/>
                  <a:pt x="2676" y="1468"/>
                </a:cubicBezTo>
                <a:cubicBezTo>
                  <a:pt x="2676" y="1468"/>
                  <a:pt x="2676" y="1468"/>
                  <a:pt x="2676" y="1468"/>
                </a:cubicBezTo>
                <a:cubicBezTo>
                  <a:pt x="2677" y="1469"/>
                  <a:pt x="2677" y="1469"/>
                  <a:pt x="2678" y="1470"/>
                </a:cubicBezTo>
                <a:cubicBezTo>
                  <a:pt x="2683" y="1476"/>
                  <a:pt x="2688" y="1470"/>
                  <a:pt x="2693" y="1470"/>
                </a:cubicBezTo>
                <a:cubicBezTo>
                  <a:pt x="2695" y="1471"/>
                  <a:pt x="2697" y="1472"/>
                  <a:pt x="2700" y="1473"/>
                </a:cubicBezTo>
                <a:cubicBezTo>
                  <a:pt x="2700" y="1473"/>
                  <a:pt x="2700" y="1473"/>
                  <a:pt x="2700" y="1473"/>
                </a:cubicBezTo>
                <a:cubicBezTo>
                  <a:pt x="2700" y="1474"/>
                  <a:pt x="2700" y="1475"/>
                  <a:pt x="2700" y="1475"/>
                </a:cubicBezTo>
                <a:cubicBezTo>
                  <a:pt x="2709" y="1481"/>
                  <a:pt x="2715" y="1478"/>
                  <a:pt x="2720" y="1470"/>
                </a:cubicBezTo>
                <a:cubicBezTo>
                  <a:pt x="2720" y="1470"/>
                  <a:pt x="2720" y="1470"/>
                  <a:pt x="2720" y="1470"/>
                </a:cubicBezTo>
                <a:cubicBezTo>
                  <a:pt x="2727" y="1464"/>
                  <a:pt x="2737" y="1460"/>
                  <a:pt x="2740" y="1451"/>
                </a:cubicBezTo>
                <a:cubicBezTo>
                  <a:pt x="2742" y="1448"/>
                  <a:pt x="2744" y="1447"/>
                  <a:pt x="2747" y="1447"/>
                </a:cubicBezTo>
                <a:cubicBezTo>
                  <a:pt x="2755" y="1448"/>
                  <a:pt x="2761" y="1444"/>
                  <a:pt x="2768" y="1443"/>
                </a:cubicBezTo>
                <a:cubicBezTo>
                  <a:pt x="2768" y="1436"/>
                  <a:pt x="2773" y="1435"/>
                  <a:pt x="2778" y="1433"/>
                </a:cubicBezTo>
                <a:cubicBezTo>
                  <a:pt x="2783" y="1434"/>
                  <a:pt x="2787" y="1432"/>
                  <a:pt x="2792" y="1435"/>
                </a:cubicBezTo>
                <a:cubicBezTo>
                  <a:pt x="2798" y="1438"/>
                  <a:pt x="2800" y="1433"/>
                  <a:pt x="2803" y="1429"/>
                </a:cubicBezTo>
                <a:cubicBezTo>
                  <a:pt x="2803" y="1429"/>
                  <a:pt x="2803" y="1429"/>
                  <a:pt x="2803" y="1429"/>
                </a:cubicBezTo>
                <a:cubicBezTo>
                  <a:pt x="2804" y="1429"/>
                  <a:pt x="2805" y="1429"/>
                  <a:pt x="2806" y="1429"/>
                </a:cubicBezTo>
                <a:cubicBezTo>
                  <a:pt x="2803" y="1417"/>
                  <a:pt x="2816" y="1422"/>
                  <a:pt x="2820" y="1417"/>
                </a:cubicBezTo>
                <a:cubicBezTo>
                  <a:pt x="2820" y="1417"/>
                  <a:pt x="2820" y="1417"/>
                  <a:pt x="2820" y="1417"/>
                </a:cubicBezTo>
                <a:cubicBezTo>
                  <a:pt x="2833" y="1405"/>
                  <a:pt x="2848" y="1408"/>
                  <a:pt x="2861" y="1414"/>
                </a:cubicBezTo>
                <a:cubicBezTo>
                  <a:pt x="2869" y="1417"/>
                  <a:pt x="2878" y="1420"/>
                  <a:pt x="2884" y="1428"/>
                </a:cubicBezTo>
                <a:cubicBezTo>
                  <a:pt x="2886" y="1430"/>
                  <a:pt x="2888" y="1432"/>
                  <a:pt x="2891" y="1431"/>
                </a:cubicBezTo>
                <a:cubicBezTo>
                  <a:pt x="2891" y="1430"/>
                  <a:pt x="2892" y="1429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3" y="1428"/>
                  <a:pt x="2893" y="1428"/>
                </a:cubicBezTo>
                <a:cubicBezTo>
                  <a:pt x="2893" y="1428"/>
                  <a:pt x="2894" y="1428"/>
                  <a:pt x="2895" y="1428"/>
                </a:cubicBezTo>
                <a:cubicBezTo>
                  <a:pt x="2895" y="1429"/>
                  <a:pt x="2895" y="1429"/>
                  <a:pt x="2895" y="1429"/>
                </a:cubicBezTo>
                <a:cubicBezTo>
                  <a:pt x="2907" y="1433"/>
                  <a:pt x="2920" y="1428"/>
                  <a:pt x="2927" y="1416"/>
                </a:cubicBezTo>
                <a:cubicBezTo>
                  <a:pt x="2932" y="1408"/>
                  <a:pt x="2939" y="1407"/>
                  <a:pt x="2943" y="1415"/>
                </a:cubicBezTo>
                <a:cubicBezTo>
                  <a:pt x="2946" y="1420"/>
                  <a:pt x="2952" y="1421"/>
                  <a:pt x="2955" y="1426"/>
                </a:cubicBezTo>
                <a:cubicBezTo>
                  <a:pt x="2955" y="1426"/>
                  <a:pt x="2956" y="1426"/>
                  <a:pt x="2956" y="1426"/>
                </a:cubicBezTo>
                <a:cubicBezTo>
                  <a:pt x="2962" y="1430"/>
                  <a:pt x="2967" y="1434"/>
                  <a:pt x="2973" y="1427"/>
                </a:cubicBezTo>
                <a:cubicBezTo>
                  <a:pt x="2974" y="1425"/>
                  <a:pt x="2975" y="1424"/>
                  <a:pt x="2976" y="1422"/>
                </a:cubicBezTo>
                <a:cubicBezTo>
                  <a:pt x="2981" y="1419"/>
                  <a:pt x="2987" y="1417"/>
                  <a:pt x="2993" y="1417"/>
                </a:cubicBezTo>
                <a:cubicBezTo>
                  <a:pt x="2993" y="1418"/>
                  <a:pt x="2994" y="1420"/>
                  <a:pt x="2995" y="1422"/>
                </a:cubicBezTo>
                <a:cubicBezTo>
                  <a:pt x="2995" y="1422"/>
                  <a:pt x="2995" y="1423"/>
                  <a:pt x="2996" y="1424"/>
                </a:cubicBezTo>
                <a:cubicBezTo>
                  <a:pt x="2996" y="1425"/>
                  <a:pt x="2997" y="1427"/>
                  <a:pt x="2998" y="1428"/>
                </a:cubicBezTo>
                <a:cubicBezTo>
                  <a:pt x="3001" y="1434"/>
                  <a:pt x="3006" y="1437"/>
                  <a:pt x="3012" y="1438"/>
                </a:cubicBezTo>
                <a:cubicBezTo>
                  <a:pt x="3016" y="1438"/>
                  <a:pt x="3019" y="1438"/>
                  <a:pt x="3022" y="1441"/>
                </a:cubicBezTo>
                <a:cubicBezTo>
                  <a:pt x="3022" y="1442"/>
                  <a:pt x="3022" y="1442"/>
                  <a:pt x="3023" y="1443"/>
                </a:cubicBezTo>
                <a:cubicBezTo>
                  <a:pt x="3023" y="1443"/>
                  <a:pt x="3024" y="1443"/>
                  <a:pt x="3025" y="1443"/>
                </a:cubicBezTo>
                <a:cubicBezTo>
                  <a:pt x="3034" y="1444"/>
                  <a:pt x="3043" y="1441"/>
                  <a:pt x="3051" y="1436"/>
                </a:cubicBezTo>
                <a:cubicBezTo>
                  <a:pt x="3053" y="1433"/>
                  <a:pt x="3055" y="1430"/>
                  <a:pt x="3057" y="1427"/>
                </a:cubicBezTo>
                <a:cubicBezTo>
                  <a:pt x="3062" y="1417"/>
                  <a:pt x="3067" y="1407"/>
                  <a:pt x="3081" y="1416"/>
                </a:cubicBezTo>
                <a:cubicBezTo>
                  <a:pt x="3083" y="1418"/>
                  <a:pt x="3088" y="1421"/>
                  <a:pt x="3091" y="1414"/>
                </a:cubicBezTo>
                <a:cubicBezTo>
                  <a:pt x="3091" y="1414"/>
                  <a:pt x="3091" y="1414"/>
                  <a:pt x="3091" y="1414"/>
                </a:cubicBezTo>
                <a:cubicBezTo>
                  <a:pt x="3091" y="1414"/>
                  <a:pt x="3092" y="1414"/>
                  <a:pt x="3093" y="1414"/>
                </a:cubicBezTo>
                <a:cubicBezTo>
                  <a:pt x="3094" y="1413"/>
                  <a:pt x="3095" y="1411"/>
                  <a:pt x="3096" y="1410"/>
                </a:cubicBezTo>
                <a:cubicBezTo>
                  <a:pt x="3096" y="1410"/>
                  <a:pt x="3096" y="1410"/>
                  <a:pt x="3096" y="1410"/>
                </a:cubicBezTo>
                <a:cubicBezTo>
                  <a:pt x="3103" y="1406"/>
                  <a:pt x="3103" y="1398"/>
                  <a:pt x="3105" y="1392"/>
                </a:cubicBezTo>
                <a:cubicBezTo>
                  <a:pt x="3106" y="1387"/>
                  <a:pt x="3106" y="1383"/>
                  <a:pt x="3112" y="1383"/>
                </a:cubicBezTo>
                <a:cubicBezTo>
                  <a:pt x="3112" y="1383"/>
                  <a:pt x="3112" y="1383"/>
                  <a:pt x="3112" y="1383"/>
                </a:cubicBezTo>
                <a:cubicBezTo>
                  <a:pt x="3111" y="1389"/>
                  <a:pt x="3115" y="1390"/>
                  <a:pt x="3120" y="1391"/>
                </a:cubicBezTo>
                <a:cubicBezTo>
                  <a:pt x="3131" y="1393"/>
                  <a:pt x="3138" y="1399"/>
                  <a:pt x="3142" y="1409"/>
                </a:cubicBezTo>
                <a:cubicBezTo>
                  <a:pt x="3143" y="1411"/>
                  <a:pt x="3145" y="1412"/>
                  <a:pt x="3147" y="1414"/>
                </a:cubicBezTo>
                <a:cubicBezTo>
                  <a:pt x="3151" y="1414"/>
                  <a:pt x="3157" y="1413"/>
                  <a:pt x="3159" y="1416"/>
                </a:cubicBezTo>
                <a:cubicBezTo>
                  <a:pt x="3169" y="1429"/>
                  <a:pt x="3180" y="1422"/>
                  <a:pt x="3191" y="1419"/>
                </a:cubicBezTo>
                <a:cubicBezTo>
                  <a:pt x="3191" y="1419"/>
                  <a:pt x="3191" y="1419"/>
                  <a:pt x="3191" y="1419"/>
                </a:cubicBezTo>
                <a:cubicBezTo>
                  <a:pt x="3193" y="1415"/>
                  <a:pt x="3197" y="1413"/>
                  <a:pt x="3202" y="1414"/>
                </a:cubicBezTo>
                <a:cubicBezTo>
                  <a:pt x="3202" y="1414"/>
                  <a:pt x="3202" y="1414"/>
                  <a:pt x="3202" y="1414"/>
                </a:cubicBezTo>
                <a:cubicBezTo>
                  <a:pt x="3202" y="1415"/>
                  <a:pt x="3203" y="1416"/>
                  <a:pt x="3203" y="1416"/>
                </a:cubicBezTo>
                <a:cubicBezTo>
                  <a:pt x="3221" y="1414"/>
                  <a:pt x="3237" y="1419"/>
                  <a:pt x="3252" y="1428"/>
                </a:cubicBezTo>
                <a:cubicBezTo>
                  <a:pt x="3261" y="1433"/>
                  <a:pt x="3275" y="1428"/>
                  <a:pt x="3283" y="1438"/>
                </a:cubicBezTo>
                <a:cubicBezTo>
                  <a:pt x="3284" y="1441"/>
                  <a:pt x="3285" y="1443"/>
                  <a:pt x="3288" y="1444"/>
                </a:cubicBezTo>
                <a:cubicBezTo>
                  <a:pt x="3288" y="1444"/>
                  <a:pt x="3288" y="1444"/>
                  <a:pt x="3288" y="1444"/>
                </a:cubicBezTo>
                <a:cubicBezTo>
                  <a:pt x="3291" y="1453"/>
                  <a:pt x="3300" y="1458"/>
                  <a:pt x="3308" y="1459"/>
                </a:cubicBezTo>
                <a:cubicBezTo>
                  <a:pt x="3319" y="1461"/>
                  <a:pt x="3324" y="1468"/>
                  <a:pt x="3329" y="1475"/>
                </a:cubicBezTo>
                <a:cubicBezTo>
                  <a:pt x="3329" y="1477"/>
                  <a:pt x="3329" y="1478"/>
                  <a:pt x="3330" y="1480"/>
                </a:cubicBezTo>
                <a:cubicBezTo>
                  <a:pt x="3334" y="1482"/>
                  <a:pt x="3338" y="1485"/>
                  <a:pt x="3342" y="1486"/>
                </a:cubicBezTo>
                <a:cubicBezTo>
                  <a:pt x="3351" y="1488"/>
                  <a:pt x="3361" y="1492"/>
                  <a:pt x="3363" y="1477"/>
                </a:cubicBezTo>
                <a:cubicBezTo>
                  <a:pt x="3364" y="1472"/>
                  <a:pt x="3368" y="1468"/>
                  <a:pt x="3371" y="1463"/>
                </a:cubicBezTo>
                <a:cubicBezTo>
                  <a:pt x="3390" y="1445"/>
                  <a:pt x="3392" y="1442"/>
                  <a:pt x="3405" y="1448"/>
                </a:cubicBezTo>
                <a:cubicBezTo>
                  <a:pt x="3405" y="1449"/>
                  <a:pt x="3405" y="1450"/>
                  <a:pt x="3405" y="1451"/>
                </a:cubicBezTo>
                <a:cubicBezTo>
                  <a:pt x="3406" y="1453"/>
                  <a:pt x="3406" y="1456"/>
                  <a:pt x="3407" y="1458"/>
                </a:cubicBezTo>
                <a:cubicBezTo>
                  <a:pt x="3412" y="1461"/>
                  <a:pt x="3416" y="1459"/>
                  <a:pt x="3419" y="1455"/>
                </a:cubicBezTo>
                <a:cubicBezTo>
                  <a:pt x="3422" y="1451"/>
                  <a:pt x="3427" y="1450"/>
                  <a:pt x="3432" y="1450"/>
                </a:cubicBezTo>
                <a:cubicBezTo>
                  <a:pt x="3433" y="1447"/>
                  <a:pt x="3436" y="1446"/>
                  <a:pt x="3439" y="1446"/>
                </a:cubicBezTo>
                <a:cubicBezTo>
                  <a:pt x="3448" y="1452"/>
                  <a:pt x="3452" y="1462"/>
                  <a:pt x="3461" y="1469"/>
                </a:cubicBezTo>
                <a:cubicBezTo>
                  <a:pt x="3467" y="1475"/>
                  <a:pt x="3472" y="1474"/>
                  <a:pt x="3477" y="1470"/>
                </a:cubicBezTo>
                <a:cubicBezTo>
                  <a:pt x="3482" y="1467"/>
                  <a:pt x="3487" y="1465"/>
                  <a:pt x="3493" y="1465"/>
                </a:cubicBezTo>
                <a:cubicBezTo>
                  <a:pt x="3501" y="1472"/>
                  <a:pt x="3509" y="1477"/>
                  <a:pt x="3520" y="1467"/>
                </a:cubicBezTo>
                <a:cubicBezTo>
                  <a:pt x="3524" y="1464"/>
                  <a:pt x="3535" y="1464"/>
                  <a:pt x="3542" y="1470"/>
                </a:cubicBezTo>
                <a:cubicBezTo>
                  <a:pt x="3543" y="1470"/>
                  <a:pt x="3543" y="1470"/>
                  <a:pt x="3544" y="1470"/>
                </a:cubicBezTo>
                <a:cubicBezTo>
                  <a:pt x="3545" y="1471"/>
                  <a:pt x="3547" y="1471"/>
                  <a:pt x="3547" y="1471"/>
                </a:cubicBezTo>
                <a:cubicBezTo>
                  <a:pt x="3551" y="1457"/>
                  <a:pt x="3568" y="1453"/>
                  <a:pt x="3571" y="1438"/>
                </a:cubicBezTo>
                <a:cubicBezTo>
                  <a:pt x="3576" y="1433"/>
                  <a:pt x="3587" y="1434"/>
                  <a:pt x="3588" y="1424"/>
                </a:cubicBezTo>
                <a:cubicBezTo>
                  <a:pt x="3588" y="1424"/>
                  <a:pt x="3588" y="1424"/>
                  <a:pt x="3588" y="1424"/>
                </a:cubicBezTo>
                <a:cubicBezTo>
                  <a:pt x="3590" y="1422"/>
                  <a:pt x="3592" y="1420"/>
                  <a:pt x="3595" y="1419"/>
                </a:cubicBezTo>
                <a:cubicBezTo>
                  <a:pt x="3596" y="1413"/>
                  <a:pt x="3600" y="1411"/>
                  <a:pt x="3605" y="1412"/>
                </a:cubicBezTo>
                <a:cubicBezTo>
                  <a:pt x="3625" y="1418"/>
                  <a:pt x="3645" y="1413"/>
                  <a:pt x="3666" y="1414"/>
                </a:cubicBezTo>
                <a:cubicBezTo>
                  <a:pt x="3667" y="1411"/>
                  <a:pt x="3669" y="1409"/>
                  <a:pt x="3671" y="1407"/>
                </a:cubicBezTo>
                <a:cubicBezTo>
                  <a:pt x="3673" y="1406"/>
                  <a:pt x="3675" y="1403"/>
                  <a:pt x="3678" y="1407"/>
                </a:cubicBezTo>
                <a:cubicBezTo>
                  <a:pt x="3682" y="1408"/>
                  <a:pt x="3683" y="1414"/>
                  <a:pt x="3688" y="1410"/>
                </a:cubicBezTo>
                <a:cubicBezTo>
                  <a:pt x="3688" y="1410"/>
                  <a:pt x="3688" y="1410"/>
                  <a:pt x="3688" y="1410"/>
                </a:cubicBezTo>
                <a:cubicBezTo>
                  <a:pt x="3699" y="1409"/>
                  <a:pt x="3706" y="1407"/>
                  <a:pt x="3708" y="1394"/>
                </a:cubicBezTo>
                <a:cubicBezTo>
                  <a:pt x="3710" y="1382"/>
                  <a:pt x="3720" y="1380"/>
                  <a:pt x="3731" y="1380"/>
                </a:cubicBezTo>
                <a:cubicBezTo>
                  <a:pt x="3735" y="1380"/>
                  <a:pt x="3740" y="1383"/>
                  <a:pt x="3744" y="1377"/>
                </a:cubicBezTo>
                <a:cubicBezTo>
                  <a:pt x="3747" y="1375"/>
                  <a:pt x="3750" y="1374"/>
                  <a:pt x="3751" y="1370"/>
                </a:cubicBezTo>
                <a:cubicBezTo>
                  <a:pt x="3750" y="1364"/>
                  <a:pt x="3755" y="1363"/>
                  <a:pt x="3759" y="1360"/>
                </a:cubicBezTo>
                <a:cubicBezTo>
                  <a:pt x="3759" y="1360"/>
                  <a:pt x="3760" y="1360"/>
                  <a:pt x="3761" y="1360"/>
                </a:cubicBezTo>
                <a:cubicBezTo>
                  <a:pt x="3769" y="1365"/>
                  <a:pt x="3773" y="1358"/>
                  <a:pt x="3778" y="1355"/>
                </a:cubicBezTo>
                <a:cubicBezTo>
                  <a:pt x="3785" y="1354"/>
                  <a:pt x="3788" y="1354"/>
                  <a:pt x="3788" y="1351"/>
                </a:cubicBezTo>
                <a:cubicBezTo>
                  <a:pt x="3790" y="1354"/>
                  <a:pt x="3792" y="1356"/>
                  <a:pt x="3795" y="1357"/>
                </a:cubicBezTo>
                <a:cubicBezTo>
                  <a:pt x="3798" y="1359"/>
                  <a:pt x="3801" y="1359"/>
                  <a:pt x="3804" y="1359"/>
                </a:cubicBezTo>
                <a:cubicBezTo>
                  <a:pt x="3804" y="1360"/>
                  <a:pt x="3804" y="1360"/>
                  <a:pt x="3805" y="1361"/>
                </a:cubicBezTo>
                <a:cubicBezTo>
                  <a:pt x="3803" y="1362"/>
                  <a:pt x="3802" y="1363"/>
                  <a:pt x="3803" y="1365"/>
                </a:cubicBezTo>
                <a:cubicBezTo>
                  <a:pt x="3804" y="1366"/>
                  <a:pt x="3806" y="1367"/>
                  <a:pt x="3807" y="1368"/>
                </a:cubicBezTo>
                <a:cubicBezTo>
                  <a:pt x="3807" y="1368"/>
                  <a:pt x="3807" y="1369"/>
                  <a:pt x="3807" y="1370"/>
                </a:cubicBezTo>
                <a:cubicBezTo>
                  <a:pt x="3807" y="1370"/>
                  <a:pt x="3807" y="1370"/>
                  <a:pt x="3807" y="1370"/>
                </a:cubicBezTo>
                <a:cubicBezTo>
                  <a:pt x="3813" y="1372"/>
                  <a:pt x="3818" y="1376"/>
                  <a:pt x="3824" y="1373"/>
                </a:cubicBezTo>
                <a:cubicBezTo>
                  <a:pt x="3828" y="1370"/>
                  <a:pt x="3833" y="1370"/>
                  <a:pt x="3837" y="1372"/>
                </a:cubicBezTo>
                <a:cubicBezTo>
                  <a:pt x="3840" y="1372"/>
                  <a:pt x="3843" y="1372"/>
                  <a:pt x="3846" y="1372"/>
                </a:cubicBezTo>
                <a:cubicBezTo>
                  <a:pt x="3848" y="1370"/>
                  <a:pt x="3853" y="1370"/>
                  <a:pt x="3851" y="1365"/>
                </a:cubicBezTo>
                <a:cubicBezTo>
                  <a:pt x="3848" y="1363"/>
                  <a:pt x="3849" y="1359"/>
                  <a:pt x="3849" y="1356"/>
                </a:cubicBezTo>
                <a:close/>
                <a:moveTo>
                  <a:pt x="1102" y="54"/>
                </a:move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ubicBezTo>
                  <a:pt x="1102" y="54"/>
                  <a:pt x="1102" y="54"/>
                  <a:pt x="1102" y="54"/>
                </a:cubicBezTo>
                <a:close/>
                <a:moveTo>
                  <a:pt x="2764" y="1436"/>
                </a:move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ubicBezTo>
                  <a:pt x="2764" y="1436"/>
                  <a:pt x="2764" y="1436"/>
                  <a:pt x="2764" y="1436"/>
                </a:cubicBezTo>
                <a:close/>
                <a:moveTo>
                  <a:pt x="2881" y="106"/>
                </a:moveTo>
                <a:cubicBezTo>
                  <a:pt x="2881" y="106"/>
                  <a:pt x="2881" y="106"/>
                  <a:pt x="2881" y="106"/>
                </a:cubicBezTo>
                <a:cubicBezTo>
                  <a:pt x="2882" y="105"/>
                  <a:pt x="2882" y="105"/>
                  <a:pt x="2882" y="105"/>
                </a:cubicBezTo>
                <a:lnTo>
                  <a:pt x="2881" y="10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 = CtoF(C)</a:t>
            </a:r>
            <a:endParaRPr sz="1200"/>
          </a:p>
        </p:txBody>
      </p:sp>
      <p:grpSp>
        <p:nvGrpSpPr>
          <p:cNvPr id="319" name="Google Shape;319;p30"/>
          <p:cNvGrpSpPr/>
          <p:nvPr/>
        </p:nvGrpSpPr>
        <p:grpSpPr>
          <a:xfrm>
            <a:off x="3908809" y="4128278"/>
            <a:ext cx="3667649" cy="254574"/>
            <a:chOff x="6776151" y="5669482"/>
            <a:chExt cx="2359932" cy="558800"/>
          </a:xfrm>
        </p:grpSpPr>
        <p:sp>
          <p:nvSpPr>
            <p:cNvPr id="320" name="Google Shape;320;p30"/>
            <p:cNvSpPr/>
            <p:nvPr/>
          </p:nvSpPr>
          <p:spPr>
            <a:xfrm flipH="1" rot="10800000">
              <a:off x="6776151" y="5669482"/>
              <a:ext cx="2359932" cy="558800"/>
            </a:xfrm>
            <a:custGeom>
              <a:rect b="b" l="l" r="r" t="t"/>
              <a:pathLst>
                <a:path extrusionOk="0" h="1753" w="3887">
                  <a:moveTo>
                    <a:pt x="0" y="0"/>
                  </a:moveTo>
                  <a:cubicBezTo>
                    <a:pt x="0" y="1241"/>
                    <a:pt x="0" y="1241"/>
                    <a:pt x="0" y="1241"/>
                  </a:cubicBezTo>
                  <a:cubicBezTo>
                    <a:pt x="3" y="1242"/>
                    <a:pt x="6" y="1242"/>
                    <a:pt x="9" y="1242"/>
                  </a:cubicBezTo>
                  <a:cubicBezTo>
                    <a:pt x="9" y="1243"/>
                    <a:pt x="9" y="1244"/>
                    <a:pt x="9" y="1245"/>
                  </a:cubicBezTo>
                  <a:cubicBezTo>
                    <a:pt x="16" y="1250"/>
                    <a:pt x="29" y="1235"/>
                    <a:pt x="31" y="1253"/>
                  </a:cubicBezTo>
                  <a:cubicBezTo>
                    <a:pt x="31" y="1253"/>
                    <a:pt x="31" y="1253"/>
                    <a:pt x="31" y="1253"/>
                  </a:cubicBezTo>
                  <a:cubicBezTo>
                    <a:pt x="28" y="1252"/>
                    <a:pt x="25" y="1249"/>
                    <a:pt x="23" y="1251"/>
                  </a:cubicBezTo>
                  <a:cubicBezTo>
                    <a:pt x="19" y="1254"/>
                    <a:pt x="24" y="1256"/>
                    <a:pt x="24" y="1259"/>
                  </a:cubicBezTo>
                  <a:cubicBezTo>
                    <a:pt x="25" y="1264"/>
                    <a:pt x="24" y="1271"/>
                    <a:pt x="34" y="1266"/>
                  </a:cubicBezTo>
                  <a:cubicBezTo>
                    <a:pt x="34" y="1266"/>
                    <a:pt x="34" y="1266"/>
                    <a:pt x="34" y="1266"/>
                  </a:cubicBezTo>
                  <a:cubicBezTo>
                    <a:pt x="41" y="1263"/>
                    <a:pt x="49" y="1264"/>
                    <a:pt x="56" y="1267"/>
                  </a:cubicBezTo>
                  <a:cubicBezTo>
                    <a:pt x="61" y="1267"/>
                    <a:pt x="67" y="1269"/>
                    <a:pt x="72" y="1265"/>
                  </a:cubicBezTo>
                  <a:cubicBezTo>
                    <a:pt x="79" y="1265"/>
                    <a:pt x="85" y="1263"/>
                    <a:pt x="89" y="1258"/>
                  </a:cubicBezTo>
                  <a:cubicBezTo>
                    <a:pt x="91" y="1261"/>
                    <a:pt x="93" y="1264"/>
                    <a:pt x="97" y="1260"/>
                  </a:cubicBezTo>
                  <a:cubicBezTo>
                    <a:pt x="100" y="1256"/>
                    <a:pt x="103" y="1252"/>
                    <a:pt x="105" y="1248"/>
                  </a:cubicBezTo>
                  <a:cubicBezTo>
                    <a:pt x="107" y="1246"/>
                    <a:pt x="110" y="1246"/>
                    <a:pt x="113" y="1244"/>
                  </a:cubicBezTo>
                  <a:cubicBezTo>
                    <a:pt x="113" y="1243"/>
                    <a:pt x="113" y="1243"/>
                    <a:pt x="113" y="1243"/>
                  </a:cubicBezTo>
                  <a:cubicBezTo>
                    <a:pt x="115" y="1244"/>
                    <a:pt x="116" y="1244"/>
                    <a:pt x="118" y="1243"/>
                  </a:cubicBezTo>
                  <a:cubicBezTo>
                    <a:pt x="130" y="1238"/>
                    <a:pt x="132" y="1244"/>
                    <a:pt x="130" y="1254"/>
                  </a:cubicBezTo>
                  <a:cubicBezTo>
                    <a:pt x="130" y="1257"/>
                    <a:pt x="130" y="1259"/>
                    <a:pt x="130" y="1265"/>
                  </a:cubicBezTo>
                  <a:cubicBezTo>
                    <a:pt x="141" y="1249"/>
                    <a:pt x="144" y="1261"/>
                    <a:pt x="149" y="1267"/>
                  </a:cubicBezTo>
                  <a:cubicBezTo>
                    <a:pt x="149" y="1268"/>
                    <a:pt x="151" y="1268"/>
                    <a:pt x="152" y="1268"/>
                  </a:cubicBezTo>
                  <a:cubicBezTo>
                    <a:pt x="152" y="1271"/>
                    <a:pt x="154" y="1272"/>
                    <a:pt x="156" y="1271"/>
                  </a:cubicBezTo>
                  <a:cubicBezTo>
                    <a:pt x="157" y="1274"/>
                    <a:pt x="159" y="1277"/>
                    <a:pt x="160" y="1281"/>
                  </a:cubicBezTo>
                  <a:cubicBezTo>
                    <a:pt x="160" y="1281"/>
                    <a:pt x="160" y="1282"/>
                    <a:pt x="161" y="1283"/>
                  </a:cubicBezTo>
                  <a:cubicBezTo>
                    <a:pt x="166" y="1283"/>
                    <a:pt x="171" y="1282"/>
                    <a:pt x="176" y="1281"/>
                  </a:cubicBezTo>
                  <a:cubicBezTo>
                    <a:pt x="176" y="1281"/>
                    <a:pt x="176" y="1281"/>
                    <a:pt x="176" y="1281"/>
                  </a:cubicBezTo>
                  <a:cubicBezTo>
                    <a:pt x="176" y="1292"/>
                    <a:pt x="185" y="1295"/>
                    <a:pt x="191" y="1301"/>
                  </a:cubicBezTo>
                  <a:cubicBezTo>
                    <a:pt x="191" y="1301"/>
                    <a:pt x="192" y="1300"/>
                    <a:pt x="192" y="1299"/>
                  </a:cubicBezTo>
                  <a:cubicBezTo>
                    <a:pt x="192" y="1295"/>
                    <a:pt x="195" y="1294"/>
                    <a:pt x="198" y="1292"/>
                  </a:cubicBezTo>
                  <a:cubicBezTo>
                    <a:pt x="198" y="1292"/>
                    <a:pt x="198" y="1292"/>
                    <a:pt x="198" y="1292"/>
                  </a:cubicBezTo>
                  <a:cubicBezTo>
                    <a:pt x="200" y="1292"/>
                    <a:pt x="202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4" y="1292"/>
                    <a:pt x="204" y="1292"/>
                    <a:pt x="204" y="1292"/>
                  </a:cubicBezTo>
                  <a:cubicBezTo>
                    <a:pt x="207" y="1294"/>
                    <a:pt x="209" y="1295"/>
                    <a:pt x="211" y="1296"/>
                  </a:cubicBezTo>
                  <a:cubicBezTo>
                    <a:pt x="211" y="1296"/>
                    <a:pt x="211" y="1296"/>
                    <a:pt x="211" y="1296"/>
                  </a:cubicBezTo>
                  <a:cubicBezTo>
                    <a:pt x="209" y="1303"/>
                    <a:pt x="215" y="1307"/>
                    <a:pt x="216" y="1312"/>
                  </a:cubicBezTo>
                  <a:cubicBezTo>
                    <a:pt x="214" y="1314"/>
                    <a:pt x="210" y="1315"/>
                    <a:pt x="211" y="1317"/>
                  </a:cubicBezTo>
                  <a:cubicBezTo>
                    <a:pt x="213" y="1322"/>
                    <a:pt x="218" y="1318"/>
                    <a:pt x="222" y="1319"/>
                  </a:cubicBezTo>
                  <a:cubicBezTo>
                    <a:pt x="223" y="1318"/>
                    <a:pt x="224" y="1316"/>
                    <a:pt x="223" y="1315"/>
                  </a:cubicBezTo>
                  <a:cubicBezTo>
                    <a:pt x="227" y="1314"/>
                    <a:pt x="227" y="1309"/>
                    <a:pt x="229" y="1307"/>
                  </a:cubicBezTo>
                  <a:cubicBezTo>
                    <a:pt x="230" y="1306"/>
                    <a:pt x="231" y="1305"/>
                    <a:pt x="232" y="1304"/>
                  </a:cubicBezTo>
                  <a:cubicBezTo>
                    <a:pt x="232" y="1303"/>
                    <a:pt x="233" y="1302"/>
                    <a:pt x="233" y="1301"/>
                  </a:cubicBezTo>
                  <a:cubicBezTo>
                    <a:pt x="233" y="1301"/>
                    <a:pt x="233" y="1301"/>
                    <a:pt x="233" y="1301"/>
                  </a:cubicBezTo>
                  <a:cubicBezTo>
                    <a:pt x="242" y="1302"/>
                    <a:pt x="243" y="1311"/>
                    <a:pt x="247" y="1317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8" y="1318"/>
                    <a:pt x="248" y="1318"/>
                    <a:pt x="248" y="1318"/>
                  </a:cubicBezTo>
                  <a:cubicBezTo>
                    <a:pt x="247" y="1325"/>
                    <a:pt x="243" y="1334"/>
                    <a:pt x="257" y="1331"/>
                  </a:cubicBezTo>
                  <a:cubicBezTo>
                    <a:pt x="257" y="1330"/>
                    <a:pt x="257" y="1329"/>
                    <a:pt x="257" y="1328"/>
                  </a:cubicBezTo>
                  <a:cubicBezTo>
                    <a:pt x="257" y="1326"/>
                    <a:pt x="257" y="1324"/>
                    <a:pt x="257" y="1322"/>
                  </a:cubicBezTo>
                  <a:cubicBezTo>
                    <a:pt x="257" y="1322"/>
                    <a:pt x="257" y="1322"/>
                    <a:pt x="257" y="1322"/>
                  </a:cubicBezTo>
                  <a:cubicBezTo>
                    <a:pt x="262" y="1319"/>
                    <a:pt x="265" y="1315"/>
                    <a:pt x="264" y="1309"/>
                  </a:cubicBezTo>
                  <a:cubicBezTo>
                    <a:pt x="265" y="1307"/>
                    <a:pt x="266" y="1305"/>
                    <a:pt x="268" y="1303"/>
                  </a:cubicBezTo>
                  <a:cubicBezTo>
                    <a:pt x="278" y="1302"/>
                    <a:pt x="278" y="1295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8" y="1287"/>
                    <a:pt x="278" y="1287"/>
                  </a:cubicBezTo>
                  <a:cubicBezTo>
                    <a:pt x="278" y="1287"/>
                    <a:pt x="279" y="1286"/>
                    <a:pt x="279" y="1285"/>
                  </a:cubicBezTo>
                  <a:cubicBezTo>
                    <a:pt x="279" y="1285"/>
                    <a:pt x="279" y="1285"/>
                    <a:pt x="279" y="1285"/>
                  </a:cubicBezTo>
                  <a:cubicBezTo>
                    <a:pt x="284" y="1287"/>
                    <a:pt x="290" y="1288"/>
                    <a:pt x="294" y="1282"/>
                  </a:cubicBezTo>
                  <a:cubicBezTo>
                    <a:pt x="297" y="1280"/>
                    <a:pt x="299" y="1278"/>
                    <a:pt x="301" y="1276"/>
                  </a:cubicBezTo>
                  <a:cubicBezTo>
                    <a:pt x="304" y="1272"/>
                    <a:pt x="308" y="1271"/>
                    <a:pt x="314" y="1271"/>
                  </a:cubicBezTo>
                  <a:cubicBezTo>
                    <a:pt x="323" y="1270"/>
                    <a:pt x="324" y="1280"/>
                    <a:pt x="328" y="1283"/>
                  </a:cubicBezTo>
                  <a:cubicBezTo>
                    <a:pt x="326" y="1285"/>
                    <a:pt x="325" y="1288"/>
                    <a:pt x="324" y="1291"/>
                  </a:cubicBezTo>
                  <a:cubicBezTo>
                    <a:pt x="324" y="1292"/>
                    <a:pt x="324" y="1294"/>
                    <a:pt x="325" y="1295"/>
                  </a:cubicBezTo>
                  <a:cubicBezTo>
                    <a:pt x="332" y="1301"/>
                    <a:pt x="328" y="1308"/>
                    <a:pt x="329" y="1315"/>
                  </a:cubicBezTo>
                  <a:cubicBezTo>
                    <a:pt x="330" y="1322"/>
                    <a:pt x="331" y="1322"/>
                    <a:pt x="337" y="1317"/>
                  </a:cubicBezTo>
                  <a:cubicBezTo>
                    <a:pt x="337" y="1318"/>
                    <a:pt x="337" y="1318"/>
                    <a:pt x="337" y="1318"/>
                  </a:cubicBezTo>
                  <a:cubicBezTo>
                    <a:pt x="338" y="1319"/>
                    <a:pt x="338" y="1319"/>
                    <a:pt x="339" y="1320"/>
                  </a:cubicBezTo>
                  <a:cubicBezTo>
                    <a:pt x="338" y="1321"/>
                    <a:pt x="337" y="1322"/>
                    <a:pt x="337" y="1323"/>
                  </a:cubicBezTo>
                  <a:cubicBezTo>
                    <a:pt x="334" y="1327"/>
                    <a:pt x="332" y="1331"/>
                    <a:pt x="338" y="1333"/>
                  </a:cubicBezTo>
                  <a:cubicBezTo>
                    <a:pt x="338" y="1333"/>
                    <a:pt x="338" y="1333"/>
                    <a:pt x="338" y="1333"/>
                  </a:cubicBezTo>
                  <a:cubicBezTo>
                    <a:pt x="340" y="1338"/>
                    <a:pt x="345" y="1340"/>
                    <a:pt x="348" y="1344"/>
                  </a:cubicBezTo>
                  <a:cubicBezTo>
                    <a:pt x="351" y="1346"/>
                    <a:pt x="354" y="1348"/>
                    <a:pt x="358" y="1347"/>
                  </a:cubicBezTo>
                  <a:cubicBezTo>
                    <a:pt x="360" y="1344"/>
                    <a:pt x="361" y="1340"/>
                    <a:pt x="365" y="1338"/>
                  </a:cubicBezTo>
                  <a:cubicBezTo>
                    <a:pt x="367" y="1336"/>
                    <a:pt x="369" y="1334"/>
                    <a:pt x="371" y="1332"/>
                  </a:cubicBezTo>
                  <a:cubicBezTo>
                    <a:pt x="372" y="1331"/>
                    <a:pt x="373" y="1330"/>
                    <a:pt x="373" y="1329"/>
                  </a:cubicBezTo>
                  <a:cubicBezTo>
                    <a:pt x="378" y="1329"/>
                    <a:pt x="383" y="1331"/>
                    <a:pt x="387" y="1329"/>
                  </a:cubicBezTo>
                  <a:cubicBezTo>
                    <a:pt x="389" y="1327"/>
                    <a:pt x="390" y="1325"/>
                    <a:pt x="392" y="1323"/>
                  </a:cubicBezTo>
                  <a:cubicBezTo>
                    <a:pt x="395" y="1319"/>
                    <a:pt x="402" y="1317"/>
                    <a:pt x="404" y="1311"/>
                  </a:cubicBezTo>
                  <a:cubicBezTo>
                    <a:pt x="404" y="1308"/>
                    <a:pt x="403" y="1305"/>
                    <a:pt x="401" y="1302"/>
                  </a:cubicBezTo>
                  <a:cubicBezTo>
                    <a:pt x="402" y="1302"/>
                    <a:pt x="403" y="1301"/>
                    <a:pt x="404" y="1299"/>
                  </a:cubicBezTo>
                  <a:cubicBezTo>
                    <a:pt x="404" y="1299"/>
                    <a:pt x="404" y="1298"/>
                    <a:pt x="404" y="1297"/>
                  </a:cubicBezTo>
                  <a:cubicBezTo>
                    <a:pt x="406" y="1297"/>
                    <a:pt x="407" y="1296"/>
                    <a:pt x="409" y="1296"/>
                  </a:cubicBezTo>
                  <a:cubicBezTo>
                    <a:pt x="416" y="1299"/>
                    <a:pt x="418" y="1304"/>
                    <a:pt x="415" y="1312"/>
                  </a:cubicBezTo>
                  <a:cubicBezTo>
                    <a:pt x="418" y="1312"/>
                    <a:pt x="421" y="1312"/>
                    <a:pt x="424" y="1313"/>
                  </a:cubicBezTo>
                  <a:cubicBezTo>
                    <a:pt x="424" y="1313"/>
                    <a:pt x="424" y="1313"/>
                    <a:pt x="424" y="1313"/>
                  </a:cubicBezTo>
                  <a:cubicBezTo>
                    <a:pt x="426" y="1313"/>
                    <a:pt x="428" y="1313"/>
                    <a:pt x="430" y="1313"/>
                  </a:cubicBezTo>
                  <a:cubicBezTo>
                    <a:pt x="431" y="1313"/>
                    <a:pt x="432" y="1313"/>
                    <a:pt x="432" y="1313"/>
                  </a:cubicBezTo>
                  <a:cubicBezTo>
                    <a:pt x="446" y="1318"/>
                    <a:pt x="460" y="1324"/>
                    <a:pt x="474" y="1329"/>
                  </a:cubicBezTo>
                  <a:cubicBezTo>
                    <a:pt x="475" y="1329"/>
                    <a:pt x="476" y="1328"/>
                    <a:pt x="477" y="1328"/>
                  </a:cubicBezTo>
                  <a:cubicBezTo>
                    <a:pt x="478" y="1330"/>
                    <a:pt x="479" y="1331"/>
                    <a:pt x="481" y="1332"/>
                  </a:cubicBezTo>
                  <a:cubicBezTo>
                    <a:pt x="474" y="1355"/>
                    <a:pt x="491" y="1347"/>
                    <a:pt x="501" y="1349"/>
                  </a:cubicBezTo>
                  <a:cubicBezTo>
                    <a:pt x="501" y="1349"/>
                    <a:pt x="501" y="1349"/>
                    <a:pt x="501" y="1349"/>
                  </a:cubicBezTo>
                  <a:cubicBezTo>
                    <a:pt x="502" y="1349"/>
                    <a:pt x="503" y="1349"/>
                    <a:pt x="504" y="1350"/>
                  </a:cubicBezTo>
                  <a:cubicBezTo>
                    <a:pt x="509" y="1347"/>
                    <a:pt x="513" y="1344"/>
                    <a:pt x="517" y="1341"/>
                  </a:cubicBezTo>
                  <a:cubicBezTo>
                    <a:pt x="518" y="1340"/>
                    <a:pt x="518" y="1339"/>
                    <a:pt x="518" y="1338"/>
                  </a:cubicBezTo>
                  <a:cubicBezTo>
                    <a:pt x="521" y="1337"/>
                    <a:pt x="525" y="1336"/>
                    <a:pt x="528" y="1335"/>
                  </a:cubicBezTo>
                  <a:cubicBezTo>
                    <a:pt x="527" y="1334"/>
                    <a:pt x="528" y="1333"/>
                    <a:pt x="528" y="1332"/>
                  </a:cubicBezTo>
                  <a:cubicBezTo>
                    <a:pt x="528" y="1332"/>
                    <a:pt x="528" y="1332"/>
                    <a:pt x="528" y="1332"/>
                  </a:cubicBezTo>
                  <a:cubicBezTo>
                    <a:pt x="531" y="1331"/>
                    <a:pt x="535" y="1329"/>
                    <a:pt x="538" y="1328"/>
                  </a:cubicBezTo>
                  <a:cubicBezTo>
                    <a:pt x="542" y="1330"/>
                    <a:pt x="547" y="1330"/>
                    <a:pt x="547" y="1335"/>
                  </a:cubicBezTo>
                  <a:cubicBezTo>
                    <a:pt x="547" y="1348"/>
                    <a:pt x="554" y="1341"/>
                    <a:pt x="559" y="1340"/>
                  </a:cubicBezTo>
                  <a:cubicBezTo>
                    <a:pt x="559" y="1340"/>
                    <a:pt x="559" y="1340"/>
                    <a:pt x="559" y="1340"/>
                  </a:cubicBezTo>
                  <a:cubicBezTo>
                    <a:pt x="561" y="1343"/>
                    <a:pt x="563" y="1343"/>
                    <a:pt x="566" y="1341"/>
                  </a:cubicBezTo>
                  <a:cubicBezTo>
                    <a:pt x="566" y="1341"/>
                    <a:pt x="566" y="1341"/>
                    <a:pt x="566" y="1341"/>
                  </a:cubicBezTo>
                  <a:cubicBezTo>
                    <a:pt x="570" y="1344"/>
                    <a:pt x="574" y="1347"/>
                    <a:pt x="578" y="1351"/>
                  </a:cubicBezTo>
                  <a:cubicBezTo>
                    <a:pt x="578" y="1351"/>
                    <a:pt x="578" y="1351"/>
                    <a:pt x="578" y="1351"/>
                  </a:cubicBezTo>
                  <a:cubicBezTo>
                    <a:pt x="576" y="1352"/>
                    <a:pt x="573" y="1353"/>
                    <a:pt x="573" y="1353"/>
                  </a:cubicBezTo>
                  <a:cubicBezTo>
                    <a:pt x="574" y="1358"/>
                    <a:pt x="577" y="1356"/>
                    <a:pt x="580" y="1357"/>
                  </a:cubicBezTo>
                  <a:cubicBezTo>
                    <a:pt x="580" y="1357"/>
                    <a:pt x="580" y="1357"/>
                    <a:pt x="580" y="1357"/>
                  </a:cubicBezTo>
                  <a:cubicBezTo>
                    <a:pt x="590" y="1360"/>
                    <a:pt x="592" y="1350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7" y="1346"/>
                    <a:pt x="597" y="1346"/>
                    <a:pt x="597" y="1346"/>
                  </a:cubicBezTo>
                  <a:cubicBezTo>
                    <a:pt x="598" y="1346"/>
                    <a:pt x="598" y="1346"/>
                    <a:pt x="598" y="1346"/>
                  </a:cubicBezTo>
                  <a:cubicBezTo>
                    <a:pt x="599" y="1346"/>
                    <a:pt x="600" y="1347"/>
                    <a:pt x="600" y="1347"/>
                  </a:cubicBezTo>
                  <a:cubicBezTo>
                    <a:pt x="602" y="1348"/>
                    <a:pt x="603" y="1348"/>
                    <a:pt x="605" y="1347"/>
                  </a:cubicBezTo>
                  <a:cubicBezTo>
                    <a:pt x="605" y="1347"/>
                    <a:pt x="606" y="1347"/>
                    <a:pt x="607" y="1347"/>
                  </a:cubicBezTo>
                  <a:cubicBezTo>
                    <a:pt x="609" y="1346"/>
                    <a:pt x="611" y="1346"/>
                    <a:pt x="613" y="1346"/>
                  </a:cubicBezTo>
                  <a:cubicBezTo>
                    <a:pt x="616" y="1342"/>
                    <a:pt x="618" y="1337"/>
                    <a:pt x="621" y="1332"/>
                  </a:cubicBezTo>
                  <a:cubicBezTo>
                    <a:pt x="628" y="1329"/>
                    <a:pt x="634" y="1327"/>
                    <a:pt x="639" y="1336"/>
                  </a:cubicBezTo>
                  <a:cubicBezTo>
                    <a:pt x="638" y="1337"/>
                    <a:pt x="638" y="1337"/>
                    <a:pt x="638" y="1337"/>
                  </a:cubicBezTo>
                  <a:cubicBezTo>
                    <a:pt x="639" y="1339"/>
                    <a:pt x="639" y="1339"/>
                    <a:pt x="639" y="1339"/>
                  </a:cubicBezTo>
                  <a:cubicBezTo>
                    <a:pt x="638" y="1340"/>
                    <a:pt x="638" y="1340"/>
                    <a:pt x="638" y="1340"/>
                  </a:cubicBezTo>
                  <a:cubicBezTo>
                    <a:pt x="639" y="1341"/>
                    <a:pt x="639" y="1341"/>
                    <a:pt x="639" y="1341"/>
                  </a:cubicBezTo>
                  <a:cubicBezTo>
                    <a:pt x="634" y="1352"/>
                    <a:pt x="634" y="1363"/>
                    <a:pt x="636" y="1375"/>
                  </a:cubicBezTo>
                  <a:cubicBezTo>
                    <a:pt x="643" y="1370"/>
                    <a:pt x="636" y="1358"/>
                    <a:pt x="648" y="1358"/>
                  </a:cubicBezTo>
                  <a:cubicBezTo>
                    <a:pt x="656" y="1358"/>
                    <a:pt x="662" y="1354"/>
                    <a:pt x="667" y="1349"/>
                  </a:cubicBezTo>
                  <a:cubicBezTo>
                    <a:pt x="668" y="1348"/>
                    <a:pt x="669" y="1346"/>
                    <a:pt x="669" y="1345"/>
                  </a:cubicBezTo>
                  <a:cubicBezTo>
                    <a:pt x="673" y="1353"/>
                    <a:pt x="678" y="1359"/>
                    <a:pt x="683" y="1366"/>
                  </a:cubicBezTo>
                  <a:cubicBezTo>
                    <a:pt x="684" y="1370"/>
                    <a:pt x="687" y="1373"/>
                    <a:pt x="691" y="1374"/>
                  </a:cubicBezTo>
                  <a:cubicBezTo>
                    <a:pt x="693" y="1375"/>
                    <a:pt x="695" y="1375"/>
                    <a:pt x="698" y="1374"/>
                  </a:cubicBezTo>
                  <a:cubicBezTo>
                    <a:pt x="702" y="1373"/>
                    <a:pt x="704" y="1370"/>
                    <a:pt x="707" y="1368"/>
                  </a:cubicBezTo>
                  <a:cubicBezTo>
                    <a:pt x="709" y="1361"/>
                    <a:pt x="716" y="1360"/>
                    <a:pt x="720" y="1356"/>
                  </a:cubicBezTo>
                  <a:cubicBezTo>
                    <a:pt x="721" y="1356"/>
                    <a:pt x="721" y="1356"/>
                    <a:pt x="721" y="1356"/>
                  </a:cubicBezTo>
                  <a:cubicBezTo>
                    <a:pt x="722" y="1357"/>
                    <a:pt x="723" y="1358"/>
                    <a:pt x="724" y="1360"/>
                  </a:cubicBezTo>
                  <a:cubicBezTo>
                    <a:pt x="724" y="1361"/>
                    <a:pt x="724" y="1362"/>
                    <a:pt x="725" y="1363"/>
                  </a:cubicBezTo>
                  <a:cubicBezTo>
                    <a:pt x="725" y="1364"/>
                    <a:pt x="726" y="1366"/>
                    <a:pt x="727" y="1367"/>
                  </a:cubicBezTo>
                  <a:cubicBezTo>
                    <a:pt x="728" y="1368"/>
                    <a:pt x="729" y="1369"/>
                    <a:pt x="730" y="1370"/>
                  </a:cubicBezTo>
                  <a:cubicBezTo>
                    <a:pt x="731" y="1371"/>
                    <a:pt x="732" y="1373"/>
                    <a:pt x="733" y="1375"/>
                  </a:cubicBezTo>
                  <a:cubicBezTo>
                    <a:pt x="734" y="1379"/>
                    <a:pt x="736" y="1383"/>
                    <a:pt x="738" y="1386"/>
                  </a:cubicBezTo>
                  <a:cubicBezTo>
                    <a:pt x="740" y="1389"/>
                    <a:pt x="742" y="1391"/>
                    <a:pt x="744" y="1393"/>
                  </a:cubicBezTo>
                  <a:cubicBezTo>
                    <a:pt x="746" y="1394"/>
                    <a:pt x="747" y="1394"/>
                    <a:pt x="749" y="1394"/>
                  </a:cubicBezTo>
                  <a:cubicBezTo>
                    <a:pt x="755" y="1394"/>
                    <a:pt x="760" y="1391"/>
                    <a:pt x="764" y="1387"/>
                  </a:cubicBezTo>
                  <a:cubicBezTo>
                    <a:pt x="766" y="1384"/>
                    <a:pt x="767" y="1380"/>
                    <a:pt x="768" y="1377"/>
                  </a:cubicBezTo>
                  <a:cubicBezTo>
                    <a:pt x="774" y="1379"/>
                    <a:pt x="777" y="1383"/>
                    <a:pt x="781" y="1387"/>
                  </a:cubicBezTo>
                  <a:cubicBezTo>
                    <a:pt x="782" y="1389"/>
                    <a:pt x="783" y="1391"/>
                    <a:pt x="783" y="1393"/>
                  </a:cubicBezTo>
                  <a:cubicBezTo>
                    <a:pt x="785" y="1395"/>
                    <a:pt x="788" y="1396"/>
                    <a:pt x="790" y="1396"/>
                  </a:cubicBezTo>
                  <a:cubicBezTo>
                    <a:pt x="790" y="1397"/>
                    <a:pt x="790" y="1397"/>
                    <a:pt x="790" y="1397"/>
                  </a:cubicBezTo>
                  <a:cubicBezTo>
                    <a:pt x="790" y="1399"/>
                    <a:pt x="790" y="1400"/>
                    <a:pt x="791" y="1402"/>
                  </a:cubicBezTo>
                  <a:cubicBezTo>
                    <a:pt x="802" y="1413"/>
                    <a:pt x="813" y="1409"/>
                    <a:pt x="824" y="1401"/>
                  </a:cubicBezTo>
                  <a:cubicBezTo>
                    <a:pt x="826" y="1399"/>
                    <a:pt x="828" y="1397"/>
                    <a:pt x="831" y="1395"/>
                  </a:cubicBezTo>
                  <a:cubicBezTo>
                    <a:pt x="838" y="1386"/>
                    <a:pt x="846" y="1394"/>
                    <a:pt x="853" y="1394"/>
                  </a:cubicBezTo>
                  <a:cubicBezTo>
                    <a:pt x="853" y="1393"/>
                    <a:pt x="853" y="1393"/>
                    <a:pt x="853" y="1393"/>
                  </a:cubicBezTo>
                  <a:cubicBezTo>
                    <a:pt x="855" y="1392"/>
                    <a:pt x="857" y="1392"/>
                    <a:pt x="858" y="1390"/>
                  </a:cubicBezTo>
                  <a:cubicBezTo>
                    <a:pt x="865" y="1390"/>
                    <a:pt x="871" y="1394"/>
                    <a:pt x="875" y="1399"/>
                  </a:cubicBezTo>
                  <a:cubicBezTo>
                    <a:pt x="879" y="1405"/>
                    <a:pt x="883" y="1409"/>
                    <a:pt x="891" y="1408"/>
                  </a:cubicBezTo>
                  <a:cubicBezTo>
                    <a:pt x="891" y="1409"/>
                    <a:pt x="892" y="1409"/>
                    <a:pt x="893" y="1409"/>
                  </a:cubicBezTo>
                  <a:cubicBezTo>
                    <a:pt x="893" y="1409"/>
                    <a:pt x="893" y="1409"/>
                    <a:pt x="893" y="1409"/>
                  </a:cubicBezTo>
                  <a:cubicBezTo>
                    <a:pt x="893" y="1411"/>
                    <a:pt x="893" y="1411"/>
                    <a:pt x="893" y="1411"/>
                  </a:cubicBezTo>
                  <a:cubicBezTo>
                    <a:pt x="893" y="1412"/>
                    <a:pt x="893" y="1412"/>
                    <a:pt x="893" y="1412"/>
                  </a:cubicBezTo>
                  <a:cubicBezTo>
                    <a:pt x="894" y="1413"/>
                    <a:pt x="895" y="1414"/>
                    <a:pt x="896" y="1416"/>
                  </a:cubicBezTo>
                  <a:cubicBezTo>
                    <a:pt x="898" y="1417"/>
                    <a:pt x="901" y="1418"/>
                    <a:pt x="902" y="1415"/>
                  </a:cubicBezTo>
                  <a:cubicBezTo>
                    <a:pt x="905" y="1412"/>
                    <a:pt x="907" y="1410"/>
                    <a:pt x="909" y="1407"/>
                  </a:cubicBezTo>
                  <a:cubicBezTo>
                    <a:pt x="913" y="1410"/>
                    <a:pt x="918" y="1409"/>
                    <a:pt x="923" y="1408"/>
                  </a:cubicBezTo>
                  <a:cubicBezTo>
                    <a:pt x="924" y="1408"/>
                    <a:pt x="924" y="1407"/>
                    <a:pt x="925" y="1407"/>
                  </a:cubicBezTo>
                  <a:cubicBezTo>
                    <a:pt x="927" y="1400"/>
                    <a:pt x="928" y="1393"/>
                    <a:pt x="930" y="1385"/>
                  </a:cubicBezTo>
                  <a:cubicBezTo>
                    <a:pt x="934" y="1386"/>
                    <a:pt x="931" y="1400"/>
                    <a:pt x="940" y="1390"/>
                  </a:cubicBezTo>
                  <a:cubicBezTo>
                    <a:pt x="946" y="1398"/>
                    <a:pt x="952" y="1406"/>
                    <a:pt x="964" y="1400"/>
                  </a:cubicBezTo>
                  <a:cubicBezTo>
                    <a:pt x="968" y="1396"/>
                    <a:pt x="971" y="1390"/>
                    <a:pt x="978" y="1388"/>
                  </a:cubicBezTo>
                  <a:cubicBezTo>
                    <a:pt x="982" y="1387"/>
                    <a:pt x="987" y="1388"/>
                    <a:pt x="991" y="1385"/>
                  </a:cubicBezTo>
                  <a:cubicBezTo>
                    <a:pt x="991" y="1387"/>
                    <a:pt x="991" y="1390"/>
                    <a:pt x="991" y="1392"/>
                  </a:cubicBezTo>
                  <a:cubicBezTo>
                    <a:pt x="994" y="1393"/>
                    <a:pt x="998" y="1394"/>
                    <a:pt x="999" y="1396"/>
                  </a:cubicBezTo>
                  <a:cubicBezTo>
                    <a:pt x="1000" y="1401"/>
                    <a:pt x="993" y="1398"/>
                    <a:pt x="992" y="1402"/>
                  </a:cubicBezTo>
                  <a:cubicBezTo>
                    <a:pt x="993" y="1405"/>
                    <a:pt x="995" y="1409"/>
                    <a:pt x="996" y="1412"/>
                  </a:cubicBezTo>
                  <a:cubicBezTo>
                    <a:pt x="1000" y="1410"/>
                    <a:pt x="1000" y="1404"/>
                    <a:pt x="1006" y="1403"/>
                  </a:cubicBezTo>
                  <a:cubicBezTo>
                    <a:pt x="1006" y="1406"/>
                    <a:pt x="1006" y="1409"/>
                    <a:pt x="1006" y="1412"/>
                  </a:cubicBezTo>
                  <a:cubicBezTo>
                    <a:pt x="1010" y="1417"/>
                    <a:pt x="1015" y="1419"/>
                    <a:pt x="1021" y="1417"/>
                  </a:cubicBezTo>
                  <a:cubicBezTo>
                    <a:pt x="1021" y="1417"/>
                    <a:pt x="1021" y="1417"/>
                    <a:pt x="1021" y="1417"/>
                  </a:cubicBezTo>
                  <a:cubicBezTo>
                    <a:pt x="1029" y="1415"/>
                    <a:pt x="1036" y="1419"/>
                    <a:pt x="1043" y="1420"/>
                  </a:cubicBezTo>
                  <a:cubicBezTo>
                    <a:pt x="1043" y="1421"/>
                    <a:pt x="1043" y="1423"/>
                    <a:pt x="1043" y="1424"/>
                  </a:cubicBezTo>
                  <a:cubicBezTo>
                    <a:pt x="1048" y="1424"/>
                    <a:pt x="1052" y="1424"/>
                    <a:pt x="1057" y="1424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58" y="1423"/>
                    <a:pt x="1058" y="1423"/>
                    <a:pt x="1058" y="1423"/>
                  </a:cubicBezTo>
                  <a:cubicBezTo>
                    <a:pt x="1068" y="1414"/>
                    <a:pt x="1065" y="1431"/>
                    <a:pt x="1071" y="1430"/>
                  </a:cubicBezTo>
                  <a:cubicBezTo>
                    <a:pt x="1072" y="1430"/>
                    <a:pt x="1073" y="1429"/>
                    <a:pt x="1074" y="1429"/>
                  </a:cubicBezTo>
                  <a:cubicBezTo>
                    <a:pt x="1071" y="1413"/>
                    <a:pt x="1082" y="1415"/>
                    <a:pt x="1091" y="1414"/>
                  </a:cubicBezTo>
                  <a:cubicBezTo>
                    <a:pt x="1092" y="1414"/>
                    <a:pt x="1093" y="1415"/>
                    <a:pt x="1094" y="1415"/>
                  </a:cubicBezTo>
                  <a:cubicBezTo>
                    <a:pt x="1094" y="1416"/>
                    <a:pt x="1094" y="1417"/>
                    <a:pt x="1095" y="1418"/>
                  </a:cubicBezTo>
                  <a:cubicBezTo>
                    <a:pt x="1094" y="1421"/>
                    <a:pt x="1096" y="1423"/>
                    <a:pt x="1099" y="1424"/>
                  </a:cubicBezTo>
                  <a:cubicBezTo>
                    <a:pt x="1101" y="1424"/>
                    <a:pt x="1104" y="1423"/>
                    <a:pt x="1106" y="1422"/>
                  </a:cubicBezTo>
                  <a:cubicBezTo>
                    <a:pt x="1108" y="1433"/>
                    <a:pt x="1113" y="1442"/>
                    <a:pt x="1120" y="1451"/>
                  </a:cubicBezTo>
                  <a:cubicBezTo>
                    <a:pt x="1122" y="1449"/>
                    <a:pt x="1123" y="1447"/>
                    <a:pt x="1125" y="1446"/>
                  </a:cubicBezTo>
                  <a:cubicBezTo>
                    <a:pt x="1126" y="1446"/>
                    <a:pt x="1127" y="1446"/>
                    <a:pt x="1127" y="1446"/>
                  </a:cubicBezTo>
                  <a:cubicBezTo>
                    <a:pt x="1129" y="1448"/>
                    <a:pt x="1130" y="1450"/>
                    <a:pt x="1131" y="1452"/>
                  </a:cubicBezTo>
                  <a:cubicBezTo>
                    <a:pt x="1140" y="1456"/>
                    <a:pt x="1144" y="1463"/>
                    <a:pt x="1140" y="1472"/>
                  </a:cubicBezTo>
                  <a:cubicBezTo>
                    <a:pt x="1138" y="1478"/>
                    <a:pt x="1137" y="1483"/>
                    <a:pt x="1144" y="1485"/>
                  </a:cubicBezTo>
                  <a:cubicBezTo>
                    <a:pt x="1147" y="1485"/>
                    <a:pt x="1149" y="1485"/>
                    <a:pt x="1151" y="1485"/>
                  </a:cubicBezTo>
                  <a:cubicBezTo>
                    <a:pt x="1155" y="1493"/>
                    <a:pt x="1145" y="1504"/>
                    <a:pt x="1155" y="1511"/>
                  </a:cubicBezTo>
                  <a:cubicBezTo>
                    <a:pt x="1154" y="1514"/>
                    <a:pt x="1152" y="1516"/>
                    <a:pt x="1156" y="1518"/>
                  </a:cubicBezTo>
                  <a:cubicBezTo>
                    <a:pt x="1158" y="1516"/>
                    <a:pt x="1161" y="1514"/>
                    <a:pt x="1164" y="1512"/>
                  </a:cubicBezTo>
                  <a:cubicBezTo>
                    <a:pt x="1167" y="1519"/>
                    <a:pt x="1174" y="1513"/>
                    <a:pt x="1178" y="1516"/>
                  </a:cubicBezTo>
                  <a:cubicBezTo>
                    <a:pt x="1176" y="1525"/>
                    <a:pt x="1197" y="1526"/>
                    <a:pt x="1185" y="1539"/>
                  </a:cubicBezTo>
                  <a:cubicBezTo>
                    <a:pt x="1193" y="1541"/>
                    <a:pt x="1192" y="1534"/>
                    <a:pt x="1195" y="1532"/>
                  </a:cubicBezTo>
                  <a:cubicBezTo>
                    <a:pt x="1194" y="1527"/>
                    <a:pt x="1197" y="1524"/>
                    <a:pt x="1200" y="1520"/>
                  </a:cubicBezTo>
                  <a:cubicBezTo>
                    <a:pt x="1199" y="1520"/>
                    <a:pt x="1199" y="1520"/>
                    <a:pt x="1199" y="1520"/>
                  </a:cubicBezTo>
                  <a:cubicBezTo>
                    <a:pt x="1201" y="1516"/>
                    <a:pt x="1204" y="1512"/>
                    <a:pt x="1207" y="1508"/>
                  </a:cubicBezTo>
                  <a:cubicBezTo>
                    <a:pt x="1208" y="1504"/>
                    <a:pt x="1209" y="1500"/>
                    <a:pt x="1211" y="1495"/>
                  </a:cubicBezTo>
                  <a:cubicBezTo>
                    <a:pt x="1211" y="1494"/>
                    <a:pt x="1211" y="1493"/>
                    <a:pt x="1212" y="1492"/>
                  </a:cubicBezTo>
                  <a:cubicBezTo>
                    <a:pt x="1219" y="1485"/>
                    <a:pt x="1221" y="1474"/>
                    <a:pt x="1226" y="1465"/>
                  </a:cubicBezTo>
                  <a:cubicBezTo>
                    <a:pt x="1229" y="1456"/>
                    <a:pt x="1240" y="1465"/>
                    <a:pt x="1244" y="1456"/>
                  </a:cubicBezTo>
                  <a:cubicBezTo>
                    <a:pt x="1244" y="1455"/>
                    <a:pt x="1244" y="1455"/>
                    <a:pt x="1244" y="1455"/>
                  </a:cubicBezTo>
                  <a:cubicBezTo>
                    <a:pt x="1246" y="1455"/>
                    <a:pt x="1248" y="1454"/>
                    <a:pt x="1250" y="1452"/>
                  </a:cubicBezTo>
                  <a:cubicBezTo>
                    <a:pt x="1250" y="1457"/>
                    <a:pt x="1249" y="1461"/>
                    <a:pt x="1256" y="1463"/>
                  </a:cubicBezTo>
                  <a:cubicBezTo>
                    <a:pt x="1262" y="1464"/>
                    <a:pt x="1269" y="1466"/>
                    <a:pt x="1274" y="1462"/>
                  </a:cubicBezTo>
                  <a:cubicBezTo>
                    <a:pt x="1275" y="1466"/>
                    <a:pt x="1278" y="1469"/>
                    <a:pt x="1281" y="1471"/>
                  </a:cubicBezTo>
                  <a:cubicBezTo>
                    <a:pt x="1283" y="1471"/>
                    <a:pt x="1284" y="1472"/>
                    <a:pt x="1286" y="1472"/>
                  </a:cubicBezTo>
                  <a:cubicBezTo>
                    <a:pt x="1298" y="1473"/>
                    <a:pt x="1307" y="1481"/>
                    <a:pt x="1316" y="1488"/>
                  </a:cubicBezTo>
                  <a:cubicBezTo>
                    <a:pt x="1320" y="1488"/>
                    <a:pt x="1322" y="1486"/>
                    <a:pt x="1324" y="1483"/>
                  </a:cubicBezTo>
                  <a:cubicBezTo>
                    <a:pt x="1325" y="1481"/>
                    <a:pt x="1325" y="1479"/>
                    <a:pt x="1325" y="1477"/>
                  </a:cubicBezTo>
                  <a:cubicBezTo>
                    <a:pt x="1329" y="1475"/>
                    <a:pt x="1330" y="1471"/>
                    <a:pt x="1334" y="1469"/>
                  </a:cubicBezTo>
                  <a:cubicBezTo>
                    <a:pt x="1338" y="1466"/>
                    <a:pt x="1341" y="1463"/>
                    <a:pt x="1340" y="1458"/>
                  </a:cubicBezTo>
                  <a:cubicBezTo>
                    <a:pt x="1342" y="1460"/>
                    <a:pt x="1343" y="1462"/>
                    <a:pt x="1346" y="1462"/>
                  </a:cubicBezTo>
                  <a:cubicBezTo>
                    <a:pt x="1349" y="1461"/>
                    <a:pt x="1349" y="1459"/>
                    <a:pt x="1348" y="1456"/>
                  </a:cubicBezTo>
                  <a:cubicBezTo>
                    <a:pt x="1361" y="1455"/>
                    <a:pt x="1374" y="1453"/>
                    <a:pt x="1386" y="1452"/>
                  </a:cubicBezTo>
                  <a:cubicBezTo>
                    <a:pt x="1386" y="1452"/>
                    <a:pt x="1386" y="1452"/>
                    <a:pt x="1386" y="1452"/>
                  </a:cubicBezTo>
                  <a:cubicBezTo>
                    <a:pt x="1388" y="1454"/>
                    <a:pt x="1390" y="1457"/>
                    <a:pt x="1392" y="1460"/>
                  </a:cubicBezTo>
                  <a:cubicBezTo>
                    <a:pt x="1397" y="1458"/>
                    <a:pt x="1398" y="1461"/>
                    <a:pt x="1398" y="1465"/>
                  </a:cubicBezTo>
                  <a:cubicBezTo>
                    <a:pt x="1399" y="1465"/>
                    <a:pt x="1400" y="1465"/>
                    <a:pt x="1401" y="1465"/>
                  </a:cubicBezTo>
                  <a:cubicBezTo>
                    <a:pt x="1401" y="1465"/>
                    <a:pt x="1401" y="1465"/>
                    <a:pt x="1401" y="1465"/>
                  </a:cubicBezTo>
                  <a:cubicBezTo>
                    <a:pt x="1401" y="1466"/>
                    <a:pt x="1401" y="1467"/>
                    <a:pt x="1401" y="1468"/>
                  </a:cubicBezTo>
                  <a:cubicBezTo>
                    <a:pt x="1418" y="1464"/>
                    <a:pt x="1426" y="1478"/>
                    <a:pt x="1435" y="1487"/>
                  </a:cubicBezTo>
                  <a:cubicBezTo>
                    <a:pt x="1435" y="1487"/>
                    <a:pt x="1435" y="1487"/>
                    <a:pt x="1435" y="1487"/>
                  </a:cubicBezTo>
                  <a:cubicBezTo>
                    <a:pt x="1434" y="1487"/>
                    <a:pt x="1433" y="1487"/>
                    <a:pt x="1432" y="1487"/>
                  </a:cubicBezTo>
                  <a:cubicBezTo>
                    <a:pt x="1422" y="1491"/>
                    <a:pt x="1433" y="1495"/>
                    <a:pt x="1431" y="1499"/>
                  </a:cubicBezTo>
                  <a:cubicBezTo>
                    <a:pt x="1430" y="1500"/>
                    <a:pt x="1429" y="1502"/>
                    <a:pt x="1428" y="1503"/>
                  </a:cubicBezTo>
                  <a:cubicBezTo>
                    <a:pt x="1428" y="1510"/>
                    <a:pt x="1434" y="1505"/>
                    <a:pt x="1437" y="1506"/>
                  </a:cubicBezTo>
                  <a:cubicBezTo>
                    <a:pt x="1437" y="1506"/>
                    <a:pt x="1437" y="1506"/>
                    <a:pt x="1437" y="1506"/>
                  </a:cubicBezTo>
                  <a:cubicBezTo>
                    <a:pt x="1437" y="1508"/>
                    <a:pt x="1438" y="1510"/>
                    <a:pt x="1439" y="1512"/>
                  </a:cubicBezTo>
                  <a:cubicBezTo>
                    <a:pt x="1447" y="1506"/>
                    <a:pt x="1451" y="1498"/>
                    <a:pt x="1454" y="1489"/>
                  </a:cubicBezTo>
                  <a:cubicBezTo>
                    <a:pt x="1456" y="1488"/>
                    <a:pt x="1459" y="1487"/>
                    <a:pt x="1461" y="1486"/>
                  </a:cubicBezTo>
                  <a:cubicBezTo>
                    <a:pt x="1463" y="1484"/>
                    <a:pt x="1466" y="1482"/>
                    <a:pt x="1469" y="1482"/>
                  </a:cubicBezTo>
                  <a:cubicBezTo>
                    <a:pt x="1469" y="1483"/>
                    <a:pt x="1469" y="1485"/>
                    <a:pt x="1470" y="1486"/>
                  </a:cubicBezTo>
                  <a:cubicBezTo>
                    <a:pt x="1471" y="1489"/>
                    <a:pt x="1471" y="1493"/>
                    <a:pt x="1476" y="1492"/>
                  </a:cubicBezTo>
                  <a:cubicBezTo>
                    <a:pt x="1483" y="1487"/>
                    <a:pt x="1483" y="1495"/>
                    <a:pt x="1486" y="1497"/>
                  </a:cubicBezTo>
                  <a:cubicBezTo>
                    <a:pt x="1488" y="1497"/>
                    <a:pt x="1489" y="1496"/>
                    <a:pt x="1489" y="1494"/>
                  </a:cubicBezTo>
                  <a:cubicBezTo>
                    <a:pt x="1490" y="1494"/>
                    <a:pt x="1490" y="1494"/>
                    <a:pt x="1491" y="1494"/>
                  </a:cubicBezTo>
                  <a:cubicBezTo>
                    <a:pt x="1494" y="1491"/>
                    <a:pt x="1495" y="1487"/>
                    <a:pt x="1499" y="1484"/>
                  </a:cubicBezTo>
                  <a:cubicBezTo>
                    <a:pt x="1500" y="1484"/>
                    <a:pt x="1501" y="1483"/>
                    <a:pt x="1501" y="1481"/>
                  </a:cubicBezTo>
                  <a:cubicBezTo>
                    <a:pt x="1505" y="1476"/>
                    <a:pt x="1512" y="1474"/>
                    <a:pt x="1516" y="1469"/>
                  </a:cubicBezTo>
                  <a:cubicBezTo>
                    <a:pt x="1517" y="1471"/>
                    <a:pt x="1518" y="1472"/>
                    <a:pt x="1520" y="1471"/>
                  </a:cubicBezTo>
                  <a:cubicBezTo>
                    <a:pt x="1530" y="1482"/>
                    <a:pt x="1536" y="1482"/>
                    <a:pt x="1544" y="1470"/>
                  </a:cubicBezTo>
                  <a:cubicBezTo>
                    <a:pt x="1544" y="1470"/>
                    <a:pt x="1544" y="1470"/>
                    <a:pt x="1544" y="1470"/>
                  </a:cubicBezTo>
                  <a:cubicBezTo>
                    <a:pt x="1546" y="1474"/>
                    <a:pt x="1549" y="1477"/>
                    <a:pt x="1549" y="1482"/>
                  </a:cubicBezTo>
                  <a:cubicBezTo>
                    <a:pt x="1552" y="1492"/>
                    <a:pt x="1545" y="1499"/>
                    <a:pt x="1541" y="1506"/>
                  </a:cubicBezTo>
                  <a:cubicBezTo>
                    <a:pt x="1540" y="1507"/>
                    <a:pt x="1541" y="1509"/>
                    <a:pt x="1541" y="1510"/>
                  </a:cubicBezTo>
                  <a:cubicBezTo>
                    <a:pt x="1543" y="1511"/>
                    <a:pt x="1544" y="1512"/>
                    <a:pt x="1545" y="1512"/>
                  </a:cubicBezTo>
                  <a:cubicBezTo>
                    <a:pt x="1549" y="1513"/>
                    <a:pt x="1551" y="1512"/>
                    <a:pt x="1554" y="1511"/>
                  </a:cubicBezTo>
                  <a:cubicBezTo>
                    <a:pt x="1555" y="1510"/>
                    <a:pt x="1556" y="1510"/>
                    <a:pt x="1557" y="1510"/>
                  </a:cubicBezTo>
                  <a:cubicBezTo>
                    <a:pt x="1560" y="1511"/>
                    <a:pt x="1563" y="1511"/>
                    <a:pt x="1565" y="1504"/>
                  </a:cubicBezTo>
                  <a:cubicBezTo>
                    <a:pt x="1565" y="1503"/>
                    <a:pt x="1565" y="1503"/>
                    <a:pt x="1565" y="1503"/>
                  </a:cubicBezTo>
                  <a:cubicBezTo>
                    <a:pt x="1566" y="1503"/>
                    <a:pt x="1568" y="1503"/>
                    <a:pt x="1569" y="1504"/>
                  </a:cubicBezTo>
                  <a:cubicBezTo>
                    <a:pt x="1573" y="1509"/>
                    <a:pt x="1577" y="1514"/>
                    <a:pt x="1584" y="1514"/>
                  </a:cubicBezTo>
                  <a:cubicBezTo>
                    <a:pt x="1588" y="1513"/>
                    <a:pt x="1593" y="1513"/>
                    <a:pt x="1597" y="1511"/>
                  </a:cubicBezTo>
                  <a:cubicBezTo>
                    <a:pt x="1598" y="1510"/>
                    <a:pt x="1599" y="1508"/>
                    <a:pt x="1599" y="1506"/>
                  </a:cubicBezTo>
                  <a:cubicBezTo>
                    <a:pt x="1599" y="1505"/>
                    <a:pt x="1600" y="1504"/>
                    <a:pt x="1600" y="1504"/>
                  </a:cubicBezTo>
                  <a:cubicBezTo>
                    <a:pt x="1603" y="1498"/>
                    <a:pt x="1611" y="1496"/>
                    <a:pt x="1610" y="1488"/>
                  </a:cubicBezTo>
                  <a:cubicBezTo>
                    <a:pt x="1609" y="1487"/>
                    <a:pt x="1609" y="1487"/>
                    <a:pt x="1609" y="1487"/>
                  </a:cubicBezTo>
                  <a:cubicBezTo>
                    <a:pt x="1612" y="1486"/>
                    <a:pt x="1614" y="1484"/>
                    <a:pt x="1617" y="1481"/>
                  </a:cubicBezTo>
                  <a:cubicBezTo>
                    <a:pt x="1617" y="1479"/>
                    <a:pt x="1617" y="1476"/>
                    <a:pt x="1617" y="1473"/>
                  </a:cubicBezTo>
                  <a:cubicBezTo>
                    <a:pt x="1622" y="1468"/>
                    <a:pt x="1627" y="1463"/>
                    <a:pt x="1632" y="1458"/>
                  </a:cubicBezTo>
                  <a:cubicBezTo>
                    <a:pt x="1633" y="1456"/>
                    <a:pt x="1634" y="1454"/>
                    <a:pt x="1635" y="1452"/>
                  </a:cubicBezTo>
                  <a:cubicBezTo>
                    <a:pt x="1635" y="1452"/>
                    <a:pt x="1635" y="1452"/>
                    <a:pt x="1635" y="1452"/>
                  </a:cubicBezTo>
                  <a:cubicBezTo>
                    <a:pt x="1638" y="1455"/>
                    <a:pt x="1641" y="1456"/>
                    <a:pt x="1645" y="1455"/>
                  </a:cubicBezTo>
                  <a:cubicBezTo>
                    <a:pt x="1655" y="1454"/>
                    <a:pt x="1655" y="1463"/>
                    <a:pt x="1659" y="1468"/>
                  </a:cubicBezTo>
                  <a:cubicBezTo>
                    <a:pt x="1666" y="1467"/>
                    <a:pt x="1670" y="1462"/>
                    <a:pt x="1673" y="1456"/>
                  </a:cubicBezTo>
                  <a:cubicBezTo>
                    <a:pt x="1673" y="1455"/>
                    <a:pt x="1673" y="1454"/>
                    <a:pt x="1673" y="1454"/>
                  </a:cubicBezTo>
                  <a:cubicBezTo>
                    <a:pt x="1678" y="1450"/>
                    <a:pt x="1684" y="1447"/>
                    <a:pt x="1687" y="1442"/>
                  </a:cubicBezTo>
                  <a:cubicBezTo>
                    <a:pt x="1687" y="1441"/>
                    <a:pt x="1687" y="1441"/>
                    <a:pt x="1688" y="1441"/>
                  </a:cubicBezTo>
                  <a:cubicBezTo>
                    <a:pt x="1688" y="1441"/>
                    <a:pt x="1689" y="1441"/>
                    <a:pt x="1690" y="1441"/>
                  </a:cubicBezTo>
                  <a:cubicBezTo>
                    <a:pt x="1691" y="1440"/>
                    <a:pt x="1693" y="1439"/>
                    <a:pt x="1694" y="1438"/>
                  </a:cubicBezTo>
                  <a:cubicBezTo>
                    <a:pt x="1694" y="1437"/>
                    <a:pt x="1695" y="1435"/>
                    <a:pt x="1696" y="1433"/>
                  </a:cubicBezTo>
                  <a:cubicBezTo>
                    <a:pt x="1698" y="1432"/>
                    <a:pt x="1699" y="1431"/>
                    <a:pt x="1700" y="1430"/>
                  </a:cubicBezTo>
                  <a:cubicBezTo>
                    <a:pt x="1701" y="1422"/>
                    <a:pt x="1705" y="1416"/>
                    <a:pt x="1711" y="1411"/>
                  </a:cubicBezTo>
                  <a:cubicBezTo>
                    <a:pt x="1711" y="1411"/>
                    <a:pt x="1711" y="1411"/>
                    <a:pt x="1711" y="1411"/>
                  </a:cubicBezTo>
                  <a:cubicBezTo>
                    <a:pt x="1713" y="1415"/>
                    <a:pt x="1715" y="1418"/>
                    <a:pt x="1717" y="1421"/>
                  </a:cubicBezTo>
                  <a:cubicBezTo>
                    <a:pt x="1718" y="1420"/>
                    <a:pt x="1719" y="1419"/>
                    <a:pt x="1721" y="1418"/>
                  </a:cubicBezTo>
                  <a:cubicBezTo>
                    <a:pt x="1722" y="1417"/>
                    <a:pt x="1724" y="1416"/>
                    <a:pt x="1724" y="1414"/>
                  </a:cubicBezTo>
                  <a:cubicBezTo>
                    <a:pt x="1725" y="1414"/>
                    <a:pt x="1725" y="1414"/>
                    <a:pt x="1725" y="1414"/>
                  </a:cubicBezTo>
                  <a:cubicBezTo>
                    <a:pt x="1729" y="1413"/>
                    <a:pt x="1732" y="1411"/>
                    <a:pt x="1734" y="1408"/>
                  </a:cubicBezTo>
                  <a:cubicBezTo>
                    <a:pt x="1735" y="1409"/>
                    <a:pt x="1735" y="1409"/>
                    <a:pt x="1735" y="1409"/>
                  </a:cubicBezTo>
                  <a:cubicBezTo>
                    <a:pt x="1735" y="1409"/>
                    <a:pt x="1734" y="1410"/>
                    <a:pt x="1734" y="1411"/>
                  </a:cubicBezTo>
                  <a:cubicBezTo>
                    <a:pt x="1733" y="1421"/>
                    <a:pt x="1742" y="1420"/>
                    <a:pt x="1748" y="1423"/>
                  </a:cubicBezTo>
                  <a:cubicBezTo>
                    <a:pt x="1750" y="1428"/>
                    <a:pt x="1754" y="1430"/>
                    <a:pt x="1759" y="1431"/>
                  </a:cubicBezTo>
                  <a:cubicBezTo>
                    <a:pt x="1765" y="1438"/>
                    <a:pt x="1771" y="1442"/>
                    <a:pt x="1774" y="1429"/>
                  </a:cubicBezTo>
                  <a:cubicBezTo>
                    <a:pt x="1774" y="1427"/>
                    <a:pt x="1774" y="1426"/>
                    <a:pt x="1774" y="1425"/>
                  </a:cubicBezTo>
                  <a:cubicBezTo>
                    <a:pt x="1782" y="1415"/>
                    <a:pt x="1793" y="1416"/>
                    <a:pt x="1803" y="1427"/>
                  </a:cubicBezTo>
                  <a:cubicBezTo>
                    <a:pt x="1803" y="1428"/>
                    <a:pt x="1803" y="1428"/>
                    <a:pt x="1803" y="1429"/>
                  </a:cubicBezTo>
                  <a:cubicBezTo>
                    <a:pt x="1802" y="1434"/>
                    <a:pt x="1799" y="1441"/>
                    <a:pt x="1806" y="1443"/>
                  </a:cubicBezTo>
                  <a:cubicBezTo>
                    <a:pt x="1814" y="1445"/>
                    <a:pt x="1818" y="1439"/>
                    <a:pt x="1820" y="1431"/>
                  </a:cubicBezTo>
                  <a:cubicBezTo>
                    <a:pt x="1829" y="1433"/>
                    <a:pt x="1824" y="1449"/>
                    <a:pt x="1837" y="1448"/>
                  </a:cubicBezTo>
                  <a:cubicBezTo>
                    <a:pt x="1837" y="1449"/>
                    <a:pt x="1838" y="1450"/>
                    <a:pt x="1839" y="1450"/>
                  </a:cubicBezTo>
                  <a:cubicBezTo>
                    <a:pt x="1842" y="1451"/>
                    <a:pt x="1844" y="1451"/>
                    <a:pt x="1846" y="1450"/>
                  </a:cubicBezTo>
                  <a:cubicBezTo>
                    <a:pt x="1847" y="1450"/>
                    <a:pt x="1847" y="1449"/>
                    <a:pt x="1848" y="1449"/>
                  </a:cubicBezTo>
                  <a:cubicBezTo>
                    <a:pt x="1850" y="1449"/>
                    <a:pt x="1851" y="1449"/>
                    <a:pt x="1853" y="1450"/>
                  </a:cubicBezTo>
                  <a:cubicBezTo>
                    <a:pt x="1856" y="1449"/>
                    <a:pt x="1859" y="1449"/>
                    <a:pt x="1862" y="1449"/>
                  </a:cubicBezTo>
                  <a:cubicBezTo>
                    <a:pt x="1863" y="1449"/>
                    <a:pt x="1863" y="1448"/>
                    <a:pt x="1863" y="1447"/>
                  </a:cubicBezTo>
                  <a:cubicBezTo>
                    <a:pt x="1865" y="1447"/>
                    <a:pt x="1866" y="1447"/>
                    <a:pt x="1867" y="1446"/>
                  </a:cubicBezTo>
                  <a:cubicBezTo>
                    <a:pt x="1871" y="1443"/>
                    <a:pt x="1872" y="1438"/>
                    <a:pt x="1872" y="1434"/>
                  </a:cubicBezTo>
                  <a:cubicBezTo>
                    <a:pt x="1872" y="1433"/>
                    <a:pt x="1872" y="1432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2" y="1431"/>
                    <a:pt x="1872" y="1431"/>
                    <a:pt x="1872" y="1431"/>
                  </a:cubicBezTo>
                  <a:cubicBezTo>
                    <a:pt x="1873" y="1430"/>
                    <a:pt x="1874" y="1430"/>
                    <a:pt x="1874" y="1429"/>
                  </a:cubicBezTo>
                  <a:cubicBezTo>
                    <a:pt x="1877" y="1427"/>
                    <a:pt x="1880" y="1429"/>
                    <a:pt x="1883" y="1431"/>
                  </a:cubicBezTo>
                  <a:cubicBezTo>
                    <a:pt x="1886" y="1433"/>
                    <a:pt x="1888" y="1435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1" y="1436"/>
                    <a:pt x="1891" y="1436"/>
                    <a:pt x="1891" y="1436"/>
                  </a:cubicBezTo>
                  <a:cubicBezTo>
                    <a:pt x="1890" y="1448"/>
                    <a:pt x="1891" y="1460"/>
                    <a:pt x="1895" y="1471"/>
                  </a:cubicBezTo>
                  <a:cubicBezTo>
                    <a:pt x="1897" y="1471"/>
                    <a:pt x="1898" y="1471"/>
                    <a:pt x="1899" y="1471"/>
                  </a:cubicBezTo>
                  <a:cubicBezTo>
                    <a:pt x="1906" y="1464"/>
                    <a:pt x="1900" y="1456"/>
                    <a:pt x="1901" y="1449"/>
                  </a:cubicBezTo>
                  <a:cubicBezTo>
                    <a:pt x="1901" y="1448"/>
                    <a:pt x="1901" y="1448"/>
                    <a:pt x="1901" y="1447"/>
                  </a:cubicBezTo>
                  <a:cubicBezTo>
                    <a:pt x="1902" y="1446"/>
                    <a:pt x="1903" y="1444"/>
                    <a:pt x="1904" y="1442"/>
                  </a:cubicBezTo>
                  <a:cubicBezTo>
                    <a:pt x="1904" y="1441"/>
                    <a:pt x="1905" y="1441"/>
                    <a:pt x="1906" y="1440"/>
                  </a:cubicBezTo>
                  <a:cubicBezTo>
                    <a:pt x="1906" y="1441"/>
                    <a:pt x="1906" y="1441"/>
                    <a:pt x="1906" y="1441"/>
                  </a:cubicBezTo>
                  <a:cubicBezTo>
                    <a:pt x="1908" y="1443"/>
                    <a:pt x="1908" y="1446"/>
                    <a:pt x="1908" y="1449"/>
                  </a:cubicBezTo>
                  <a:cubicBezTo>
                    <a:pt x="1909" y="1460"/>
                    <a:pt x="1914" y="1462"/>
                    <a:pt x="1922" y="1458"/>
                  </a:cubicBezTo>
                  <a:cubicBezTo>
                    <a:pt x="1922" y="1459"/>
                    <a:pt x="1922" y="1461"/>
                    <a:pt x="1922" y="1463"/>
                  </a:cubicBezTo>
                  <a:cubicBezTo>
                    <a:pt x="1923" y="1465"/>
                    <a:pt x="1924" y="1467"/>
                    <a:pt x="1925" y="1469"/>
                  </a:cubicBezTo>
                  <a:cubicBezTo>
                    <a:pt x="1927" y="1470"/>
                    <a:pt x="1930" y="1470"/>
                    <a:pt x="1931" y="1473"/>
                  </a:cubicBezTo>
                  <a:cubicBezTo>
                    <a:pt x="1931" y="1473"/>
                    <a:pt x="1931" y="1473"/>
                    <a:pt x="1931" y="1473"/>
                  </a:cubicBezTo>
                  <a:cubicBezTo>
                    <a:pt x="1933" y="1474"/>
                    <a:pt x="1935" y="1476"/>
                    <a:pt x="1937" y="1477"/>
                  </a:cubicBezTo>
                  <a:cubicBezTo>
                    <a:pt x="1938" y="1478"/>
                    <a:pt x="1939" y="1479"/>
                    <a:pt x="1940" y="1481"/>
                  </a:cubicBezTo>
                  <a:cubicBezTo>
                    <a:pt x="1955" y="1482"/>
                    <a:pt x="1948" y="1495"/>
                    <a:pt x="1952" y="1503"/>
                  </a:cubicBezTo>
                  <a:cubicBezTo>
                    <a:pt x="1952" y="1503"/>
                    <a:pt x="1952" y="1503"/>
                    <a:pt x="1952" y="1503"/>
                  </a:cubicBezTo>
                  <a:cubicBezTo>
                    <a:pt x="1954" y="1504"/>
                    <a:pt x="1956" y="1503"/>
                    <a:pt x="1958" y="1502"/>
                  </a:cubicBezTo>
                  <a:cubicBezTo>
                    <a:pt x="1968" y="1494"/>
                    <a:pt x="1974" y="1501"/>
                    <a:pt x="1979" y="1509"/>
                  </a:cubicBezTo>
                  <a:cubicBezTo>
                    <a:pt x="1980" y="1511"/>
                    <a:pt x="1981" y="1514"/>
                    <a:pt x="1982" y="1517"/>
                  </a:cubicBezTo>
                  <a:cubicBezTo>
                    <a:pt x="1987" y="1519"/>
                    <a:pt x="1988" y="1513"/>
                    <a:pt x="1992" y="1512"/>
                  </a:cubicBezTo>
                  <a:cubicBezTo>
                    <a:pt x="1992" y="1515"/>
                    <a:pt x="1992" y="1518"/>
                    <a:pt x="1992" y="1521"/>
                  </a:cubicBezTo>
                  <a:cubicBezTo>
                    <a:pt x="1996" y="1524"/>
                    <a:pt x="2002" y="1523"/>
                    <a:pt x="2005" y="1528"/>
                  </a:cubicBezTo>
                  <a:cubicBezTo>
                    <a:pt x="2010" y="1529"/>
                    <a:pt x="2017" y="1530"/>
                    <a:pt x="2020" y="1536"/>
                  </a:cubicBezTo>
                  <a:cubicBezTo>
                    <a:pt x="2020" y="1536"/>
                    <a:pt x="2020" y="1537"/>
                    <a:pt x="2021" y="1537"/>
                  </a:cubicBezTo>
                  <a:cubicBezTo>
                    <a:pt x="2021" y="1537"/>
                    <a:pt x="2022" y="1537"/>
                    <a:pt x="2023" y="1536"/>
                  </a:cubicBezTo>
                  <a:cubicBezTo>
                    <a:pt x="2023" y="1536"/>
                    <a:pt x="2023" y="1536"/>
                    <a:pt x="2023" y="1536"/>
                  </a:cubicBezTo>
                  <a:cubicBezTo>
                    <a:pt x="2029" y="1534"/>
                    <a:pt x="2035" y="1532"/>
                    <a:pt x="2038" y="1527"/>
                  </a:cubicBezTo>
                  <a:cubicBezTo>
                    <a:pt x="2041" y="1521"/>
                    <a:pt x="2045" y="1516"/>
                    <a:pt x="2045" y="1509"/>
                  </a:cubicBezTo>
                  <a:cubicBezTo>
                    <a:pt x="2045" y="1509"/>
                    <a:pt x="2045" y="1508"/>
                    <a:pt x="2045" y="1507"/>
                  </a:cubicBezTo>
                  <a:cubicBezTo>
                    <a:pt x="2047" y="1508"/>
                    <a:pt x="2049" y="1507"/>
                    <a:pt x="2051" y="1506"/>
                  </a:cubicBezTo>
                  <a:cubicBezTo>
                    <a:pt x="2051" y="1505"/>
                    <a:pt x="2051" y="1505"/>
                    <a:pt x="2052" y="1504"/>
                  </a:cubicBezTo>
                  <a:cubicBezTo>
                    <a:pt x="2053" y="1505"/>
                    <a:pt x="2053" y="1507"/>
                    <a:pt x="2053" y="1509"/>
                  </a:cubicBezTo>
                  <a:cubicBezTo>
                    <a:pt x="2053" y="1510"/>
                    <a:pt x="2053" y="1510"/>
                    <a:pt x="2053" y="1510"/>
                  </a:cubicBezTo>
                  <a:cubicBezTo>
                    <a:pt x="2053" y="1510"/>
                    <a:pt x="2054" y="1510"/>
                    <a:pt x="2054" y="1511"/>
                  </a:cubicBezTo>
                  <a:cubicBezTo>
                    <a:pt x="2055" y="1511"/>
                    <a:pt x="2055" y="1511"/>
                    <a:pt x="2055" y="1511"/>
                  </a:cubicBezTo>
                  <a:cubicBezTo>
                    <a:pt x="2056" y="1518"/>
                    <a:pt x="2058" y="1523"/>
                    <a:pt x="2066" y="1524"/>
                  </a:cubicBezTo>
                  <a:cubicBezTo>
                    <a:pt x="2072" y="1522"/>
                    <a:pt x="2072" y="1516"/>
                    <a:pt x="2075" y="1512"/>
                  </a:cubicBezTo>
                  <a:cubicBezTo>
                    <a:pt x="2076" y="1511"/>
                    <a:pt x="2076" y="1510"/>
                    <a:pt x="2077" y="1509"/>
                  </a:cubicBezTo>
                  <a:cubicBezTo>
                    <a:pt x="2082" y="1507"/>
                    <a:pt x="2087" y="1508"/>
                    <a:pt x="2092" y="1505"/>
                  </a:cubicBezTo>
                  <a:cubicBezTo>
                    <a:pt x="2093" y="1505"/>
                    <a:pt x="2093" y="1504"/>
                    <a:pt x="2093" y="1503"/>
                  </a:cubicBezTo>
                  <a:cubicBezTo>
                    <a:pt x="2098" y="1502"/>
                    <a:pt x="2099" y="1510"/>
                    <a:pt x="2104" y="1509"/>
                  </a:cubicBezTo>
                  <a:cubicBezTo>
                    <a:pt x="2104" y="1508"/>
                    <a:pt x="2105" y="1507"/>
                    <a:pt x="2105" y="1506"/>
                  </a:cubicBezTo>
                  <a:cubicBezTo>
                    <a:pt x="2105" y="1504"/>
                    <a:pt x="2105" y="1502"/>
                    <a:pt x="2104" y="1499"/>
                  </a:cubicBezTo>
                  <a:cubicBezTo>
                    <a:pt x="2104" y="1499"/>
                    <a:pt x="2104" y="1499"/>
                    <a:pt x="2104" y="1499"/>
                  </a:cubicBezTo>
                  <a:cubicBezTo>
                    <a:pt x="2106" y="1498"/>
                    <a:pt x="2107" y="1498"/>
                    <a:pt x="2108" y="1497"/>
                  </a:cubicBezTo>
                  <a:cubicBezTo>
                    <a:pt x="2109" y="1502"/>
                    <a:pt x="2109" y="1508"/>
                    <a:pt x="2112" y="1512"/>
                  </a:cubicBezTo>
                  <a:cubicBezTo>
                    <a:pt x="2122" y="1523"/>
                    <a:pt x="2135" y="1532"/>
                    <a:pt x="2140" y="1548"/>
                  </a:cubicBezTo>
                  <a:cubicBezTo>
                    <a:pt x="2140" y="1548"/>
                    <a:pt x="2140" y="1549"/>
                    <a:pt x="2141" y="1549"/>
                  </a:cubicBezTo>
                  <a:cubicBezTo>
                    <a:pt x="2145" y="1552"/>
                    <a:pt x="2149" y="1550"/>
                    <a:pt x="2153" y="1549"/>
                  </a:cubicBezTo>
                  <a:cubicBezTo>
                    <a:pt x="2146" y="1566"/>
                    <a:pt x="2159" y="1573"/>
                    <a:pt x="2169" y="1581"/>
                  </a:cubicBezTo>
                  <a:cubicBezTo>
                    <a:pt x="2169" y="1581"/>
                    <a:pt x="2169" y="1581"/>
                    <a:pt x="2169" y="1581"/>
                  </a:cubicBezTo>
                  <a:cubicBezTo>
                    <a:pt x="2166" y="1591"/>
                    <a:pt x="2174" y="1599"/>
                    <a:pt x="2173" y="1608"/>
                  </a:cubicBezTo>
                  <a:cubicBezTo>
                    <a:pt x="2176" y="1622"/>
                    <a:pt x="2183" y="1616"/>
                    <a:pt x="2189" y="1612"/>
                  </a:cubicBezTo>
                  <a:cubicBezTo>
                    <a:pt x="2193" y="1611"/>
                    <a:pt x="2197" y="1608"/>
                    <a:pt x="2201" y="1607"/>
                  </a:cubicBezTo>
                  <a:cubicBezTo>
                    <a:pt x="2206" y="1612"/>
                    <a:pt x="2212" y="1616"/>
                    <a:pt x="2213" y="1624"/>
                  </a:cubicBezTo>
                  <a:cubicBezTo>
                    <a:pt x="2218" y="1626"/>
                    <a:pt x="2221" y="1622"/>
                    <a:pt x="2224" y="1619"/>
                  </a:cubicBezTo>
                  <a:cubicBezTo>
                    <a:pt x="2230" y="1623"/>
                    <a:pt x="2233" y="1616"/>
                    <a:pt x="2238" y="1615"/>
                  </a:cubicBezTo>
                  <a:cubicBezTo>
                    <a:pt x="2242" y="1614"/>
                    <a:pt x="2245" y="1606"/>
                    <a:pt x="2251" y="1611"/>
                  </a:cubicBezTo>
                  <a:cubicBezTo>
                    <a:pt x="2251" y="1618"/>
                    <a:pt x="2262" y="1612"/>
                    <a:pt x="2261" y="1620"/>
                  </a:cubicBezTo>
                  <a:cubicBezTo>
                    <a:pt x="2268" y="1622"/>
                    <a:pt x="2273" y="1618"/>
                    <a:pt x="2277" y="1612"/>
                  </a:cubicBezTo>
                  <a:cubicBezTo>
                    <a:pt x="2279" y="1611"/>
                    <a:pt x="2279" y="1609"/>
                    <a:pt x="2278" y="1606"/>
                  </a:cubicBezTo>
                  <a:cubicBezTo>
                    <a:pt x="2278" y="1606"/>
                    <a:pt x="2278" y="1606"/>
                    <a:pt x="2278" y="1606"/>
                  </a:cubicBezTo>
                  <a:cubicBezTo>
                    <a:pt x="2285" y="1603"/>
                    <a:pt x="2290" y="1598"/>
                    <a:pt x="2291" y="1590"/>
                  </a:cubicBezTo>
                  <a:cubicBezTo>
                    <a:pt x="2291" y="1590"/>
                    <a:pt x="2291" y="1589"/>
                    <a:pt x="2291" y="1588"/>
                  </a:cubicBezTo>
                  <a:cubicBezTo>
                    <a:pt x="2293" y="1587"/>
                    <a:pt x="2293" y="1586"/>
                    <a:pt x="2292" y="1584"/>
                  </a:cubicBezTo>
                  <a:cubicBezTo>
                    <a:pt x="2291" y="1584"/>
                    <a:pt x="2291" y="1584"/>
                    <a:pt x="2291" y="1584"/>
                  </a:cubicBezTo>
                  <a:cubicBezTo>
                    <a:pt x="2298" y="1579"/>
                    <a:pt x="2305" y="1575"/>
                    <a:pt x="2308" y="1567"/>
                  </a:cubicBezTo>
                  <a:cubicBezTo>
                    <a:pt x="2309" y="1566"/>
                    <a:pt x="2309" y="1565"/>
                    <a:pt x="2310" y="1564"/>
                  </a:cubicBezTo>
                  <a:cubicBezTo>
                    <a:pt x="2311" y="1563"/>
                    <a:pt x="2313" y="1562"/>
                    <a:pt x="2315" y="1560"/>
                  </a:cubicBezTo>
                  <a:cubicBezTo>
                    <a:pt x="2316" y="1560"/>
                    <a:pt x="2317" y="1559"/>
                    <a:pt x="2318" y="1558"/>
                  </a:cubicBezTo>
                  <a:cubicBezTo>
                    <a:pt x="2319" y="1557"/>
                    <a:pt x="2319" y="1556"/>
                    <a:pt x="2319" y="1555"/>
                  </a:cubicBezTo>
                  <a:cubicBezTo>
                    <a:pt x="2319" y="1555"/>
                    <a:pt x="2319" y="1555"/>
                    <a:pt x="2319" y="1555"/>
                  </a:cubicBezTo>
                  <a:cubicBezTo>
                    <a:pt x="2326" y="1554"/>
                    <a:pt x="2332" y="1554"/>
                    <a:pt x="2338" y="1559"/>
                  </a:cubicBezTo>
                  <a:cubicBezTo>
                    <a:pt x="2338" y="1559"/>
                    <a:pt x="2338" y="1559"/>
                    <a:pt x="2338" y="1559"/>
                  </a:cubicBezTo>
                  <a:cubicBezTo>
                    <a:pt x="2339" y="1558"/>
                    <a:pt x="2339" y="1557"/>
                    <a:pt x="2339" y="1555"/>
                  </a:cubicBezTo>
                  <a:cubicBezTo>
                    <a:pt x="2342" y="1556"/>
                    <a:pt x="2345" y="1557"/>
                    <a:pt x="2348" y="1558"/>
                  </a:cubicBezTo>
                  <a:cubicBezTo>
                    <a:pt x="2351" y="1557"/>
                    <a:pt x="2353" y="1555"/>
                    <a:pt x="2353" y="1552"/>
                  </a:cubicBezTo>
                  <a:cubicBezTo>
                    <a:pt x="2354" y="1549"/>
                    <a:pt x="2354" y="1546"/>
                    <a:pt x="2354" y="1543"/>
                  </a:cubicBezTo>
                  <a:cubicBezTo>
                    <a:pt x="2355" y="1543"/>
                    <a:pt x="2356" y="1543"/>
                    <a:pt x="2356" y="1543"/>
                  </a:cubicBezTo>
                  <a:cubicBezTo>
                    <a:pt x="2366" y="1546"/>
                    <a:pt x="2374" y="1543"/>
                    <a:pt x="2381" y="1535"/>
                  </a:cubicBezTo>
                  <a:cubicBezTo>
                    <a:pt x="2385" y="1533"/>
                    <a:pt x="2386" y="1539"/>
                    <a:pt x="2390" y="1539"/>
                  </a:cubicBezTo>
                  <a:cubicBezTo>
                    <a:pt x="2391" y="1538"/>
                    <a:pt x="2392" y="1537"/>
                    <a:pt x="2393" y="1535"/>
                  </a:cubicBezTo>
                  <a:cubicBezTo>
                    <a:pt x="2394" y="1537"/>
                    <a:pt x="2395" y="1539"/>
                    <a:pt x="2397" y="1540"/>
                  </a:cubicBezTo>
                  <a:cubicBezTo>
                    <a:pt x="2398" y="1542"/>
                    <a:pt x="2399" y="1545"/>
                    <a:pt x="2399" y="1547"/>
                  </a:cubicBezTo>
                  <a:cubicBezTo>
                    <a:pt x="2403" y="1549"/>
                    <a:pt x="2406" y="1548"/>
                    <a:pt x="2409" y="1546"/>
                  </a:cubicBezTo>
                  <a:cubicBezTo>
                    <a:pt x="2415" y="1542"/>
                    <a:pt x="2417" y="1537"/>
                    <a:pt x="2416" y="1530"/>
                  </a:cubicBezTo>
                  <a:cubicBezTo>
                    <a:pt x="2424" y="1532"/>
                    <a:pt x="2431" y="1533"/>
                    <a:pt x="2438" y="1530"/>
                  </a:cubicBezTo>
                  <a:cubicBezTo>
                    <a:pt x="2439" y="1531"/>
                    <a:pt x="2440" y="1532"/>
                    <a:pt x="2441" y="1534"/>
                  </a:cubicBezTo>
                  <a:cubicBezTo>
                    <a:pt x="2441" y="1536"/>
                    <a:pt x="2441" y="1539"/>
                    <a:pt x="2440" y="1542"/>
                  </a:cubicBezTo>
                  <a:cubicBezTo>
                    <a:pt x="2442" y="1547"/>
                    <a:pt x="2439" y="1552"/>
                    <a:pt x="2443" y="1556"/>
                  </a:cubicBezTo>
                  <a:cubicBezTo>
                    <a:pt x="2445" y="1555"/>
                    <a:pt x="2447" y="1554"/>
                    <a:pt x="2449" y="1553"/>
                  </a:cubicBezTo>
                  <a:cubicBezTo>
                    <a:pt x="2450" y="1553"/>
                    <a:pt x="2451" y="1553"/>
                    <a:pt x="2452" y="1553"/>
                  </a:cubicBezTo>
                  <a:cubicBezTo>
                    <a:pt x="2455" y="1556"/>
                    <a:pt x="2460" y="1554"/>
                    <a:pt x="2463" y="1556"/>
                  </a:cubicBezTo>
                  <a:cubicBezTo>
                    <a:pt x="2467" y="1556"/>
                    <a:pt x="2469" y="1559"/>
                    <a:pt x="2471" y="1561"/>
                  </a:cubicBezTo>
                  <a:cubicBezTo>
                    <a:pt x="2471" y="1562"/>
                    <a:pt x="2471" y="1563"/>
                    <a:pt x="2471" y="1564"/>
                  </a:cubicBezTo>
                  <a:cubicBezTo>
                    <a:pt x="2475" y="1569"/>
                    <a:pt x="2478" y="1572"/>
                    <a:pt x="2484" y="1567"/>
                  </a:cubicBezTo>
                  <a:cubicBezTo>
                    <a:pt x="2489" y="1562"/>
                    <a:pt x="2500" y="1567"/>
                    <a:pt x="2501" y="1556"/>
                  </a:cubicBezTo>
                  <a:cubicBezTo>
                    <a:pt x="2501" y="1555"/>
                    <a:pt x="2502" y="1555"/>
                    <a:pt x="2502" y="1554"/>
                  </a:cubicBezTo>
                  <a:cubicBezTo>
                    <a:pt x="2503" y="1550"/>
                    <a:pt x="2503" y="1545"/>
                    <a:pt x="2502" y="1541"/>
                  </a:cubicBezTo>
                  <a:cubicBezTo>
                    <a:pt x="2502" y="1540"/>
                    <a:pt x="2502" y="1540"/>
                    <a:pt x="2502" y="1540"/>
                  </a:cubicBezTo>
                  <a:cubicBezTo>
                    <a:pt x="2503" y="1539"/>
                    <a:pt x="2503" y="1537"/>
                    <a:pt x="2504" y="1536"/>
                  </a:cubicBezTo>
                  <a:cubicBezTo>
                    <a:pt x="2505" y="1535"/>
                    <a:pt x="2505" y="1533"/>
                    <a:pt x="2506" y="1531"/>
                  </a:cubicBezTo>
                  <a:cubicBezTo>
                    <a:pt x="2511" y="1534"/>
                    <a:pt x="2516" y="1534"/>
                    <a:pt x="2521" y="1531"/>
                  </a:cubicBezTo>
                  <a:cubicBezTo>
                    <a:pt x="2521" y="1534"/>
                    <a:pt x="2525" y="1534"/>
                    <a:pt x="2528" y="1535"/>
                  </a:cubicBezTo>
                  <a:cubicBezTo>
                    <a:pt x="2530" y="1538"/>
                    <a:pt x="2532" y="1540"/>
                    <a:pt x="2534" y="1542"/>
                  </a:cubicBezTo>
                  <a:cubicBezTo>
                    <a:pt x="2539" y="1540"/>
                    <a:pt x="2543" y="1543"/>
                    <a:pt x="2545" y="1547"/>
                  </a:cubicBezTo>
                  <a:cubicBezTo>
                    <a:pt x="2544" y="1548"/>
                    <a:pt x="2543" y="1549"/>
                    <a:pt x="2542" y="1550"/>
                  </a:cubicBezTo>
                  <a:cubicBezTo>
                    <a:pt x="2542" y="1552"/>
                    <a:pt x="2543" y="1554"/>
                    <a:pt x="2546" y="1554"/>
                  </a:cubicBezTo>
                  <a:cubicBezTo>
                    <a:pt x="2547" y="1555"/>
                    <a:pt x="2548" y="1555"/>
                    <a:pt x="2549" y="1555"/>
                  </a:cubicBezTo>
                  <a:cubicBezTo>
                    <a:pt x="2551" y="1557"/>
                    <a:pt x="2551" y="1563"/>
                    <a:pt x="2557" y="1560"/>
                  </a:cubicBezTo>
                  <a:cubicBezTo>
                    <a:pt x="2557" y="1559"/>
                    <a:pt x="2558" y="1558"/>
                    <a:pt x="2558" y="1557"/>
                  </a:cubicBezTo>
                  <a:cubicBezTo>
                    <a:pt x="2568" y="1564"/>
                    <a:pt x="2578" y="1572"/>
                    <a:pt x="2587" y="1556"/>
                  </a:cubicBezTo>
                  <a:cubicBezTo>
                    <a:pt x="2588" y="1555"/>
                    <a:pt x="2588" y="1553"/>
                    <a:pt x="2589" y="1552"/>
                  </a:cubicBezTo>
                  <a:cubicBezTo>
                    <a:pt x="2592" y="1553"/>
                    <a:pt x="2596" y="1556"/>
                    <a:pt x="2600" y="1556"/>
                  </a:cubicBezTo>
                  <a:cubicBezTo>
                    <a:pt x="2600" y="1556"/>
                    <a:pt x="2600" y="1556"/>
                    <a:pt x="2600" y="1556"/>
                  </a:cubicBezTo>
                  <a:cubicBezTo>
                    <a:pt x="2601" y="1556"/>
                    <a:pt x="2602" y="1556"/>
                    <a:pt x="2603" y="1556"/>
                  </a:cubicBezTo>
                  <a:cubicBezTo>
                    <a:pt x="2603" y="1556"/>
                    <a:pt x="2603" y="1556"/>
                    <a:pt x="2603" y="1556"/>
                  </a:cubicBezTo>
                  <a:cubicBezTo>
                    <a:pt x="2612" y="1558"/>
                    <a:pt x="2611" y="1567"/>
                    <a:pt x="2615" y="1573"/>
                  </a:cubicBezTo>
                  <a:cubicBezTo>
                    <a:pt x="2617" y="1574"/>
                    <a:pt x="2621" y="1576"/>
                    <a:pt x="2622" y="1575"/>
                  </a:cubicBezTo>
                  <a:cubicBezTo>
                    <a:pt x="2636" y="1567"/>
                    <a:pt x="2642" y="1577"/>
                    <a:pt x="2648" y="1587"/>
                  </a:cubicBezTo>
                  <a:cubicBezTo>
                    <a:pt x="2650" y="1587"/>
                    <a:pt x="2652" y="1586"/>
                    <a:pt x="2653" y="1585"/>
                  </a:cubicBezTo>
                  <a:cubicBezTo>
                    <a:pt x="2657" y="1581"/>
                    <a:pt x="2657" y="1577"/>
                    <a:pt x="2655" y="1572"/>
                  </a:cubicBezTo>
                  <a:cubicBezTo>
                    <a:pt x="2655" y="1571"/>
                    <a:pt x="2655" y="1571"/>
                    <a:pt x="2655" y="1571"/>
                  </a:cubicBezTo>
                  <a:cubicBezTo>
                    <a:pt x="2656" y="1569"/>
                    <a:pt x="2658" y="1568"/>
                    <a:pt x="2660" y="1566"/>
                  </a:cubicBezTo>
                  <a:cubicBezTo>
                    <a:pt x="2664" y="1564"/>
                    <a:pt x="2667" y="1560"/>
                    <a:pt x="2663" y="1555"/>
                  </a:cubicBezTo>
                  <a:cubicBezTo>
                    <a:pt x="2663" y="1554"/>
                    <a:pt x="2662" y="1553"/>
                    <a:pt x="2661" y="1553"/>
                  </a:cubicBezTo>
                  <a:cubicBezTo>
                    <a:pt x="2661" y="1552"/>
                    <a:pt x="2661" y="1552"/>
                    <a:pt x="2661" y="1551"/>
                  </a:cubicBezTo>
                  <a:cubicBezTo>
                    <a:pt x="2661" y="1551"/>
                    <a:pt x="2661" y="1551"/>
                    <a:pt x="2661" y="1551"/>
                  </a:cubicBezTo>
                  <a:cubicBezTo>
                    <a:pt x="2662" y="1550"/>
                    <a:pt x="2662" y="1550"/>
                    <a:pt x="2663" y="1549"/>
                  </a:cubicBezTo>
                  <a:cubicBezTo>
                    <a:pt x="2663" y="1551"/>
                    <a:pt x="2664" y="1554"/>
                    <a:pt x="2665" y="1556"/>
                  </a:cubicBezTo>
                  <a:cubicBezTo>
                    <a:pt x="2669" y="1559"/>
                    <a:pt x="2671" y="1557"/>
                    <a:pt x="2673" y="1554"/>
                  </a:cubicBezTo>
                  <a:cubicBezTo>
                    <a:pt x="2676" y="1551"/>
                    <a:pt x="2680" y="1548"/>
                    <a:pt x="2683" y="1545"/>
                  </a:cubicBezTo>
                  <a:cubicBezTo>
                    <a:pt x="2685" y="1541"/>
                    <a:pt x="2687" y="1541"/>
                    <a:pt x="2690" y="1542"/>
                  </a:cubicBezTo>
                  <a:cubicBezTo>
                    <a:pt x="2691" y="1540"/>
                    <a:pt x="2693" y="1539"/>
                    <a:pt x="2694" y="1537"/>
                  </a:cubicBezTo>
                  <a:cubicBezTo>
                    <a:pt x="2695" y="1537"/>
                    <a:pt x="2697" y="1537"/>
                    <a:pt x="2699" y="1537"/>
                  </a:cubicBezTo>
                  <a:cubicBezTo>
                    <a:pt x="2699" y="1537"/>
                    <a:pt x="2699" y="1537"/>
                    <a:pt x="2699" y="1537"/>
                  </a:cubicBezTo>
                  <a:cubicBezTo>
                    <a:pt x="2699" y="1539"/>
                    <a:pt x="2700" y="1541"/>
                    <a:pt x="2700" y="1543"/>
                  </a:cubicBezTo>
                  <a:cubicBezTo>
                    <a:pt x="2708" y="1545"/>
                    <a:pt x="2715" y="1542"/>
                    <a:pt x="2722" y="1538"/>
                  </a:cubicBezTo>
                  <a:cubicBezTo>
                    <a:pt x="2722" y="1538"/>
                    <a:pt x="2722" y="1538"/>
                    <a:pt x="2722" y="1538"/>
                  </a:cubicBezTo>
                  <a:cubicBezTo>
                    <a:pt x="2722" y="1539"/>
                    <a:pt x="2722" y="1540"/>
                    <a:pt x="2722" y="1541"/>
                  </a:cubicBezTo>
                  <a:cubicBezTo>
                    <a:pt x="2722" y="1541"/>
                    <a:pt x="2722" y="1541"/>
                    <a:pt x="2722" y="1541"/>
                  </a:cubicBezTo>
                  <a:cubicBezTo>
                    <a:pt x="2722" y="1541"/>
                    <a:pt x="2721" y="1542"/>
                    <a:pt x="2720" y="1542"/>
                  </a:cubicBezTo>
                  <a:cubicBezTo>
                    <a:pt x="2720" y="1548"/>
                    <a:pt x="2721" y="1553"/>
                    <a:pt x="2726" y="1554"/>
                  </a:cubicBezTo>
                  <a:cubicBezTo>
                    <a:pt x="2735" y="1557"/>
                    <a:pt x="2735" y="1564"/>
                    <a:pt x="2736" y="1571"/>
                  </a:cubicBezTo>
                  <a:cubicBezTo>
                    <a:pt x="2737" y="1572"/>
                    <a:pt x="2738" y="1573"/>
                    <a:pt x="2739" y="1575"/>
                  </a:cubicBezTo>
                  <a:cubicBezTo>
                    <a:pt x="2742" y="1577"/>
                    <a:pt x="2746" y="1578"/>
                    <a:pt x="2749" y="1581"/>
                  </a:cubicBezTo>
                  <a:cubicBezTo>
                    <a:pt x="2750" y="1582"/>
                    <a:pt x="2751" y="1583"/>
                    <a:pt x="2751" y="1584"/>
                  </a:cubicBezTo>
                  <a:cubicBezTo>
                    <a:pt x="2762" y="1580"/>
                    <a:pt x="2768" y="1590"/>
                    <a:pt x="2777" y="1592"/>
                  </a:cubicBezTo>
                  <a:cubicBezTo>
                    <a:pt x="2780" y="1594"/>
                    <a:pt x="2784" y="1593"/>
                    <a:pt x="2786" y="1596"/>
                  </a:cubicBezTo>
                  <a:cubicBezTo>
                    <a:pt x="2786" y="1600"/>
                    <a:pt x="2789" y="1601"/>
                    <a:pt x="2792" y="1603"/>
                  </a:cubicBezTo>
                  <a:cubicBezTo>
                    <a:pt x="2794" y="1601"/>
                    <a:pt x="2795" y="1598"/>
                    <a:pt x="2796" y="1596"/>
                  </a:cubicBezTo>
                  <a:cubicBezTo>
                    <a:pt x="2796" y="1595"/>
                    <a:pt x="2797" y="1595"/>
                    <a:pt x="2797" y="1594"/>
                  </a:cubicBezTo>
                  <a:cubicBezTo>
                    <a:pt x="2799" y="1593"/>
                    <a:pt x="2801" y="1592"/>
                    <a:pt x="2802" y="1590"/>
                  </a:cubicBezTo>
                  <a:cubicBezTo>
                    <a:pt x="2804" y="1587"/>
                    <a:pt x="2807" y="1586"/>
                    <a:pt x="2809" y="1583"/>
                  </a:cubicBezTo>
                  <a:cubicBezTo>
                    <a:pt x="2809" y="1583"/>
                    <a:pt x="2809" y="1583"/>
                    <a:pt x="2809" y="1583"/>
                  </a:cubicBezTo>
                  <a:cubicBezTo>
                    <a:pt x="2814" y="1580"/>
                    <a:pt x="2819" y="1576"/>
                    <a:pt x="2824" y="1574"/>
                  </a:cubicBezTo>
                  <a:cubicBezTo>
                    <a:pt x="2827" y="1571"/>
                    <a:pt x="2832" y="1568"/>
                    <a:pt x="2832" y="1563"/>
                  </a:cubicBezTo>
                  <a:cubicBezTo>
                    <a:pt x="2832" y="1562"/>
                    <a:pt x="2832" y="1560"/>
                    <a:pt x="2831" y="1559"/>
                  </a:cubicBezTo>
                  <a:cubicBezTo>
                    <a:pt x="2832" y="1559"/>
                    <a:pt x="2832" y="1559"/>
                    <a:pt x="2832" y="1559"/>
                  </a:cubicBezTo>
                  <a:cubicBezTo>
                    <a:pt x="2833" y="1558"/>
                    <a:pt x="2833" y="1557"/>
                    <a:pt x="2834" y="1556"/>
                  </a:cubicBezTo>
                  <a:cubicBezTo>
                    <a:pt x="2835" y="1559"/>
                    <a:pt x="2837" y="1561"/>
                    <a:pt x="2840" y="1562"/>
                  </a:cubicBezTo>
                  <a:cubicBezTo>
                    <a:pt x="2847" y="1564"/>
                    <a:pt x="2854" y="1564"/>
                    <a:pt x="2861" y="1562"/>
                  </a:cubicBezTo>
                  <a:cubicBezTo>
                    <a:pt x="2865" y="1559"/>
                    <a:pt x="2869" y="1557"/>
                    <a:pt x="2870" y="1551"/>
                  </a:cubicBezTo>
                  <a:cubicBezTo>
                    <a:pt x="2870" y="1551"/>
                    <a:pt x="2869" y="1550"/>
                    <a:pt x="2869" y="1550"/>
                  </a:cubicBezTo>
                  <a:cubicBezTo>
                    <a:pt x="2875" y="1548"/>
                    <a:pt x="2876" y="1544"/>
                    <a:pt x="2873" y="1539"/>
                  </a:cubicBezTo>
                  <a:cubicBezTo>
                    <a:pt x="2874" y="1539"/>
                    <a:pt x="2875" y="1539"/>
                    <a:pt x="2876" y="1539"/>
                  </a:cubicBezTo>
                  <a:cubicBezTo>
                    <a:pt x="2886" y="1534"/>
                    <a:pt x="2893" y="1524"/>
                    <a:pt x="2905" y="1521"/>
                  </a:cubicBezTo>
                  <a:cubicBezTo>
                    <a:pt x="2906" y="1521"/>
                    <a:pt x="2906" y="1521"/>
                    <a:pt x="2906" y="1521"/>
                  </a:cubicBezTo>
                  <a:cubicBezTo>
                    <a:pt x="2906" y="1523"/>
                    <a:pt x="2906" y="1524"/>
                    <a:pt x="2905" y="1526"/>
                  </a:cubicBezTo>
                  <a:cubicBezTo>
                    <a:pt x="2909" y="1526"/>
                    <a:pt x="2910" y="1524"/>
                    <a:pt x="2911" y="1522"/>
                  </a:cubicBezTo>
                  <a:cubicBezTo>
                    <a:pt x="2912" y="1522"/>
                    <a:pt x="2913" y="1522"/>
                    <a:pt x="2914" y="1522"/>
                  </a:cubicBezTo>
                  <a:cubicBezTo>
                    <a:pt x="2915" y="1522"/>
                    <a:pt x="2915" y="1521"/>
                    <a:pt x="2916" y="1521"/>
                  </a:cubicBezTo>
                  <a:cubicBezTo>
                    <a:pt x="2917" y="1524"/>
                    <a:pt x="2918" y="1527"/>
                    <a:pt x="2918" y="1531"/>
                  </a:cubicBezTo>
                  <a:cubicBezTo>
                    <a:pt x="2922" y="1534"/>
                    <a:pt x="2920" y="1539"/>
                    <a:pt x="2920" y="1543"/>
                  </a:cubicBezTo>
                  <a:cubicBezTo>
                    <a:pt x="2926" y="1536"/>
                    <a:pt x="2923" y="1527"/>
                    <a:pt x="2925" y="1519"/>
                  </a:cubicBezTo>
                  <a:cubicBezTo>
                    <a:pt x="2925" y="1519"/>
                    <a:pt x="2925" y="1519"/>
                    <a:pt x="2925" y="1519"/>
                  </a:cubicBezTo>
                  <a:cubicBezTo>
                    <a:pt x="2927" y="1519"/>
                    <a:pt x="2929" y="1519"/>
                    <a:pt x="2931" y="1519"/>
                  </a:cubicBezTo>
                  <a:cubicBezTo>
                    <a:pt x="2936" y="1508"/>
                    <a:pt x="2942" y="1512"/>
                    <a:pt x="2948" y="1519"/>
                  </a:cubicBezTo>
                  <a:cubicBezTo>
                    <a:pt x="2948" y="1521"/>
                    <a:pt x="2949" y="1522"/>
                    <a:pt x="2951" y="1520"/>
                  </a:cubicBezTo>
                  <a:cubicBezTo>
                    <a:pt x="2951" y="1520"/>
                    <a:pt x="2951" y="1520"/>
                    <a:pt x="2951" y="1520"/>
                  </a:cubicBezTo>
                  <a:cubicBezTo>
                    <a:pt x="2959" y="1522"/>
                    <a:pt x="2961" y="1513"/>
                    <a:pt x="2967" y="1512"/>
                  </a:cubicBezTo>
                  <a:cubicBezTo>
                    <a:pt x="2968" y="1510"/>
                    <a:pt x="2969" y="1509"/>
                    <a:pt x="2969" y="1507"/>
                  </a:cubicBezTo>
                  <a:cubicBezTo>
                    <a:pt x="2969" y="1507"/>
                    <a:pt x="2969" y="1506"/>
                    <a:pt x="2969" y="1506"/>
                  </a:cubicBezTo>
                  <a:cubicBezTo>
                    <a:pt x="2970" y="1503"/>
                    <a:pt x="2971" y="1500"/>
                    <a:pt x="2969" y="1498"/>
                  </a:cubicBezTo>
                  <a:cubicBezTo>
                    <a:pt x="2970" y="1497"/>
                    <a:pt x="2970" y="1497"/>
                    <a:pt x="2970" y="1497"/>
                  </a:cubicBezTo>
                  <a:cubicBezTo>
                    <a:pt x="2971" y="1495"/>
                    <a:pt x="2972" y="1493"/>
                    <a:pt x="2972" y="1490"/>
                  </a:cubicBezTo>
                  <a:cubicBezTo>
                    <a:pt x="2971" y="1489"/>
                    <a:pt x="2971" y="1488"/>
                    <a:pt x="2971" y="1487"/>
                  </a:cubicBezTo>
                  <a:cubicBezTo>
                    <a:pt x="2975" y="1488"/>
                    <a:pt x="2980" y="1485"/>
                    <a:pt x="2984" y="1485"/>
                  </a:cubicBezTo>
                  <a:cubicBezTo>
                    <a:pt x="2996" y="1497"/>
                    <a:pt x="3004" y="1490"/>
                    <a:pt x="3012" y="1482"/>
                  </a:cubicBezTo>
                  <a:cubicBezTo>
                    <a:pt x="3011" y="1485"/>
                    <a:pt x="3013" y="1488"/>
                    <a:pt x="3016" y="1490"/>
                  </a:cubicBezTo>
                  <a:cubicBezTo>
                    <a:pt x="3018" y="1490"/>
                    <a:pt x="3019" y="1490"/>
                    <a:pt x="3020" y="1491"/>
                  </a:cubicBezTo>
                  <a:cubicBezTo>
                    <a:pt x="3020" y="1494"/>
                    <a:pt x="3018" y="1498"/>
                    <a:pt x="3019" y="1502"/>
                  </a:cubicBezTo>
                  <a:cubicBezTo>
                    <a:pt x="3022" y="1504"/>
                    <a:pt x="3025" y="1509"/>
                    <a:pt x="3030" y="1505"/>
                  </a:cubicBezTo>
                  <a:cubicBezTo>
                    <a:pt x="3037" y="1497"/>
                    <a:pt x="3048" y="1498"/>
                    <a:pt x="3057" y="1496"/>
                  </a:cubicBezTo>
                  <a:cubicBezTo>
                    <a:pt x="3057" y="1498"/>
                    <a:pt x="3057" y="1499"/>
                    <a:pt x="3057" y="1501"/>
                  </a:cubicBezTo>
                  <a:cubicBezTo>
                    <a:pt x="3068" y="1501"/>
                    <a:pt x="3077" y="1495"/>
                    <a:pt x="3086" y="1490"/>
                  </a:cubicBezTo>
                  <a:cubicBezTo>
                    <a:pt x="3088" y="1492"/>
                    <a:pt x="3090" y="1494"/>
                    <a:pt x="3092" y="1496"/>
                  </a:cubicBezTo>
                  <a:cubicBezTo>
                    <a:pt x="3094" y="1493"/>
                    <a:pt x="3096" y="1488"/>
                    <a:pt x="3102" y="1491"/>
                  </a:cubicBezTo>
                  <a:cubicBezTo>
                    <a:pt x="3103" y="1491"/>
                    <a:pt x="3104" y="1491"/>
                    <a:pt x="3105" y="1492"/>
                  </a:cubicBezTo>
                  <a:cubicBezTo>
                    <a:pt x="3106" y="1494"/>
                    <a:pt x="3109" y="1495"/>
                    <a:pt x="3111" y="1495"/>
                  </a:cubicBezTo>
                  <a:cubicBezTo>
                    <a:pt x="3118" y="1498"/>
                    <a:pt x="3123" y="1484"/>
                    <a:pt x="3131" y="1493"/>
                  </a:cubicBezTo>
                  <a:cubicBezTo>
                    <a:pt x="3132" y="1494"/>
                    <a:pt x="3133" y="1494"/>
                    <a:pt x="3134" y="1494"/>
                  </a:cubicBezTo>
                  <a:cubicBezTo>
                    <a:pt x="3136" y="1492"/>
                    <a:pt x="3138" y="1491"/>
                    <a:pt x="3140" y="1490"/>
                  </a:cubicBezTo>
                  <a:cubicBezTo>
                    <a:pt x="3140" y="1490"/>
                    <a:pt x="3140" y="1490"/>
                    <a:pt x="3140" y="1490"/>
                  </a:cubicBezTo>
                  <a:cubicBezTo>
                    <a:pt x="3141" y="1495"/>
                    <a:pt x="3140" y="1499"/>
                    <a:pt x="3143" y="1503"/>
                  </a:cubicBezTo>
                  <a:cubicBezTo>
                    <a:pt x="3144" y="1505"/>
                    <a:pt x="3146" y="1505"/>
                    <a:pt x="3149" y="1504"/>
                  </a:cubicBezTo>
                  <a:cubicBezTo>
                    <a:pt x="3150" y="1504"/>
                    <a:pt x="3150" y="1504"/>
                    <a:pt x="3151" y="1504"/>
                  </a:cubicBezTo>
                  <a:cubicBezTo>
                    <a:pt x="3152" y="1505"/>
                    <a:pt x="3154" y="1506"/>
                    <a:pt x="3156" y="1507"/>
                  </a:cubicBezTo>
                  <a:cubicBezTo>
                    <a:pt x="3158" y="1508"/>
                    <a:pt x="3159" y="1508"/>
                    <a:pt x="3161" y="1507"/>
                  </a:cubicBezTo>
                  <a:cubicBezTo>
                    <a:pt x="3161" y="1506"/>
                    <a:pt x="3162" y="1505"/>
                    <a:pt x="3162" y="1505"/>
                  </a:cubicBezTo>
                  <a:cubicBezTo>
                    <a:pt x="3164" y="1504"/>
                    <a:pt x="3164" y="1503"/>
                    <a:pt x="3163" y="1502"/>
                  </a:cubicBezTo>
                  <a:cubicBezTo>
                    <a:pt x="3168" y="1504"/>
                    <a:pt x="3175" y="1502"/>
                    <a:pt x="3178" y="1509"/>
                  </a:cubicBezTo>
                  <a:cubicBezTo>
                    <a:pt x="3179" y="1510"/>
                    <a:pt x="3180" y="1511"/>
                    <a:pt x="3180" y="1512"/>
                  </a:cubicBezTo>
                  <a:cubicBezTo>
                    <a:pt x="3181" y="1512"/>
                    <a:pt x="3182" y="1512"/>
                    <a:pt x="3183" y="1512"/>
                  </a:cubicBezTo>
                  <a:cubicBezTo>
                    <a:pt x="3183" y="1512"/>
                    <a:pt x="3183" y="1512"/>
                    <a:pt x="3183" y="1512"/>
                  </a:cubicBezTo>
                  <a:cubicBezTo>
                    <a:pt x="3185" y="1515"/>
                    <a:pt x="3188" y="1517"/>
                    <a:pt x="3190" y="1520"/>
                  </a:cubicBezTo>
                  <a:cubicBezTo>
                    <a:pt x="3192" y="1520"/>
                    <a:pt x="3194" y="1515"/>
                    <a:pt x="3197" y="1519"/>
                  </a:cubicBezTo>
                  <a:cubicBezTo>
                    <a:pt x="3202" y="1519"/>
                    <a:pt x="3209" y="1520"/>
                    <a:pt x="3208" y="1511"/>
                  </a:cubicBezTo>
                  <a:cubicBezTo>
                    <a:pt x="3208" y="1503"/>
                    <a:pt x="3212" y="1506"/>
                    <a:pt x="3215" y="1508"/>
                  </a:cubicBezTo>
                  <a:cubicBezTo>
                    <a:pt x="3215" y="1508"/>
                    <a:pt x="3216" y="1509"/>
                    <a:pt x="3216" y="1510"/>
                  </a:cubicBezTo>
                  <a:cubicBezTo>
                    <a:pt x="3214" y="1513"/>
                    <a:pt x="3215" y="1515"/>
                    <a:pt x="3219" y="1517"/>
                  </a:cubicBezTo>
                  <a:cubicBezTo>
                    <a:pt x="3222" y="1518"/>
                    <a:pt x="3224" y="1520"/>
                    <a:pt x="3227" y="1521"/>
                  </a:cubicBezTo>
                  <a:cubicBezTo>
                    <a:pt x="3226" y="1521"/>
                    <a:pt x="3226" y="1522"/>
                    <a:pt x="3225" y="1522"/>
                  </a:cubicBezTo>
                  <a:cubicBezTo>
                    <a:pt x="3220" y="1529"/>
                    <a:pt x="3222" y="1537"/>
                    <a:pt x="3224" y="1544"/>
                  </a:cubicBezTo>
                  <a:cubicBezTo>
                    <a:pt x="3225" y="1552"/>
                    <a:pt x="3227" y="1558"/>
                    <a:pt x="3235" y="1560"/>
                  </a:cubicBezTo>
                  <a:cubicBezTo>
                    <a:pt x="3239" y="1563"/>
                    <a:pt x="3241" y="1569"/>
                    <a:pt x="3247" y="1568"/>
                  </a:cubicBezTo>
                  <a:cubicBezTo>
                    <a:pt x="3250" y="1571"/>
                    <a:pt x="3252" y="1576"/>
                    <a:pt x="3256" y="1578"/>
                  </a:cubicBezTo>
                  <a:cubicBezTo>
                    <a:pt x="3260" y="1577"/>
                    <a:pt x="3263" y="1575"/>
                    <a:pt x="3264" y="1572"/>
                  </a:cubicBezTo>
                  <a:cubicBezTo>
                    <a:pt x="3264" y="1572"/>
                    <a:pt x="3264" y="1572"/>
                    <a:pt x="3264" y="1572"/>
                  </a:cubicBezTo>
                  <a:cubicBezTo>
                    <a:pt x="3267" y="1570"/>
                    <a:pt x="3267" y="1568"/>
                    <a:pt x="3267" y="1565"/>
                  </a:cubicBezTo>
                  <a:cubicBezTo>
                    <a:pt x="3274" y="1570"/>
                    <a:pt x="3281" y="1573"/>
                    <a:pt x="3289" y="1570"/>
                  </a:cubicBezTo>
                  <a:cubicBezTo>
                    <a:pt x="3299" y="1570"/>
                    <a:pt x="3308" y="1572"/>
                    <a:pt x="3311" y="1584"/>
                  </a:cubicBezTo>
                  <a:cubicBezTo>
                    <a:pt x="3313" y="1585"/>
                    <a:pt x="3314" y="1586"/>
                    <a:pt x="3316" y="1587"/>
                  </a:cubicBezTo>
                  <a:cubicBezTo>
                    <a:pt x="3318" y="1588"/>
                    <a:pt x="3319" y="1587"/>
                    <a:pt x="3321" y="1586"/>
                  </a:cubicBezTo>
                  <a:cubicBezTo>
                    <a:pt x="3319" y="1589"/>
                    <a:pt x="3319" y="1591"/>
                    <a:pt x="3320" y="1594"/>
                  </a:cubicBezTo>
                  <a:cubicBezTo>
                    <a:pt x="3324" y="1598"/>
                    <a:pt x="3326" y="1603"/>
                    <a:pt x="3331" y="1604"/>
                  </a:cubicBezTo>
                  <a:cubicBezTo>
                    <a:pt x="3331" y="1607"/>
                    <a:pt x="3332" y="1610"/>
                    <a:pt x="3333" y="1613"/>
                  </a:cubicBezTo>
                  <a:cubicBezTo>
                    <a:pt x="3334" y="1620"/>
                    <a:pt x="3338" y="1625"/>
                    <a:pt x="3346" y="1626"/>
                  </a:cubicBezTo>
                  <a:cubicBezTo>
                    <a:pt x="3346" y="1626"/>
                    <a:pt x="3346" y="1626"/>
                    <a:pt x="3346" y="1626"/>
                  </a:cubicBezTo>
                  <a:cubicBezTo>
                    <a:pt x="3346" y="1627"/>
                    <a:pt x="3346" y="1627"/>
                    <a:pt x="3346" y="1627"/>
                  </a:cubicBezTo>
                  <a:cubicBezTo>
                    <a:pt x="3353" y="1635"/>
                    <a:pt x="3361" y="1642"/>
                    <a:pt x="3371" y="1646"/>
                  </a:cubicBezTo>
                  <a:cubicBezTo>
                    <a:pt x="3373" y="1646"/>
                    <a:pt x="3376" y="1646"/>
                    <a:pt x="3378" y="1644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5"/>
                    <a:pt x="3379" y="1645"/>
                    <a:pt x="3379" y="1645"/>
                  </a:cubicBezTo>
                  <a:cubicBezTo>
                    <a:pt x="3379" y="1648"/>
                    <a:pt x="3380" y="1650"/>
                    <a:pt x="3382" y="1652"/>
                  </a:cubicBezTo>
                  <a:cubicBezTo>
                    <a:pt x="3388" y="1656"/>
                    <a:pt x="3397" y="1652"/>
                    <a:pt x="3402" y="1659"/>
                  </a:cubicBezTo>
                  <a:cubicBezTo>
                    <a:pt x="3407" y="1662"/>
                    <a:pt x="3410" y="1667"/>
                    <a:pt x="3416" y="1667"/>
                  </a:cubicBezTo>
                  <a:cubicBezTo>
                    <a:pt x="3416" y="1668"/>
                    <a:pt x="3416" y="1668"/>
                    <a:pt x="3416" y="1669"/>
                  </a:cubicBezTo>
                  <a:cubicBezTo>
                    <a:pt x="3419" y="1672"/>
                    <a:pt x="3422" y="1673"/>
                    <a:pt x="3426" y="1675"/>
                  </a:cubicBezTo>
                  <a:cubicBezTo>
                    <a:pt x="3430" y="1677"/>
                    <a:pt x="3437" y="1673"/>
                    <a:pt x="3440" y="1680"/>
                  </a:cubicBezTo>
                  <a:cubicBezTo>
                    <a:pt x="3441" y="1681"/>
                    <a:pt x="3442" y="1682"/>
                    <a:pt x="3443" y="1683"/>
                  </a:cubicBezTo>
                  <a:cubicBezTo>
                    <a:pt x="3450" y="1688"/>
                    <a:pt x="3458" y="1690"/>
                    <a:pt x="3466" y="1688"/>
                  </a:cubicBezTo>
                  <a:cubicBezTo>
                    <a:pt x="3466" y="1692"/>
                    <a:pt x="3465" y="1696"/>
                    <a:pt x="3470" y="1698"/>
                  </a:cubicBezTo>
                  <a:cubicBezTo>
                    <a:pt x="3474" y="1706"/>
                    <a:pt x="3482" y="1702"/>
                    <a:pt x="3488" y="1704"/>
                  </a:cubicBezTo>
                  <a:cubicBezTo>
                    <a:pt x="3491" y="1704"/>
                    <a:pt x="3493" y="1703"/>
                    <a:pt x="3496" y="1702"/>
                  </a:cubicBezTo>
                  <a:cubicBezTo>
                    <a:pt x="3496" y="1702"/>
                    <a:pt x="3497" y="1702"/>
                    <a:pt x="3498" y="1701"/>
                  </a:cubicBezTo>
                  <a:cubicBezTo>
                    <a:pt x="3499" y="1702"/>
                    <a:pt x="3501" y="1702"/>
                    <a:pt x="3503" y="1703"/>
                  </a:cubicBezTo>
                  <a:cubicBezTo>
                    <a:pt x="3509" y="1703"/>
                    <a:pt x="3515" y="1705"/>
                    <a:pt x="3520" y="1699"/>
                  </a:cubicBezTo>
                  <a:cubicBezTo>
                    <a:pt x="3520" y="1699"/>
                    <a:pt x="3520" y="1699"/>
                    <a:pt x="3521" y="1700"/>
                  </a:cubicBezTo>
                  <a:cubicBezTo>
                    <a:pt x="3521" y="1700"/>
                    <a:pt x="3521" y="1700"/>
                    <a:pt x="3521" y="1700"/>
                  </a:cubicBezTo>
                  <a:cubicBezTo>
                    <a:pt x="3523" y="1706"/>
                    <a:pt x="3531" y="1706"/>
                    <a:pt x="3535" y="1709"/>
                  </a:cubicBezTo>
                  <a:cubicBezTo>
                    <a:pt x="3536" y="1710"/>
                    <a:pt x="3538" y="1710"/>
                    <a:pt x="3539" y="1710"/>
                  </a:cubicBezTo>
                  <a:cubicBezTo>
                    <a:pt x="3544" y="1711"/>
                    <a:pt x="3550" y="1713"/>
                    <a:pt x="3553" y="1709"/>
                  </a:cubicBezTo>
                  <a:cubicBezTo>
                    <a:pt x="3554" y="1709"/>
                    <a:pt x="3554" y="1709"/>
                    <a:pt x="3555" y="1708"/>
                  </a:cubicBezTo>
                  <a:cubicBezTo>
                    <a:pt x="3555" y="1708"/>
                    <a:pt x="3555" y="1708"/>
                    <a:pt x="3555" y="1708"/>
                  </a:cubicBezTo>
                  <a:cubicBezTo>
                    <a:pt x="3555" y="1709"/>
                    <a:pt x="3555" y="1709"/>
                    <a:pt x="3555" y="1709"/>
                  </a:cubicBezTo>
                  <a:cubicBezTo>
                    <a:pt x="3556" y="1710"/>
                    <a:pt x="3558" y="1711"/>
                    <a:pt x="3560" y="1711"/>
                  </a:cubicBezTo>
                  <a:cubicBezTo>
                    <a:pt x="3569" y="1710"/>
                    <a:pt x="3579" y="1711"/>
                    <a:pt x="3589" y="1708"/>
                  </a:cubicBezTo>
                  <a:cubicBezTo>
                    <a:pt x="3595" y="1705"/>
                    <a:pt x="3601" y="1706"/>
                    <a:pt x="3607" y="1706"/>
                  </a:cubicBezTo>
                  <a:cubicBezTo>
                    <a:pt x="3621" y="1706"/>
                    <a:pt x="3635" y="1710"/>
                    <a:pt x="3649" y="1710"/>
                  </a:cubicBezTo>
                  <a:cubicBezTo>
                    <a:pt x="3650" y="1710"/>
                    <a:pt x="3652" y="1710"/>
                    <a:pt x="3653" y="1710"/>
                  </a:cubicBezTo>
                  <a:cubicBezTo>
                    <a:pt x="3656" y="1710"/>
                    <a:pt x="3659" y="1711"/>
                    <a:pt x="3662" y="1711"/>
                  </a:cubicBezTo>
                  <a:cubicBezTo>
                    <a:pt x="3663" y="1711"/>
                    <a:pt x="3665" y="1711"/>
                    <a:pt x="3666" y="1711"/>
                  </a:cubicBezTo>
                  <a:cubicBezTo>
                    <a:pt x="3671" y="1709"/>
                    <a:pt x="3676" y="1711"/>
                    <a:pt x="3680" y="1707"/>
                  </a:cubicBezTo>
                  <a:cubicBezTo>
                    <a:pt x="3685" y="1714"/>
                    <a:pt x="3690" y="1720"/>
                    <a:pt x="3699" y="1713"/>
                  </a:cubicBezTo>
                  <a:cubicBezTo>
                    <a:pt x="3699" y="1712"/>
                    <a:pt x="3699" y="1712"/>
                    <a:pt x="3699" y="1711"/>
                  </a:cubicBezTo>
                  <a:cubicBezTo>
                    <a:pt x="3700" y="1711"/>
                    <a:pt x="3700" y="1711"/>
                    <a:pt x="3700" y="1711"/>
                  </a:cubicBezTo>
                  <a:cubicBezTo>
                    <a:pt x="3700" y="1712"/>
                    <a:pt x="3700" y="1712"/>
                    <a:pt x="3701" y="1711"/>
                  </a:cubicBezTo>
                  <a:cubicBezTo>
                    <a:pt x="3701" y="1712"/>
                    <a:pt x="3702" y="1713"/>
                    <a:pt x="3702" y="1713"/>
                  </a:cubicBezTo>
                  <a:cubicBezTo>
                    <a:pt x="3707" y="1714"/>
                    <a:pt x="3712" y="1716"/>
                    <a:pt x="3716" y="1717"/>
                  </a:cubicBezTo>
                  <a:cubicBezTo>
                    <a:pt x="3717" y="1717"/>
                    <a:pt x="3719" y="1718"/>
                    <a:pt x="3720" y="1719"/>
                  </a:cubicBezTo>
                  <a:cubicBezTo>
                    <a:pt x="3724" y="1720"/>
                    <a:pt x="3728" y="1722"/>
                    <a:pt x="3731" y="1725"/>
                  </a:cubicBezTo>
                  <a:cubicBezTo>
                    <a:pt x="3733" y="1726"/>
                    <a:pt x="3736" y="1728"/>
                    <a:pt x="3738" y="1729"/>
                  </a:cubicBezTo>
                  <a:cubicBezTo>
                    <a:pt x="3744" y="1732"/>
                    <a:pt x="3749" y="1736"/>
                    <a:pt x="3754" y="1738"/>
                  </a:cubicBezTo>
                  <a:cubicBezTo>
                    <a:pt x="3755" y="1738"/>
                    <a:pt x="3757" y="1739"/>
                    <a:pt x="3758" y="1739"/>
                  </a:cubicBezTo>
                  <a:cubicBezTo>
                    <a:pt x="3759" y="1742"/>
                    <a:pt x="3762" y="1743"/>
                    <a:pt x="3766" y="1743"/>
                  </a:cubicBezTo>
                  <a:cubicBezTo>
                    <a:pt x="3766" y="1743"/>
                    <a:pt x="3766" y="1743"/>
                    <a:pt x="3767" y="1743"/>
                  </a:cubicBezTo>
                  <a:cubicBezTo>
                    <a:pt x="3768" y="1743"/>
                    <a:pt x="3769" y="1743"/>
                    <a:pt x="3770" y="1744"/>
                  </a:cubicBezTo>
                  <a:cubicBezTo>
                    <a:pt x="3771" y="1749"/>
                    <a:pt x="3775" y="1751"/>
                    <a:pt x="3781" y="1749"/>
                  </a:cubicBezTo>
                  <a:cubicBezTo>
                    <a:pt x="3782" y="1749"/>
                    <a:pt x="3782" y="1748"/>
                    <a:pt x="3783" y="1747"/>
                  </a:cubicBezTo>
                  <a:cubicBezTo>
                    <a:pt x="3787" y="1742"/>
                    <a:pt x="3793" y="1746"/>
                    <a:pt x="3798" y="1746"/>
                  </a:cubicBezTo>
                  <a:cubicBezTo>
                    <a:pt x="3801" y="1746"/>
                    <a:pt x="3805" y="1748"/>
                    <a:pt x="3806" y="1745"/>
                  </a:cubicBezTo>
                  <a:cubicBezTo>
                    <a:pt x="3814" y="1725"/>
                    <a:pt x="3816" y="1744"/>
                    <a:pt x="3821" y="1746"/>
                  </a:cubicBezTo>
                  <a:cubicBezTo>
                    <a:pt x="3833" y="1745"/>
                    <a:pt x="3845" y="1743"/>
                    <a:pt x="3853" y="1733"/>
                  </a:cubicBezTo>
                  <a:cubicBezTo>
                    <a:pt x="3855" y="1734"/>
                    <a:pt x="3857" y="1735"/>
                    <a:pt x="3859" y="1735"/>
                  </a:cubicBezTo>
                  <a:cubicBezTo>
                    <a:pt x="3859" y="1735"/>
                    <a:pt x="3859" y="1736"/>
                    <a:pt x="3860" y="1736"/>
                  </a:cubicBezTo>
                  <a:cubicBezTo>
                    <a:pt x="3861" y="1736"/>
                    <a:pt x="3861" y="1736"/>
                    <a:pt x="3862" y="1736"/>
                  </a:cubicBezTo>
                  <a:cubicBezTo>
                    <a:pt x="3861" y="1737"/>
                    <a:pt x="3861" y="1737"/>
                    <a:pt x="3861" y="1737"/>
                  </a:cubicBezTo>
                  <a:cubicBezTo>
                    <a:pt x="3860" y="1750"/>
                    <a:pt x="3871" y="1749"/>
                    <a:pt x="3879" y="1752"/>
                  </a:cubicBezTo>
                  <a:cubicBezTo>
                    <a:pt x="3882" y="1753"/>
                    <a:pt x="3885" y="1752"/>
                    <a:pt x="3887" y="1752"/>
                  </a:cubicBezTo>
                  <a:cubicBezTo>
                    <a:pt x="3887" y="0"/>
                    <a:pt x="3887" y="0"/>
                    <a:pt x="3887" y="0"/>
                  </a:cubicBezTo>
                  <a:lnTo>
                    <a:pt x="0" y="0"/>
                  </a:lnTo>
                  <a:close/>
                  <a:moveTo>
                    <a:pt x="1107" y="1422"/>
                  </a:moveTo>
                  <a:cubicBezTo>
                    <a:pt x="1106" y="1421"/>
                    <a:pt x="1106" y="1421"/>
                    <a:pt x="1106" y="1421"/>
                  </a:cubicBezTo>
                  <a:cubicBezTo>
                    <a:pt x="1107" y="1422"/>
                    <a:pt x="1107" y="1422"/>
                    <a:pt x="1107" y="1422"/>
                  </a:cubicBezTo>
                  <a:close/>
                  <a:moveTo>
                    <a:pt x="2406" y="1534"/>
                  </a:moveTo>
                  <a:cubicBezTo>
                    <a:pt x="2406" y="1533"/>
                    <a:pt x="2406" y="1532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6" y="1531"/>
                    <a:pt x="2406" y="1531"/>
                    <a:pt x="2406" y="1531"/>
                  </a:cubicBezTo>
                  <a:cubicBezTo>
                    <a:pt x="2408" y="1530"/>
                    <a:pt x="2406" y="1533"/>
                    <a:pt x="2406" y="1534"/>
                  </a:cubicBezTo>
                  <a:close/>
                  <a:moveTo>
                    <a:pt x="3712" y="1708"/>
                  </a:move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8"/>
                    <a:pt x="3712" y="1708"/>
                    <a:pt x="3712" y="1708"/>
                  </a:cubicBezTo>
                  <a:cubicBezTo>
                    <a:pt x="3712" y="1707"/>
                    <a:pt x="3712" y="1707"/>
                    <a:pt x="3712" y="1707"/>
                  </a:cubicBezTo>
                  <a:cubicBezTo>
                    <a:pt x="3712" y="1708"/>
                    <a:pt x="3712" y="1708"/>
                    <a:pt x="3712" y="170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39550" lIns="79125" spcFirstLastPara="1" rIns="79125" wrap="square" tIns="93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6827137" y="5915357"/>
              <a:ext cx="22464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print(C,"degrees C is",F,"degrees F")</a:t>
              </a:r>
              <a:endParaRPr sz="1200"/>
            </a:p>
          </p:txBody>
        </p:sp>
      </p:grpSp>
      <p:sp>
        <p:nvSpPr>
          <p:cNvPr id="322" name="Google Shape;322;p30"/>
          <p:cNvSpPr/>
          <p:nvPr/>
        </p:nvSpPr>
        <p:spPr>
          <a:xfrm>
            <a:off x="1608606" y="4226565"/>
            <a:ext cx="2048994" cy="768004"/>
          </a:xfrm>
          <a:prstGeom prst="wedgeEllipseCallout">
            <a:avLst>
              <a:gd fmla="val 50120" name="adj1"/>
              <a:gd fmla="val -5532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help you get started, here is all the code you need with the statements jumbled up.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200025" y="1041688"/>
            <a:ext cx="7396529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Characters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1 point.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Write a program to produce the following 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digits are: 0123456789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characters are: abcdABCD@#!£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alphanumerics are: 0123456789 abcdABCD@#!£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9" name="Google Shape;329;p31"/>
          <p:cNvGrpSpPr/>
          <p:nvPr/>
        </p:nvGrpSpPr>
        <p:grpSpPr>
          <a:xfrm>
            <a:off x="7975385" y="1058778"/>
            <a:ext cx="810000" cy="810000"/>
            <a:chOff x="2514600" y="990600"/>
            <a:chExt cx="4876800" cy="4876800"/>
          </a:xfrm>
        </p:grpSpPr>
        <p:pic>
          <p:nvPicPr>
            <p:cNvPr id="330" name="Google Shape;33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4600" y="99060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23147" y="2675860"/>
              <a:ext cx="2862263" cy="28622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200025" y="1041688"/>
            <a:ext cx="7396529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Fish tank volume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2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subroutine that will output the volume of a fish tank. To calculate volume in litres, multiply length by depth by height and divide by 1000.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Microscopy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2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actual size of a cell viewed under a light microscope is 80μm (micrometres). It measures 4cm on the slide. Calculate the magnification.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size on the slide multiplied by 10,000 converts the measurement to μm. Divide this by the actual size to determine the magnification.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385" y="926363"/>
            <a:ext cx="810000" cy="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2"/>
          <p:cNvGrpSpPr/>
          <p:nvPr/>
        </p:nvGrpSpPr>
        <p:grpSpPr>
          <a:xfrm>
            <a:off x="285007" y="2960178"/>
            <a:ext cx="1676675" cy="1275685"/>
            <a:chOff x="0" y="3768170"/>
            <a:chExt cx="3731646" cy="2839192"/>
          </a:xfrm>
        </p:grpSpPr>
        <p:pic>
          <p:nvPicPr>
            <p:cNvPr id="340" name="Google Shape;340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0125" y="5255841"/>
              <a:ext cx="1351521" cy="1351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80125" y="4275472"/>
              <a:ext cx="1351521" cy="1351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3768170"/>
              <a:ext cx="2839192" cy="283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3" name="Google Shape;34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75385" y="2150178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200025" y="1041688"/>
            <a:ext cx="7396529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Fish tank volume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2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subroutine that will output the volume of a fish tank. To calculate volume in litres, multiply length by depth by height and divide by 1000.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Carpet cost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2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subroutine that outputs the cost of fitting a carpet using 3 parameters: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Width of the room in metres.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Length of the room in metres.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Price of carpet per m</a:t>
            </a:r>
            <a:r>
              <a:rPr baseline="30000" lang="en-GB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Underlay for the carpet will also be required at £3 per m</a:t>
            </a:r>
            <a:r>
              <a:rPr baseline="30000" lang="en-GB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Grippers will be required at £1/m: width * 2 + length *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fitting fee is £50.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Test the program with a 7 x 6m room and a £17m</a:t>
            </a:r>
            <a:r>
              <a:rPr baseline="30000" lang="en-GB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carpet.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E.g. 7m x 6m room with a £17 carpet = £714 + £126 + £26 + £50 = £916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0" name="Google Shape;3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385" y="926363"/>
            <a:ext cx="810000" cy="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5385" y="2006895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200025" y="1041688"/>
            <a:ext cx="7386714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Energy bill calculator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3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subroutine that will output the raw cost of energy usage by taking three parameters: previous meter reading, current reading and calorific value.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units used equals the current reading minus the previous reading.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kWh = units used * 1.022 * calorific value divided by 3.6.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calorific value varies a little by each supplier, are governed by legislation and provided by the National Grid. Assume a value of 39.3.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Energy is charged at 2.84p per kWh.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You do not need to format the output because the result is the input to further calculations.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Circle properties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3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subroutine that outputs the following properties of a circle</a:t>
            </a:r>
            <a:br>
              <a:rPr lang="en-GB"/>
            </a:br>
            <a:r>
              <a:rPr lang="en-GB"/>
              <a:t>from the diameter and arc angle: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radius of the circle (diameter divided by 2).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area of the circle (3.14 multiplied by the radius squared).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circumference of the circle (3.14 multiplied by the diameter).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arc length (circumference multiplied by the arc angle), divided by 360.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385" y="1081861"/>
            <a:ext cx="810000" cy="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5385" y="2948557"/>
            <a:ext cx="810000" cy="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34"/>
          <p:cNvGrpSpPr/>
          <p:nvPr/>
        </p:nvGrpSpPr>
        <p:grpSpPr>
          <a:xfrm>
            <a:off x="4572000" y="3008403"/>
            <a:ext cx="2351358" cy="1674572"/>
            <a:chOff x="4953000" y="4011204"/>
            <a:chExt cx="2547304" cy="2232763"/>
          </a:xfrm>
        </p:grpSpPr>
        <p:sp>
          <p:nvSpPr>
            <p:cNvPr id="361" name="Google Shape;361;p34"/>
            <p:cNvSpPr/>
            <p:nvPr/>
          </p:nvSpPr>
          <p:spPr>
            <a:xfrm>
              <a:off x="4953000" y="4222906"/>
              <a:ext cx="1722120" cy="1722120"/>
            </a:xfrm>
            <a:prstGeom prst="ellipse">
              <a:avLst/>
            </a:prstGeom>
            <a:noFill/>
            <a:ln cap="flat" cmpd="sng" w="127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2" name="Google Shape;362;p34"/>
            <p:cNvCxnSpPr/>
            <p:nvPr/>
          </p:nvCxnSpPr>
          <p:spPr>
            <a:xfrm>
              <a:off x="4953635" y="5073806"/>
              <a:ext cx="172212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363" name="Google Shape;363;p34"/>
            <p:cNvCxnSpPr/>
            <p:nvPr/>
          </p:nvCxnSpPr>
          <p:spPr>
            <a:xfrm flipH="1" rot="10800000">
              <a:off x="5814695" y="4329586"/>
              <a:ext cx="361315" cy="743585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sp>
          <p:nvSpPr>
            <p:cNvPr id="364" name="Google Shape;364;p34"/>
            <p:cNvSpPr/>
            <p:nvPr/>
          </p:nvSpPr>
          <p:spPr>
            <a:xfrm>
              <a:off x="5464175" y="4222906"/>
              <a:ext cx="1329055" cy="1487805"/>
            </a:xfrm>
            <a:prstGeom prst="arc">
              <a:avLst>
                <a:gd fmla="val 16997402" name="adj1"/>
                <a:gd fmla="val 451180" name="adj2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med" w="med" type="stealth"/>
              <a:tailEnd len="med" w="med" type="stealth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5811520" y="4939186"/>
              <a:ext cx="158115" cy="231140"/>
            </a:xfrm>
            <a:prstGeom prst="arc">
              <a:avLst>
                <a:gd fmla="val 16200000" name="adj1"/>
                <a:gd fmla="val 156854" name="adj2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4"/>
            <p:cNvSpPr txBox="1"/>
            <p:nvPr/>
          </p:nvSpPr>
          <p:spPr>
            <a:xfrm rot="-3905434">
              <a:off x="5182079" y="4576853"/>
              <a:ext cx="140335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radius</a:t>
              </a:r>
              <a:endPara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5166521" y="5095966"/>
              <a:ext cx="1403350" cy="290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diameter</a:t>
              </a:r>
              <a:endPara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4"/>
            <p:cNvSpPr txBox="1"/>
            <p:nvPr/>
          </p:nvSpPr>
          <p:spPr>
            <a:xfrm>
              <a:off x="6747671" y="4514941"/>
              <a:ext cx="752633" cy="323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arc length</a:t>
              </a:r>
              <a:endPara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5604671" y="4572091"/>
              <a:ext cx="1403350" cy="302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sector</a:t>
              </a:r>
              <a:endPara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4"/>
            <p:cNvSpPr txBox="1"/>
            <p:nvPr/>
          </p:nvSpPr>
          <p:spPr>
            <a:xfrm rot="-3591757">
              <a:off x="6025359" y="5408703"/>
              <a:ext cx="1403350" cy="304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circumference</a:t>
              </a:r>
              <a:endPara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 txBox="1"/>
            <p:nvPr/>
          </p:nvSpPr>
          <p:spPr>
            <a:xfrm>
              <a:off x="5969635" y="4836886"/>
              <a:ext cx="855506" cy="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arc angle</a:t>
              </a:r>
              <a:endPara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200025" y="1041688"/>
            <a:ext cx="7386714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Ball pit problem: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3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number of balls needed to fill a children’s ball pit can be calculated as: the volume of the ball pit divided by the volume of a single ball multiplied by the packing density.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packing density is generally 0.75.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volume of the ball pit is calculated as: Pi (3.14) * radius</a:t>
            </a:r>
            <a:r>
              <a:rPr baseline="30000" lang="en-GB"/>
              <a:t>2</a:t>
            </a:r>
            <a:r>
              <a:rPr lang="en-GB"/>
              <a:t> * height of the ball pit.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volume of a ball is calculated as: (4/3) * Pi (3.14) * radius</a:t>
            </a:r>
            <a:r>
              <a:rPr baseline="30000" lang="en-GB"/>
              <a:t>3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function to return the volume of the ball pit from two parameters: ball pit radius and ball pit height.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Write a function to return the volume of a ball from one parameter: ball radius.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en-GB"/>
              <a:t>The program should output the number of balls required to fill a pit with a radius of 1m and height of 0.2m using 0.05m balls.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385" y="1214994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200025" y="1041688"/>
            <a:ext cx="8711033" cy="242093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Review your solutions:</a:t>
            </a:r>
            <a:endParaRPr/>
          </a:p>
        </p:txBody>
      </p:sp>
      <p:graphicFrame>
        <p:nvGraphicFramePr>
          <p:cNvPr id="385" name="Google Shape;385;p36"/>
          <p:cNvGraphicFramePr/>
          <p:nvPr/>
        </p:nvGraphicFramePr>
        <p:xfrm>
          <a:off x="232941" y="13001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{045E7DB1-219A-4076-88B7-87511661CC94}</a:tableStyleId>
              </a:tblPr>
              <a:tblGrid>
                <a:gridCol w="7388350"/>
                <a:gridCol w="12897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595959"/>
                          </a:solidFill>
                        </a:rPr>
                        <a:t>Did you: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595959"/>
                          </a:solidFill>
                        </a:rPr>
                        <a:t>Self-assess: Yes/No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Complete all the requirements for the problems you solved?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Start your programs with a comment to describe what they do?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Use a subroutine for the main algorithm in your code?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Use a comment to describe what the subroutine does?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Use variable names that describe the data they hold?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7625" y="1041688"/>
            <a:ext cx="87111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Understand how the code works: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My first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output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OutputText():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print("</a:t>
            </a:r>
            <a:r>
              <a:rPr lang="en-GB" sz="1100">
                <a:solidFill>
                  <a:srgbClr val="50B432"/>
                </a:solidFill>
                <a:latin typeface="Consolas"/>
                <a:ea typeface="Consolas"/>
                <a:cs typeface="Consolas"/>
                <a:sym typeface="Consolas"/>
              </a:rPr>
              <a:t>Anyone can write code that computers understand. Good programmers write code humans can understand.</a:t>
            </a: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OutputText()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My first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output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OutputText():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print("</a:t>
            </a:r>
            <a:r>
              <a:rPr lang="en-GB" sz="1100">
                <a:solidFill>
                  <a:srgbClr val="50B432"/>
                </a:solidFill>
                <a:latin typeface="Consolas"/>
                <a:ea typeface="Consolas"/>
                <a:cs typeface="Consolas"/>
                <a:sym typeface="Consolas"/>
              </a:rPr>
              <a:t>I am learning to code…\n…and it is fun</a:t>
            </a: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OutputText()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298368" y="1094016"/>
            <a:ext cx="5092947" cy="530924"/>
          </a:xfrm>
          <a:prstGeom prst="wedgeRoundRectCallout">
            <a:avLst>
              <a:gd fmla="val -56944" name="adj1"/>
              <a:gd fmla="val 2057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Programs should start with a comment stating the purpose of the program.</a:t>
            </a:r>
            <a:endParaRPr sz="1200"/>
          </a:p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Comments are identified with the hash # symbol.</a:t>
            </a:r>
            <a:endParaRPr sz="1200"/>
          </a:p>
        </p:txBody>
      </p:sp>
      <p:sp>
        <p:nvSpPr>
          <p:cNvPr id="175" name="Google Shape;175;p19"/>
          <p:cNvSpPr/>
          <p:nvPr/>
        </p:nvSpPr>
        <p:spPr>
          <a:xfrm>
            <a:off x="3298367" y="1699194"/>
            <a:ext cx="5092947" cy="464343"/>
          </a:xfrm>
          <a:prstGeom prst="wedgeRoundRectCallout">
            <a:avLst>
              <a:gd fmla="val -56319" name="adj1"/>
              <a:gd fmla="val -2229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Programs should be structured into sections of code called subroutines.</a:t>
            </a:r>
            <a:endParaRPr sz="1200"/>
          </a:p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Subroutines are identified with the def keyword.</a:t>
            </a:r>
            <a:endParaRPr sz="1200"/>
          </a:p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Each subroutine should start with a comment to explain what it does.</a:t>
            </a:r>
            <a:endParaRPr sz="1200"/>
          </a:p>
        </p:txBody>
      </p:sp>
      <p:sp>
        <p:nvSpPr>
          <p:cNvPr id="176" name="Google Shape;176;p19"/>
          <p:cNvSpPr/>
          <p:nvPr/>
        </p:nvSpPr>
        <p:spPr>
          <a:xfrm>
            <a:off x="1580097" y="2237792"/>
            <a:ext cx="5092948" cy="464344"/>
          </a:xfrm>
          <a:prstGeom prst="wedgeRoundRectCallout">
            <a:avLst>
              <a:gd fmla="val -56319" name="adj1"/>
              <a:gd fmla="val -2229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program actually starts to run from here.</a:t>
            </a:r>
            <a:endParaRPr sz="1200"/>
          </a:p>
          <a:p>
            <a:pPr indent="-152400" lvl="0" marL="1524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OutputText() means run the code inside the subroutine called OutputText.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Sample program: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Using variables and constants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calculate price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Discount(Total, Rate):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Total - (Total * Rate/100)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print(Discount(60,50))</a:t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200025" y="2123379"/>
            <a:ext cx="895340" cy="268303"/>
            <a:chOff x="216694" y="2482830"/>
            <a:chExt cx="969952" cy="357737"/>
          </a:xfrm>
        </p:grpSpPr>
        <p:pic>
          <p:nvPicPr>
            <p:cNvPr id="184" name="Google Shape;18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6694" y="2482830"/>
              <a:ext cx="609352" cy="3577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p20"/>
            <p:cNvCxnSpPr>
              <a:stCxn id="184" idx="3"/>
            </p:cNvCxnSpPr>
            <p:nvPr/>
          </p:nvCxnSpPr>
          <p:spPr>
            <a:xfrm>
              <a:off x="826046" y="2661699"/>
              <a:ext cx="360600" cy="0"/>
            </a:xfrm>
            <a:prstGeom prst="straightConnector1">
              <a:avLst/>
            </a:prstGeom>
            <a:noFill/>
            <a:ln cap="flat" cmpd="sng" w="9525">
              <a:solidFill>
                <a:srgbClr val="17161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Understand how the code works: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Using variables and constants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calculate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Discount(Total, Rate):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Total - (Total * Rate/100)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print(Discount(55,20))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123257" y="716026"/>
            <a:ext cx="3787801" cy="3256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This program calculates a price by applying a percentage discount.</a:t>
            </a:r>
            <a:endParaRPr sz="1200"/>
          </a:p>
        </p:txBody>
      </p:sp>
      <p:sp>
        <p:nvSpPr>
          <p:cNvPr id="193" name="Google Shape;193;p21"/>
          <p:cNvSpPr/>
          <p:nvPr/>
        </p:nvSpPr>
        <p:spPr>
          <a:xfrm>
            <a:off x="3649019" y="3401779"/>
            <a:ext cx="5781900" cy="600300"/>
          </a:xfrm>
          <a:prstGeom prst="wedgeRoundRectCallout">
            <a:avLst>
              <a:gd fmla="val -52996" name="adj1"/>
              <a:gd fmla="val -14269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program starts here by running the subroutine called Discount.</a:t>
            </a:r>
            <a:b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Discount needs two pieces of data. The price and the percentage discount separated by a comma.</a:t>
            </a:r>
            <a:b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Because these values can never change when the program is running, they are known as constants.</a:t>
            </a:r>
            <a:endParaRPr sz="1200"/>
          </a:p>
        </p:txBody>
      </p:sp>
      <p:sp>
        <p:nvSpPr>
          <p:cNvPr id="194" name="Google Shape;194;p21"/>
          <p:cNvSpPr/>
          <p:nvPr/>
        </p:nvSpPr>
        <p:spPr>
          <a:xfrm>
            <a:off x="3060011" y="1520011"/>
            <a:ext cx="4798968" cy="460534"/>
          </a:xfrm>
          <a:prstGeom prst="wedgeRoundRectCallout">
            <a:avLst>
              <a:gd fmla="val -54723" name="adj1"/>
              <a:gd fmla="val 2150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 startAt="2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number 60 is put into Total. The number 50 is put into Rate.</a:t>
            </a:r>
            <a:b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These are known as variables – the name for a piece of memory to store our data.</a:t>
            </a:r>
            <a:endParaRPr sz="1200"/>
          </a:p>
        </p:txBody>
      </p:sp>
      <p:sp>
        <p:nvSpPr>
          <p:cNvPr id="195" name="Google Shape;195;p21"/>
          <p:cNvSpPr/>
          <p:nvPr/>
        </p:nvSpPr>
        <p:spPr>
          <a:xfrm>
            <a:off x="4617674" y="2184863"/>
            <a:ext cx="4799100" cy="325800"/>
          </a:xfrm>
          <a:prstGeom prst="wedgeRoundRectCallout">
            <a:avLst>
              <a:gd fmla="val -56015" name="adj1"/>
              <a:gd fmla="val -5440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 startAt="3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calculation happens here with the result being returned from the subroutine.</a:t>
            </a:r>
            <a:endParaRPr sz="1200"/>
          </a:p>
        </p:txBody>
      </p:sp>
      <p:sp>
        <p:nvSpPr>
          <p:cNvPr id="196" name="Google Shape;196;p21"/>
          <p:cNvSpPr/>
          <p:nvPr/>
        </p:nvSpPr>
        <p:spPr>
          <a:xfrm>
            <a:off x="4491236" y="2714843"/>
            <a:ext cx="3515100" cy="387000"/>
          </a:xfrm>
          <a:prstGeom prst="wedgeRoundRectCallout">
            <a:avLst>
              <a:gd fmla="val -82515" name="adj1"/>
              <a:gd fmla="val -6987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 startAt="4"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retuned result from Discount is output to the screen.</a:t>
            </a:r>
            <a:endParaRPr sz="1200"/>
          </a:p>
        </p:txBody>
      </p:sp>
      <p:sp>
        <p:nvSpPr>
          <p:cNvPr id="197" name="Google Shape;197;p21"/>
          <p:cNvSpPr/>
          <p:nvPr/>
        </p:nvSpPr>
        <p:spPr>
          <a:xfrm>
            <a:off x="200025" y="3358387"/>
            <a:ext cx="726285" cy="590107"/>
          </a:xfrm>
          <a:prstGeom prst="star10">
            <a:avLst>
              <a:gd fmla="val 42533" name="adj"/>
              <a:gd fmla="val 105146" name="h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HERE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Sample program: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Using variables and constants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calculate price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FlowRate(Volume, Time):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Volume / Time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Volume = 330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Time = 4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Heart = FlowRate(Volume, Time)</a:t>
            </a:r>
            <a:endParaRPr/>
          </a:p>
          <a:p>
            <a:pPr indent="0" lvl="2" marL="647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print("The flow rate of the human heart is", Heart, "ml/s")</a:t>
            </a:r>
            <a:endParaRPr/>
          </a:p>
        </p:txBody>
      </p:sp>
      <p:grpSp>
        <p:nvGrpSpPr>
          <p:cNvPr id="204" name="Google Shape;204;p22"/>
          <p:cNvGrpSpPr/>
          <p:nvPr/>
        </p:nvGrpSpPr>
        <p:grpSpPr>
          <a:xfrm>
            <a:off x="200025" y="2123381"/>
            <a:ext cx="895340" cy="268303"/>
            <a:chOff x="216694" y="2482830"/>
            <a:chExt cx="969952" cy="357737"/>
          </a:xfrm>
        </p:grpSpPr>
        <p:pic>
          <p:nvPicPr>
            <p:cNvPr id="205" name="Google Shape;20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6694" y="2482830"/>
              <a:ext cx="609352" cy="3577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6" name="Google Shape;206;p22"/>
            <p:cNvCxnSpPr>
              <a:stCxn id="205" idx="3"/>
            </p:cNvCxnSpPr>
            <p:nvPr/>
          </p:nvCxnSpPr>
          <p:spPr>
            <a:xfrm>
              <a:off x="826046" y="2661699"/>
              <a:ext cx="360600" cy="0"/>
            </a:xfrm>
            <a:prstGeom prst="straightConnector1">
              <a:avLst/>
            </a:prstGeom>
            <a:noFill/>
            <a:ln cap="flat" cmpd="sng" w="9525">
              <a:solidFill>
                <a:srgbClr val="17161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Understand how the code works: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Using variables and constants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Subroutine to calculate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FlowRate(Volume, Time):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Volume /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 Main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Volume =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Time = 30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IV = FlowRate(Volume, Time) * 60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print(f”IV flow rate is {IV}mL/hr”)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319551" y="716026"/>
            <a:ext cx="3591507" cy="3256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This program calculates the flow rate of blood from the heart.</a:t>
            </a:r>
            <a:endParaRPr sz="1200"/>
          </a:p>
        </p:txBody>
      </p:sp>
      <p:sp>
        <p:nvSpPr>
          <p:cNvPr id="214" name="Google Shape;214;p23"/>
          <p:cNvSpPr/>
          <p:nvPr/>
        </p:nvSpPr>
        <p:spPr>
          <a:xfrm>
            <a:off x="2977950" y="1527085"/>
            <a:ext cx="4240710" cy="460535"/>
          </a:xfrm>
          <a:prstGeom prst="wedgeRoundRectCallout">
            <a:avLst>
              <a:gd fmla="val -59529" name="adj1"/>
              <a:gd fmla="val 2150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These variables called Volume and Time are different variables to Volume and Time in the Main program. They just happen to have the same name!</a:t>
            </a:r>
            <a:endParaRPr sz="1200"/>
          </a:p>
        </p:txBody>
      </p:sp>
      <p:sp>
        <p:nvSpPr>
          <p:cNvPr id="215" name="Google Shape;215;p23"/>
          <p:cNvSpPr/>
          <p:nvPr/>
        </p:nvSpPr>
        <p:spPr>
          <a:xfrm>
            <a:off x="2977950" y="2061382"/>
            <a:ext cx="3516005" cy="387141"/>
          </a:xfrm>
          <a:prstGeom prst="wedgeRoundRectCallout">
            <a:avLst>
              <a:gd fmla="val -60669" name="adj1"/>
              <a:gd fmla="val 19487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You can store the values of constants with meaningful names.</a:t>
            </a:r>
            <a:b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Note the use of comments helps to explain the units here too.</a:t>
            </a:r>
            <a:endParaRPr sz="1200"/>
          </a:p>
        </p:txBody>
      </p:sp>
      <p:sp>
        <p:nvSpPr>
          <p:cNvPr id="216" name="Google Shape;216;p23"/>
          <p:cNvSpPr/>
          <p:nvPr/>
        </p:nvSpPr>
        <p:spPr>
          <a:xfrm>
            <a:off x="2678458" y="2962311"/>
            <a:ext cx="3516005" cy="387141"/>
          </a:xfrm>
          <a:prstGeom prst="wedgeRoundRectCallout">
            <a:avLst>
              <a:gd fmla="val -23254" name="adj1"/>
              <a:gd fmla="val -7286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You can join a string to a variable. This is called concatenation.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200025" y="1041687"/>
            <a:ext cx="8711033" cy="3824227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Learning points from this objective: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Programs are structured into smaller </a:t>
            </a:r>
            <a:r>
              <a:rPr b="1" lang="en-GB"/>
              <a:t>subroutines</a:t>
            </a:r>
            <a:r>
              <a:rPr lang="en-GB"/>
              <a:t>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Subroutines that do not return any values are called </a:t>
            </a:r>
            <a:r>
              <a:rPr b="1" lang="en-GB"/>
              <a:t>procedures</a:t>
            </a:r>
            <a:r>
              <a:rPr lang="en-GB"/>
              <a:t>. Subroutines that return values are called </a:t>
            </a:r>
            <a:r>
              <a:rPr b="1" lang="en-GB"/>
              <a:t>functions</a:t>
            </a:r>
            <a:r>
              <a:rPr lang="en-GB"/>
              <a:t>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Code inside subroutines is tabulated. This helps to make it more readable, but it also tells the computer what code belongs to the subroutine.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b="1" lang="en-GB"/>
              <a:t>Comments</a:t>
            </a:r>
            <a:r>
              <a:rPr lang="en-GB"/>
              <a:t> are used at the beginning of programs and subroutines to explain their purpose.</a:t>
            </a:r>
            <a:br>
              <a:rPr lang="en-GB"/>
            </a:br>
            <a:r>
              <a:rPr lang="en-GB"/>
              <a:t>Larger programs are often written by teams of programmers, so this helps other people understand your code and for you to remember how it worked too!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b="1" lang="en-GB"/>
              <a:t>Keywords</a:t>
            </a:r>
            <a:r>
              <a:rPr lang="en-GB"/>
              <a:t> are the words that the programming language uses for instructions. E.g. print. Keywords are also called </a:t>
            </a:r>
            <a:r>
              <a:rPr b="1" lang="en-GB"/>
              <a:t>reserved words </a:t>
            </a:r>
            <a:r>
              <a:rPr lang="en-GB"/>
              <a:t>because you cannot use them for other purposes in your program. e.g. you cannot call a subroutine print.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Python is case sensitive. This means that keywords must be entered in the correct case.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Text in a program is called a </a:t>
            </a:r>
            <a:r>
              <a:rPr b="1" lang="en-GB"/>
              <a:t>string</a:t>
            </a:r>
            <a:r>
              <a:rPr lang="en-GB"/>
              <a:t>. It is a string of characters.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Strings are </a:t>
            </a:r>
            <a:r>
              <a:rPr b="1" lang="en-GB"/>
              <a:t>qualified</a:t>
            </a:r>
            <a:r>
              <a:rPr lang="en-GB"/>
              <a:t> with double quote marks. E.g. “This is a string” to show where the text starts and ends.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b="1" lang="en-GB"/>
              <a:t>Constants</a:t>
            </a:r>
            <a:r>
              <a:rPr lang="en-GB"/>
              <a:t> are values in a program that can only be changed by the programmer. The program does not change them when it is running.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b="1" lang="en-GB"/>
              <a:t>Variables</a:t>
            </a:r>
            <a:r>
              <a:rPr lang="en-GB"/>
              <a:t> are places in memory where values are stored. They are given an identifier to name them.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Variables have a </a:t>
            </a:r>
            <a:r>
              <a:rPr b="1" lang="en-GB"/>
              <a:t>data type </a:t>
            </a:r>
            <a:r>
              <a:rPr lang="en-GB"/>
              <a:t>that describes the data they are storing, e.g. string, float etc. This reserves the correct amount of memory for the data.</a:t>
            </a:r>
            <a:br>
              <a:rPr lang="en-GB"/>
            </a:br>
            <a:r>
              <a:rPr lang="en-GB"/>
              <a:t>Specifying the data type is not necessary in Python.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The name of a variable is called an </a:t>
            </a:r>
            <a:r>
              <a:rPr b="1" lang="en-GB"/>
              <a:t>identifier</a:t>
            </a:r>
            <a:r>
              <a:rPr lang="en-GB"/>
              <a:t>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Different variables can have the same identifier in different subroutines.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When variables are given a value they are said to be </a:t>
            </a:r>
            <a:r>
              <a:rPr b="1" lang="en-GB"/>
              <a:t>assigned</a:t>
            </a:r>
            <a:r>
              <a:rPr lang="en-GB"/>
              <a:t>. Giving a variable an initial value is called </a:t>
            </a:r>
            <a:r>
              <a:rPr b="1" lang="en-GB"/>
              <a:t>initialising</a:t>
            </a:r>
            <a:r>
              <a:rPr lang="en-GB"/>
              <a:t> the variable.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200025" y="1041687"/>
            <a:ext cx="8711033" cy="3824227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accent3"/>
                </a:solidFill>
              </a:rPr>
              <a:t>Learning points from this objective: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Strings can be joined to variables. This is known as </a:t>
            </a:r>
            <a:r>
              <a:rPr b="1" lang="en-GB"/>
              <a:t>concatenation</a:t>
            </a:r>
            <a:r>
              <a:rPr lang="en-GB"/>
              <a:t>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When constants or variables are used as data given to subroutines, this is called </a:t>
            </a:r>
            <a:r>
              <a:rPr b="1" lang="en-GB"/>
              <a:t>parameter passing</a:t>
            </a:r>
            <a:r>
              <a:rPr lang="en-GB"/>
              <a:t>. The data is called a </a:t>
            </a:r>
            <a:r>
              <a:rPr b="1" lang="en-GB"/>
              <a:t>parameter</a:t>
            </a:r>
            <a:r>
              <a:rPr lang="en-GB"/>
              <a:t>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Running a program is called </a:t>
            </a:r>
            <a:r>
              <a:rPr b="1" lang="en-GB"/>
              <a:t>executing</a:t>
            </a:r>
            <a:r>
              <a:rPr lang="en-GB"/>
              <a:t> a program. Executing one command after another is called a </a:t>
            </a:r>
            <a:r>
              <a:rPr b="1" lang="en-GB"/>
              <a:t>sequence</a:t>
            </a:r>
            <a:r>
              <a:rPr lang="en-GB"/>
              <a:t>.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GB"/>
              <a:t>If a program doesn’t work, it is said to have a “</a:t>
            </a:r>
            <a:r>
              <a:rPr b="1" lang="en-GB"/>
              <a:t>bug</a:t>
            </a:r>
            <a:r>
              <a:rPr lang="en-GB"/>
              <a:t>”. Fixing bugs is called, “</a:t>
            </a:r>
            <a:r>
              <a:rPr b="1" lang="en-GB"/>
              <a:t>debugging</a:t>
            </a:r>
            <a:r>
              <a:rPr lang="en-GB"/>
              <a:t>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200025" y="1041688"/>
            <a:ext cx="8711033" cy="3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en-GB" sz="1600">
                <a:solidFill>
                  <a:schemeClr val="accent3"/>
                </a:solidFill>
              </a:rPr>
              <a:t>Program comprehension: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t/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Sq(X):</a:t>
            </a:r>
            <a:endParaRPr/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X * X</a:t>
            </a:r>
            <a:endParaRPr/>
          </a:p>
          <a:p>
            <a:pPr indent="-1397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9 = A</a:t>
            </a:r>
            <a:endParaRPr/>
          </a:p>
          <a:p>
            <a:pPr indent="-203200" lvl="0" marL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Century Gothic"/>
              <a:buAutoNum type="arabicPeriod"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print(A,"squared:",Sq(A))</a:t>
            </a:r>
            <a:endParaRPr/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4616846" y="10416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{045E7DB1-219A-4076-88B7-87511661CC94}</a:tableStyleId>
              </a:tblPr>
              <a:tblGrid>
                <a:gridCol w="834375"/>
                <a:gridCol w="34993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none" cap="none" strike="noStrike">
                          <a:solidFill>
                            <a:srgbClr val="52647F"/>
                          </a:solidFill>
                        </a:rPr>
                        <a:t>ITEM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u="none" cap="none" strike="noStrike">
                          <a:solidFill>
                            <a:srgbClr val="595959"/>
                          </a:solidFill>
                        </a:rPr>
                        <a:t>Identify a string in the program.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52647F"/>
                        </a:solidFill>
                      </a:endParaRPr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“squared:”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Identify the name of a subroutine in the program.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Sq()</a:t>
                      </a:r>
                      <a:endParaRPr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</a:tbl>
          </a:graphicData>
        </a:graphic>
      </p:graphicFrame>
      <p:graphicFrame>
        <p:nvGraphicFramePr>
          <p:cNvPr id="236" name="Google Shape;236;p26"/>
          <p:cNvGraphicFramePr/>
          <p:nvPr/>
        </p:nvGraphicFramePr>
        <p:xfrm>
          <a:off x="4616846" y="28432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{045E7DB1-219A-4076-88B7-87511661CC94}</a:tableStyleId>
              </a:tblPr>
              <a:tblGrid>
                <a:gridCol w="834075"/>
                <a:gridCol w="3527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EA5362"/>
                          </a:solidFill>
                        </a:rPr>
                        <a:t>STRUCTURE</a:t>
                      </a:r>
                      <a:endParaRPr sz="1100"/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Debug line 3.</a:t>
                      </a:r>
                      <a:endParaRPr sz="1100"/>
                    </a:p>
                  </a:txBody>
                  <a:tcPr marT="34300" marB="34300" marR="84425" marL="84425" anchor="ctr"/>
                </a:tc>
              </a:tr>
              <a:tr h="2781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A5362"/>
                        </a:solidFill>
                      </a:endParaRPr>
                    </a:p>
                  </a:txBody>
                  <a:tcPr marT="34300" marB="34300" marR="84425" marL="84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A = 9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Identify the line where the number 9 is squared.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  <a:tr h="278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595959"/>
                          </a:solidFill>
                        </a:rPr>
                        <a:t>2</a:t>
                      </a:r>
                      <a:endParaRPr i="0" sz="800">
                        <a:solidFill>
                          <a:srgbClr val="595959"/>
                        </a:solidFill>
                      </a:endParaRPr>
                    </a:p>
                  </a:txBody>
                  <a:tcPr marT="34300" marB="34300" marR="84425" marL="84425" anchor="ctr"/>
                </a:tc>
              </a:tr>
            </a:tbl>
          </a:graphicData>
        </a:graphic>
      </p:graphicFrame>
      <p:grpSp>
        <p:nvGrpSpPr>
          <p:cNvPr id="237" name="Google Shape;237;p26"/>
          <p:cNvGrpSpPr/>
          <p:nvPr/>
        </p:nvGrpSpPr>
        <p:grpSpPr>
          <a:xfrm>
            <a:off x="4680438" y="1384339"/>
            <a:ext cx="722117" cy="439947"/>
            <a:chOff x="1161909" y="2594055"/>
            <a:chExt cx="782293" cy="586596"/>
          </a:xfrm>
        </p:grpSpPr>
        <p:sp>
          <p:nvSpPr>
            <p:cNvPr id="238" name="Google Shape;238;p26"/>
            <p:cNvSpPr/>
            <p:nvPr/>
          </p:nvSpPr>
          <p:spPr>
            <a:xfrm>
              <a:off x="1168886" y="2858073"/>
              <a:ext cx="324184" cy="227077"/>
            </a:xfrm>
            <a:custGeom>
              <a:rect b="b" l="l" r="r" t="t"/>
              <a:pathLst>
                <a:path extrusionOk="0" h="2158531" w="3081600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rgbClr val="52647F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704346" y="2608108"/>
              <a:ext cx="214226" cy="314751"/>
            </a:xfrm>
            <a:custGeom>
              <a:rect b="b" l="l" r="r" t="t"/>
              <a:pathLst>
                <a:path extrusionOk="0" h="2991932" w="2036369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362446" y="2594055"/>
              <a:ext cx="405382" cy="263944"/>
            </a:xfrm>
            <a:custGeom>
              <a:rect b="b" l="l" r="r" t="t"/>
              <a:pathLst>
                <a:path extrusionOk="0" h="2508981" w="3853452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161909" y="2616203"/>
              <a:ext cx="264671" cy="306656"/>
            </a:xfrm>
            <a:custGeom>
              <a:rect b="b" l="l" r="r" t="t"/>
              <a:pathLst>
                <a:path extrusionOk="0" h="2914988" w="2515893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426655" y="2793213"/>
              <a:ext cx="278270" cy="387438"/>
            </a:xfrm>
            <a:custGeom>
              <a:rect b="b" l="l" r="r" t="t"/>
              <a:pathLst>
                <a:path extrusionOk="0" h="4107472" w="2950116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636879" y="2858073"/>
              <a:ext cx="307323" cy="320087"/>
            </a:xfrm>
            <a:custGeom>
              <a:rect b="b" l="l" r="r" t="t"/>
              <a:pathLst>
                <a:path extrusionOk="0" h="3042653" w="2921329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6"/>
          <p:cNvGrpSpPr/>
          <p:nvPr/>
        </p:nvGrpSpPr>
        <p:grpSpPr>
          <a:xfrm>
            <a:off x="4680438" y="3238560"/>
            <a:ext cx="722117" cy="439947"/>
            <a:chOff x="2618060" y="2594055"/>
            <a:chExt cx="782293" cy="586596"/>
          </a:xfrm>
        </p:grpSpPr>
        <p:sp>
          <p:nvSpPr>
            <p:cNvPr id="245" name="Google Shape;245;p26"/>
            <p:cNvSpPr/>
            <p:nvPr/>
          </p:nvSpPr>
          <p:spPr>
            <a:xfrm>
              <a:off x="2625037" y="2858073"/>
              <a:ext cx="324184" cy="227077"/>
            </a:xfrm>
            <a:custGeom>
              <a:rect b="b" l="l" r="r" t="t"/>
              <a:pathLst>
                <a:path extrusionOk="0" h="2158531" w="3081600">
                  <a:moveTo>
                    <a:pt x="0" y="0"/>
                  </a:moveTo>
                  <a:lnTo>
                    <a:pt x="734914" y="0"/>
                  </a:lnTo>
                  <a:cubicBezTo>
                    <a:pt x="663973" y="65350"/>
                    <a:pt x="621127" y="150374"/>
                    <a:pt x="621127" y="243129"/>
                  </a:cubicBezTo>
                  <a:cubicBezTo>
                    <a:pt x="621127" y="448312"/>
                    <a:pt x="831142" y="615551"/>
                    <a:pt x="1091026" y="615551"/>
                  </a:cubicBezTo>
                  <a:cubicBezTo>
                    <a:pt x="1349506" y="615551"/>
                    <a:pt x="1560223" y="448312"/>
                    <a:pt x="1560223" y="243129"/>
                  </a:cubicBezTo>
                  <a:cubicBezTo>
                    <a:pt x="1560223" y="150374"/>
                    <a:pt x="1517377" y="65350"/>
                    <a:pt x="1445733" y="0"/>
                  </a:cubicBezTo>
                  <a:lnTo>
                    <a:pt x="2450152" y="0"/>
                  </a:lnTo>
                  <a:lnTo>
                    <a:pt x="2450152" y="974622"/>
                  </a:lnTo>
                  <a:cubicBezTo>
                    <a:pt x="2453664" y="970406"/>
                    <a:pt x="2457176" y="966893"/>
                    <a:pt x="2459985" y="963379"/>
                  </a:cubicBezTo>
                  <a:cubicBezTo>
                    <a:pt x="2526010" y="888192"/>
                    <a:pt x="2613106" y="842518"/>
                    <a:pt x="2709334" y="842518"/>
                  </a:cubicBezTo>
                  <a:cubicBezTo>
                    <a:pt x="2914432" y="842518"/>
                    <a:pt x="3081600" y="1052620"/>
                    <a:pt x="3081600" y="1311910"/>
                  </a:cubicBezTo>
                  <a:cubicBezTo>
                    <a:pt x="3081600" y="1571200"/>
                    <a:pt x="2914432" y="1782005"/>
                    <a:pt x="2709334" y="1782005"/>
                  </a:cubicBezTo>
                  <a:cubicBezTo>
                    <a:pt x="2613106" y="1782005"/>
                    <a:pt x="2526010" y="1735628"/>
                    <a:pt x="2459985" y="1660441"/>
                  </a:cubicBezTo>
                  <a:cubicBezTo>
                    <a:pt x="2457176" y="1656928"/>
                    <a:pt x="2453664" y="1652712"/>
                    <a:pt x="2450152" y="1649198"/>
                  </a:cubicBezTo>
                  <a:lnTo>
                    <a:pt x="2450152" y="2158531"/>
                  </a:lnTo>
                  <a:lnTo>
                    <a:pt x="2420529" y="2152181"/>
                  </a:lnTo>
                  <a:cubicBezTo>
                    <a:pt x="2251303" y="2110325"/>
                    <a:pt x="2158580" y="2049442"/>
                    <a:pt x="2158580" y="2049442"/>
                  </a:cubicBezTo>
                  <a:cubicBezTo>
                    <a:pt x="1438526" y="2007486"/>
                    <a:pt x="1521459" y="1356691"/>
                    <a:pt x="1521459" y="1356691"/>
                  </a:cubicBezTo>
                  <a:cubicBezTo>
                    <a:pt x="178431" y="1440114"/>
                    <a:pt x="261364" y="679063"/>
                    <a:pt x="261364" y="679063"/>
                  </a:cubicBezTo>
                  <a:cubicBezTo>
                    <a:pt x="-112323" y="484898"/>
                    <a:pt x="39884" y="97543"/>
                    <a:pt x="39884" y="9754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160497" y="2608108"/>
              <a:ext cx="214226" cy="314751"/>
            </a:xfrm>
            <a:custGeom>
              <a:rect b="b" l="l" r="r" t="t"/>
              <a:pathLst>
                <a:path extrusionOk="0" h="2991932" w="2036369">
                  <a:moveTo>
                    <a:pt x="0" y="0"/>
                  </a:moveTo>
                  <a:lnTo>
                    <a:pt x="12922" y="3469"/>
                  </a:lnTo>
                  <a:cubicBezTo>
                    <a:pt x="684073" y="230813"/>
                    <a:pt x="958695" y="839331"/>
                    <a:pt x="958695" y="839331"/>
                  </a:cubicBezTo>
                  <a:cubicBezTo>
                    <a:pt x="1457269" y="839331"/>
                    <a:pt x="1498736" y="1600869"/>
                    <a:pt x="1498736" y="1600869"/>
                  </a:cubicBezTo>
                  <a:cubicBezTo>
                    <a:pt x="1830956" y="1694538"/>
                    <a:pt x="1976577" y="2130678"/>
                    <a:pt x="2028623" y="2342894"/>
                  </a:cubicBezTo>
                  <a:lnTo>
                    <a:pt x="2036369" y="2376382"/>
                  </a:lnTo>
                  <a:lnTo>
                    <a:pt x="1722231" y="2376382"/>
                  </a:lnTo>
                  <a:cubicBezTo>
                    <a:pt x="1793172" y="2441731"/>
                    <a:pt x="1836017" y="2526756"/>
                    <a:pt x="1836017" y="2619510"/>
                  </a:cubicBezTo>
                  <a:cubicBezTo>
                    <a:pt x="1836017" y="2824694"/>
                    <a:pt x="1626006" y="2991932"/>
                    <a:pt x="1366126" y="2991932"/>
                  </a:cubicBezTo>
                  <a:cubicBezTo>
                    <a:pt x="1107651" y="2991932"/>
                    <a:pt x="896937" y="2824694"/>
                    <a:pt x="896937" y="2619510"/>
                  </a:cubicBezTo>
                  <a:cubicBezTo>
                    <a:pt x="896937" y="2526756"/>
                    <a:pt x="939782" y="2441731"/>
                    <a:pt x="1010722" y="2376382"/>
                  </a:cubicBezTo>
                  <a:lnTo>
                    <a:pt x="0" y="2376382"/>
                  </a:lnTo>
                  <a:lnTo>
                    <a:pt x="0" y="1381382"/>
                  </a:lnTo>
                  <a:cubicBezTo>
                    <a:pt x="61107" y="1436894"/>
                    <a:pt x="136261" y="1469920"/>
                    <a:pt x="217035" y="1469920"/>
                  </a:cubicBezTo>
                  <a:cubicBezTo>
                    <a:pt x="422832" y="1469920"/>
                    <a:pt x="589998" y="1259115"/>
                    <a:pt x="589998" y="999825"/>
                  </a:cubicBezTo>
                  <a:cubicBezTo>
                    <a:pt x="589998" y="740535"/>
                    <a:pt x="422832" y="530433"/>
                    <a:pt x="217035" y="530433"/>
                  </a:cubicBezTo>
                  <a:cubicBezTo>
                    <a:pt x="136261" y="530433"/>
                    <a:pt x="61107" y="562756"/>
                    <a:pt x="0" y="61826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818597" y="2594055"/>
              <a:ext cx="405382" cy="263944"/>
            </a:xfrm>
            <a:custGeom>
              <a:rect b="b" l="l" r="r" t="t"/>
              <a:pathLst>
                <a:path extrusionOk="0" h="2508981" w="3853452">
                  <a:moveTo>
                    <a:pt x="1670189" y="3"/>
                  </a:moveTo>
                  <a:cubicBezTo>
                    <a:pt x="1920326" y="-775"/>
                    <a:pt x="2090495" y="156254"/>
                    <a:pt x="2090495" y="156254"/>
                  </a:cubicBezTo>
                  <a:cubicBezTo>
                    <a:pt x="2474792" y="38560"/>
                    <a:pt x="2799329" y="30754"/>
                    <a:pt x="3069967" y="85249"/>
                  </a:cubicBezTo>
                  <a:lnTo>
                    <a:pt x="3254183" y="134709"/>
                  </a:lnTo>
                  <a:lnTo>
                    <a:pt x="3254183" y="760653"/>
                  </a:lnTo>
                  <a:cubicBezTo>
                    <a:pt x="3256993" y="757141"/>
                    <a:pt x="3260506" y="754331"/>
                    <a:pt x="3264018" y="751522"/>
                  </a:cubicBezTo>
                  <a:cubicBezTo>
                    <a:pt x="3324437" y="696030"/>
                    <a:pt x="3399609" y="663719"/>
                    <a:pt x="3480402" y="663719"/>
                  </a:cubicBezTo>
                  <a:cubicBezTo>
                    <a:pt x="3686247" y="663719"/>
                    <a:pt x="3853452" y="873743"/>
                    <a:pt x="3853452" y="1132937"/>
                  </a:cubicBezTo>
                  <a:cubicBezTo>
                    <a:pt x="3853452" y="1392130"/>
                    <a:pt x="3686247" y="1602857"/>
                    <a:pt x="3480402" y="1602857"/>
                  </a:cubicBezTo>
                  <a:cubicBezTo>
                    <a:pt x="3399609" y="1602857"/>
                    <a:pt x="3324437" y="1569843"/>
                    <a:pt x="3264018" y="1514352"/>
                  </a:cubicBezTo>
                  <a:cubicBezTo>
                    <a:pt x="3260506" y="1511542"/>
                    <a:pt x="3256993" y="1508732"/>
                    <a:pt x="3254183" y="1505220"/>
                  </a:cubicBezTo>
                  <a:lnTo>
                    <a:pt x="3254183" y="2508981"/>
                  </a:lnTo>
                  <a:lnTo>
                    <a:pt x="2292400" y="2508981"/>
                  </a:lnTo>
                  <a:cubicBezTo>
                    <a:pt x="2363357" y="2443655"/>
                    <a:pt x="2406212" y="2359365"/>
                    <a:pt x="2406212" y="2266645"/>
                  </a:cubicBezTo>
                  <a:cubicBezTo>
                    <a:pt x="2406212" y="2060836"/>
                    <a:pt x="2196152" y="1893659"/>
                    <a:pt x="1936211" y="1893659"/>
                  </a:cubicBezTo>
                  <a:cubicBezTo>
                    <a:pt x="1677674" y="1893659"/>
                    <a:pt x="1466911" y="2060836"/>
                    <a:pt x="1466911" y="2266645"/>
                  </a:cubicBezTo>
                  <a:cubicBezTo>
                    <a:pt x="1466911" y="2359365"/>
                    <a:pt x="1509766" y="2443655"/>
                    <a:pt x="1581426" y="2508981"/>
                  </a:cubicBezTo>
                  <a:lnTo>
                    <a:pt x="609105" y="2508981"/>
                  </a:lnTo>
                  <a:lnTo>
                    <a:pt x="609105" y="1496089"/>
                  </a:lnTo>
                  <a:lnTo>
                    <a:pt x="599270" y="1505220"/>
                  </a:lnTo>
                  <a:cubicBezTo>
                    <a:pt x="536743" y="1566331"/>
                    <a:pt x="458059" y="1602857"/>
                    <a:pt x="373051" y="1602857"/>
                  </a:cubicBezTo>
                  <a:cubicBezTo>
                    <a:pt x="166503" y="1602857"/>
                    <a:pt x="0" y="1392130"/>
                    <a:pt x="0" y="1132937"/>
                  </a:cubicBezTo>
                  <a:cubicBezTo>
                    <a:pt x="0" y="873743"/>
                    <a:pt x="166503" y="663719"/>
                    <a:pt x="373051" y="663719"/>
                  </a:cubicBezTo>
                  <a:cubicBezTo>
                    <a:pt x="458059" y="663719"/>
                    <a:pt x="536743" y="700245"/>
                    <a:pt x="599270" y="760653"/>
                  </a:cubicBezTo>
                  <a:cubicBezTo>
                    <a:pt x="602783" y="764165"/>
                    <a:pt x="605593" y="766975"/>
                    <a:pt x="609105" y="770487"/>
                  </a:cubicBezTo>
                  <a:lnTo>
                    <a:pt x="609105" y="268384"/>
                  </a:lnTo>
                  <a:lnTo>
                    <a:pt x="633107" y="221786"/>
                  </a:lnTo>
                  <a:cubicBezTo>
                    <a:pt x="837362" y="-102664"/>
                    <a:pt x="1287996" y="128446"/>
                    <a:pt x="1287996" y="128446"/>
                  </a:cubicBezTo>
                  <a:cubicBezTo>
                    <a:pt x="1426269" y="33315"/>
                    <a:pt x="1556490" y="357"/>
                    <a:pt x="1670189" y="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618060" y="2616203"/>
              <a:ext cx="264671" cy="306656"/>
            </a:xfrm>
            <a:custGeom>
              <a:rect b="b" l="l" r="r" t="t"/>
              <a:pathLst>
                <a:path extrusionOk="0" h="2914988" w="2515893">
                  <a:moveTo>
                    <a:pt x="2177256" y="602"/>
                  </a:moveTo>
                  <a:cubicBezTo>
                    <a:pt x="2339639" y="-8260"/>
                    <a:pt x="2501999" y="83784"/>
                    <a:pt x="2501999" y="83784"/>
                  </a:cubicBezTo>
                  <a:lnTo>
                    <a:pt x="2515893" y="56810"/>
                  </a:lnTo>
                  <a:lnTo>
                    <a:pt x="2515893" y="550459"/>
                  </a:lnTo>
                  <a:cubicBezTo>
                    <a:pt x="2452691" y="490028"/>
                    <a:pt x="2374743" y="453489"/>
                    <a:pt x="2289071" y="453489"/>
                  </a:cubicBezTo>
                  <a:cubicBezTo>
                    <a:pt x="2083315" y="453489"/>
                    <a:pt x="1916885" y="663591"/>
                    <a:pt x="1916885" y="922881"/>
                  </a:cubicBezTo>
                  <a:cubicBezTo>
                    <a:pt x="1916885" y="1182171"/>
                    <a:pt x="2083315" y="1392976"/>
                    <a:pt x="2289071" y="1392976"/>
                  </a:cubicBezTo>
                  <a:cubicBezTo>
                    <a:pt x="2374743" y="1392976"/>
                    <a:pt x="2452691" y="1356437"/>
                    <a:pt x="2515893" y="1295303"/>
                  </a:cubicBezTo>
                  <a:lnTo>
                    <a:pt x="2515893" y="2299438"/>
                  </a:lnTo>
                  <a:lnTo>
                    <a:pt x="1511695" y="2299438"/>
                  </a:lnTo>
                  <a:cubicBezTo>
                    <a:pt x="1582621" y="2364787"/>
                    <a:pt x="1625458" y="2449812"/>
                    <a:pt x="1625458" y="2542566"/>
                  </a:cubicBezTo>
                  <a:cubicBezTo>
                    <a:pt x="1625458" y="2747750"/>
                    <a:pt x="1415489" y="2914988"/>
                    <a:pt x="1155662" y="2914988"/>
                  </a:cubicBezTo>
                  <a:cubicBezTo>
                    <a:pt x="896537" y="2914988"/>
                    <a:pt x="686568" y="2747750"/>
                    <a:pt x="686568" y="2542566"/>
                  </a:cubicBezTo>
                  <a:cubicBezTo>
                    <a:pt x="686568" y="2449812"/>
                    <a:pt x="729405" y="2364787"/>
                    <a:pt x="801033" y="2299438"/>
                  </a:cubicBezTo>
                  <a:lnTo>
                    <a:pt x="66442" y="2299438"/>
                  </a:lnTo>
                  <a:lnTo>
                    <a:pt x="41993" y="2239644"/>
                  </a:lnTo>
                  <a:cubicBezTo>
                    <a:pt x="-200690" y="1474330"/>
                    <a:pt x="687716" y="1011680"/>
                    <a:pt x="687716" y="1011680"/>
                  </a:cubicBezTo>
                  <a:cubicBezTo>
                    <a:pt x="701376" y="457967"/>
                    <a:pt x="1227757" y="513095"/>
                    <a:pt x="1227757" y="513095"/>
                  </a:cubicBezTo>
                  <a:cubicBezTo>
                    <a:pt x="1393623" y="14997"/>
                    <a:pt x="1920004" y="167207"/>
                    <a:pt x="1920004" y="167207"/>
                  </a:cubicBezTo>
                  <a:cubicBezTo>
                    <a:pt x="1982387" y="47561"/>
                    <a:pt x="2079826" y="5918"/>
                    <a:pt x="2177256" y="60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882806" y="2793213"/>
              <a:ext cx="278270" cy="387438"/>
            </a:xfrm>
            <a:custGeom>
              <a:rect b="b" l="l" r="r" t="t"/>
              <a:pathLst>
                <a:path extrusionOk="0" h="4107472" w="2950116">
                  <a:moveTo>
                    <a:pt x="1480544" y="0"/>
                  </a:moveTo>
                  <a:cubicBezTo>
                    <a:pt x="1769757" y="0"/>
                    <a:pt x="2004888" y="185784"/>
                    <a:pt x="2004888" y="416249"/>
                  </a:cubicBezTo>
                  <a:cubicBezTo>
                    <a:pt x="2004888" y="519723"/>
                    <a:pt x="1957077" y="614575"/>
                    <a:pt x="1877133" y="686693"/>
                  </a:cubicBezTo>
                  <a:lnTo>
                    <a:pt x="2950116" y="686693"/>
                  </a:lnTo>
                  <a:lnTo>
                    <a:pt x="2950116" y="1773956"/>
                  </a:lnTo>
                  <a:cubicBezTo>
                    <a:pt x="2875658" y="1682240"/>
                    <a:pt x="2773767" y="1626584"/>
                    <a:pt x="2661689" y="1626584"/>
                  </a:cubicBezTo>
                  <a:cubicBezTo>
                    <a:pt x="2432044" y="1626584"/>
                    <a:pt x="2245506" y="1860969"/>
                    <a:pt x="2245506" y="2150226"/>
                  </a:cubicBezTo>
                  <a:cubicBezTo>
                    <a:pt x="2245506" y="2440267"/>
                    <a:pt x="2432044" y="2673869"/>
                    <a:pt x="2661689" y="2673869"/>
                  </a:cubicBezTo>
                  <a:cubicBezTo>
                    <a:pt x="2773767" y="2673869"/>
                    <a:pt x="2875658" y="2618212"/>
                    <a:pt x="2950116" y="2526496"/>
                  </a:cubicBezTo>
                  <a:lnTo>
                    <a:pt x="2950116" y="3648887"/>
                  </a:lnTo>
                  <a:lnTo>
                    <a:pt x="2950116" y="3649034"/>
                  </a:lnTo>
                  <a:lnTo>
                    <a:pt x="2950116" y="4079420"/>
                  </a:lnTo>
                  <a:lnTo>
                    <a:pt x="2907059" y="4094923"/>
                  </a:lnTo>
                  <a:cubicBezTo>
                    <a:pt x="2768355" y="4127229"/>
                    <a:pt x="2771281" y="4087233"/>
                    <a:pt x="2623619" y="4084934"/>
                  </a:cubicBezTo>
                  <a:lnTo>
                    <a:pt x="2021085" y="4081129"/>
                  </a:lnTo>
                  <a:lnTo>
                    <a:pt x="1984288" y="4029127"/>
                  </a:lnTo>
                  <a:lnTo>
                    <a:pt x="1965208" y="4002163"/>
                  </a:lnTo>
                  <a:cubicBezTo>
                    <a:pt x="1820414" y="3803363"/>
                    <a:pt x="1712277" y="3699169"/>
                    <a:pt x="1712277" y="3699169"/>
                  </a:cubicBezTo>
                  <a:cubicBezTo>
                    <a:pt x="940765" y="3390121"/>
                    <a:pt x="1079506" y="2973343"/>
                    <a:pt x="1079506" y="2973343"/>
                  </a:cubicBezTo>
                  <a:cubicBezTo>
                    <a:pt x="647231" y="3150719"/>
                    <a:pt x="296024" y="3150719"/>
                    <a:pt x="52886" y="3106375"/>
                  </a:cubicBezTo>
                  <a:lnTo>
                    <a:pt x="0" y="3095038"/>
                  </a:lnTo>
                  <a:lnTo>
                    <a:pt x="0" y="2539038"/>
                  </a:lnTo>
                  <a:cubicBezTo>
                    <a:pt x="72891" y="2622915"/>
                    <a:pt x="170078" y="2673869"/>
                    <a:pt x="277455" y="2673869"/>
                  </a:cubicBezTo>
                  <a:cubicBezTo>
                    <a:pt x="507100" y="2673869"/>
                    <a:pt x="693638" y="2440267"/>
                    <a:pt x="693638" y="2150226"/>
                  </a:cubicBezTo>
                  <a:cubicBezTo>
                    <a:pt x="693638" y="1860969"/>
                    <a:pt x="507100" y="1626584"/>
                    <a:pt x="277455" y="1626584"/>
                  </a:cubicBezTo>
                  <a:cubicBezTo>
                    <a:pt x="170078" y="1626584"/>
                    <a:pt x="72891" y="1677537"/>
                    <a:pt x="0" y="1761413"/>
                  </a:cubicBezTo>
                  <a:lnTo>
                    <a:pt x="0" y="686693"/>
                  </a:lnTo>
                  <a:lnTo>
                    <a:pt x="1083956" y="686693"/>
                  </a:lnTo>
                  <a:cubicBezTo>
                    <a:pt x="1004795" y="614575"/>
                    <a:pt x="956985" y="519723"/>
                    <a:pt x="956985" y="416249"/>
                  </a:cubicBezTo>
                  <a:cubicBezTo>
                    <a:pt x="956985" y="185784"/>
                    <a:pt x="1191333" y="0"/>
                    <a:pt x="1480544" y="0"/>
                  </a:cubicBezTo>
                  <a:close/>
                </a:path>
              </a:pathLst>
            </a:custGeom>
            <a:solidFill>
              <a:srgbClr val="EA536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093030" y="2858073"/>
              <a:ext cx="307323" cy="320087"/>
            </a:xfrm>
            <a:custGeom>
              <a:rect b="b" l="l" r="r" t="t"/>
              <a:pathLst>
                <a:path extrusionOk="0" h="3042653" w="2921329">
                  <a:moveTo>
                    <a:pt x="640717" y="0"/>
                  </a:moveTo>
                  <a:lnTo>
                    <a:pt x="1651673" y="0"/>
                  </a:lnTo>
                  <a:cubicBezTo>
                    <a:pt x="1580716" y="65350"/>
                    <a:pt x="1537861" y="150374"/>
                    <a:pt x="1537861" y="243129"/>
                  </a:cubicBezTo>
                  <a:cubicBezTo>
                    <a:pt x="1537861" y="448312"/>
                    <a:pt x="1748623" y="615551"/>
                    <a:pt x="2007158" y="615551"/>
                  </a:cubicBezTo>
                  <a:cubicBezTo>
                    <a:pt x="2267098" y="615551"/>
                    <a:pt x="2477158" y="448312"/>
                    <a:pt x="2477158" y="243129"/>
                  </a:cubicBezTo>
                  <a:cubicBezTo>
                    <a:pt x="2477158" y="150374"/>
                    <a:pt x="2434303" y="65350"/>
                    <a:pt x="2363346" y="0"/>
                  </a:cubicBezTo>
                  <a:lnTo>
                    <a:pt x="2677633" y="0"/>
                  </a:lnTo>
                  <a:lnTo>
                    <a:pt x="2681069" y="14860"/>
                  </a:lnTo>
                  <a:cubicBezTo>
                    <a:pt x="2690344" y="57600"/>
                    <a:pt x="2694254" y="83395"/>
                    <a:pt x="2694254" y="83395"/>
                  </a:cubicBezTo>
                  <a:cubicBezTo>
                    <a:pt x="3040134" y="277561"/>
                    <a:pt x="2804994" y="706383"/>
                    <a:pt x="2804994" y="706383"/>
                  </a:cubicBezTo>
                  <a:cubicBezTo>
                    <a:pt x="3137214" y="1357179"/>
                    <a:pt x="2652300" y="1578664"/>
                    <a:pt x="2652300" y="1578664"/>
                  </a:cubicBezTo>
                  <a:cubicBezTo>
                    <a:pt x="2652300" y="2215799"/>
                    <a:pt x="1987859" y="1993826"/>
                    <a:pt x="1987859" y="1993826"/>
                  </a:cubicBezTo>
                  <a:cubicBezTo>
                    <a:pt x="2195680" y="2409477"/>
                    <a:pt x="1794186" y="2561687"/>
                    <a:pt x="1794186" y="2561687"/>
                  </a:cubicBezTo>
                  <a:cubicBezTo>
                    <a:pt x="1802723" y="2739143"/>
                    <a:pt x="1708547" y="2839515"/>
                    <a:pt x="1575019" y="2893650"/>
                  </a:cubicBezTo>
                  <a:lnTo>
                    <a:pt x="1538809" y="2905321"/>
                  </a:lnTo>
                  <a:lnTo>
                    <a:pt x="1538809" y="2905320"/>
                  </a:lnTo>
                  <a:lnTo>
                    <a:pt x="1490688" y="2920829"/>
                  </a:lnTo>
                  <a:cubicBezTo>
                    <a:pt x="1197220" y="2994579"/>
                    <a:pt x="797038" y="2908061"/>
                    <a:pt x="797038" y="2908061"/>
                  </a:cubicBezTo>
                  <a:cubicBezTo>
                    <a:pt x="769353" y="2966847"/>
                    <a:pt x="727825" y="3004869"/>
                    <a:pt x="681107" y="3028835"/>
                  </a:cubicBezTo>
                  <a:lnTo>
                    <a:pt x="642730" y="3042653"/>
                  </a:lnTo>
                  <a:lnTo>
                    <a:pt x="642730" y="2655441"/>
                  </a:lnTo>
                  <a:lnTo>
                    <a:pt x="640717" y="2655441"/>
                  </a:lnTo>
                  <a:lnTo>
                    <a:pt x="640717" y="1636550"/>
                  </a:lnTo>
                  <a:cubicBezTo>
                    <a:pt x="637907" y="1640766"/>
                    <a:pt x="634394" y="1644982"/>
                    <a:pt x="631584" y="1649198"/>
                  </a:cubicBezTo>
                  <a:cubicBezTo>
                    <a:pt x="564140" y="1731412"/>
                    <a:pt x="472810" y="1782005"/>
                    <a:pt x="372346" y="1782005"/>
                  </a:cubicBezTo>
                  <a:cubicBezTo>
                    <a:pt x="166502" y="1782005"/>
                    <a:pt x="0" y="1571200"/>
                    <a:pt x="0" y="1311910"/>
                  </a:cubicBezTo>
                  <a:cubicBezTo>
                    <a:pt x="0" y="1052620"/>
                    <a:pt x="166502" y="842518"/>
                    <a:pt x="372346" y="842518"/>
                  </a:cubicBezTo>
                  <a:cubicBezTo>
                    <a:pt x="472810" y="842518"/>
                    <a:pt x="564140" y="892408"/>
                    <a:pt x="631584" y="974622"/>
                  </a:cubicBezTo>
                  <a:cubicBezTo>
                    <a:pt x="634394" y="978838"/>
                    <a:pt x="637907" y="982352"/>
                    <a:pt x="640717" y="987270"/>
                  </a:cubicBezTo>
                  <a:lnTo>
                    <a:pt x="64071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Craig'n'Dave">
      <a:dk1>
        <a:srgbClr val="538135"/>
      </a:dk1>
      <a:lt1>
        <a:srgbClr val="FFFFFF"/>
      </a:lt1>
      <a:dk2>
        <a:srgbClr val="538135"/>
      </a:dk2>
      <a:lt2>
        <a:srgbClr val="E7E6E6"/>
      </a:lt2>
      <a:accent1>
        <a:srgbClr val="823554"/>
      </a:accent1>
      <a:accent2>
        <a:srgbClr val="824C35"/>
      </a:accent2>
      <a:accent3>
        <a:srgbClr val="357382"/>
      </a:accent3>
      <a:accent4>
        <a:srgbClr val="A5A5A5"/>
      </a:accent4>
      <a:accent5>
        <a:srgbClr val="E7E6E6"/>
      </a:accent5>
      <a:accent6>
        <a:srgbClr val="70AD47"/>
      </a:accent6>
      <a:hlink>
        <a:srgbClr val="548235"/>
      </a:hlink>
      <a:folHlink>
        <a:srgbClr val="5482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