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handoutMasterIdLst>
    <p:handoutMasterId r:id="rId87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19" r:id="rId8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xmlns="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22" autoAdjust="0"/>
    <p:restoredTop sz="90562" autoAdjust="0"/>
  </p:normalViewPr>
  <p:slideViewPr>
    <p:cSldViewPr snapToGrid="0">
      <p:cViewPr varScale="1">
        <p:scale>
          <a:sx n="66" d="100"/>
          <a:sy n="66" d="100"/>
        </p:scale>
        <p:origin x="-1362" y="-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238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62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9275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01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73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057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552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983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38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514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317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21747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242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47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6886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66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625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8620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6554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68947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7589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8426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6281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879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1583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34739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6259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019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9299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31.emf"/><Relationship Id="rId4" Type="http://schemas.openxmlformats.org/officeDocument/2006/relationships/image" Target="../media/image32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/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r>
              <a:rPr lang="en-US" altLang="en-US" sz="1700" u="sng" dirty="0"/>
              <a:t/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21385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xmlns="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xmlns="" val="124922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3707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1938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2955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814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xmlns="" val="725667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6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9987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4488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xmlns="" val="2506998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0710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761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xmlns="" val="969661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>
                <a:solidFill>
                  <a:schemeClr val="tx2"/>
                </a:solidFill>
              </a:rPr>
              <a:t/>
            </a:r>
            <a:br>
              <a:rPr lang="en-US" altLang="en-US" sz="2000" b="1" dirty="0">
                <a:solidFill>
                  <a:schemeClr val="tx2"/>
                </a:solidFill>
              </a:rPr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273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8546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r>
              <a:rPr lang="en-US" altLang="en-US" sz="1700" b="1" dirty="0">
                <a:solidFill>
                  <a:schemeClr val="tx2"/>
                </a:solidFill>
              </a:rPr>
              <a:t/>
            </a:r>
            <a:br>
              <a:rPr lang="en-US" altLang="en-US" sz="1700" b="1" dirty="0">
                <a:solidFill>
                  <a:schemeClr val="tx2"/>
                </a:solidFill>
              </a:rPr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4604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84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133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1298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83194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xmlns="" val="2473063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02683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417901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57305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7899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xmlns="" val="9583622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74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78544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xmlns="" val="498585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4467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04499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119472</TotalTime>
  <Words>4040</Words>
  <Application>Microsoft Office PowerPoint</Application>
  <PresentationFormat>On-screen Show (4:3)</PresentationFormat>
  <Paragraphs>510</Paragraphs>
  <Slides>84</Slides>
  <Notes>84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  <vt:variant>
        <vt:lpstr>Custom Shows</vt:lpstr>
      </vt:variant>
      <vt:variant>
        <vt:i4>1</vt:i4>
      </vt:variant>
    </vt:vector>
  </HeadingPairs>
  <TitlesOfParts>
    <vt:vector size="86" baseType="lpstr"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UEM</cp:lastModifiedBy>
  <cp:revision>496</cp:revision>
  <cp:lastPrinted>1999-06-28T19:27:31Z</cp:lastPrinted>
  <dcterms:created xsi:type="dcterms:W3CDTF">2009-12-21T15:40:22Z</dcterms:created>
  <dcterms:modified xsi:type="dcterms:W3CDTF">2022-08-08T04:16:03Z</dcterms:modified>
</cp:coreProperties>
</file>